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338" r:id="rId2"/>
    <p:sldId id="349" r:id="rId3"/>
    <p:sldId id="340" r:id="rId4"/>
    <p:sldId id="341" r:id="rId5"/>
    <p:sldId id="299" r:id="rId6"/>
    <p:sldId id="287" r:id="rId7"/>
    <p:sldId id="314" r:id="rId8"/>
    <p:sldId id="342" r:id="rId9"/>
    <p:sldId id="325" r:id="rId10"/>
    <p:sldId id="286" r:id="rId11"/>
    <p:sldId id="297" r:id="rId12"/>
    <p:sldId id="330" r:id="rId13"/>
    <p:sldId id="359" r:id="rId14"/>
    <p:sldId id="285" r:id="rId15"/>
    <p:sldId id="272" r:id="rId16"/>
    <p:sldId id="346" r:id="rId17"/>
    <p:sldId id="355" r:id="rId18"/>
    <p:sldId id="334" r:id="rId19"/>
    <p:sldId id="337" r:id="rId20"/>
    <p:sldId id="357" r:id="rId21"/>
    <p:sldId id="328" r:id="rId22"/>
    <p:sldId id="348" r:id="rId23"/>
    <p:sldId id="335" r:id="rId24"/>
    <p:sldId id="288" r:id="rId25"/>
    <p:sldId id="358" r:id="rId26"/>
    <p:sldId id="265" r:id="rId27"/>
    <p:sldId id="360" r:id="rId28"/>
    <p:sldId id="323" r:id="rId29"/>
    <p:sldId id="356" r:id="rId30"/>
    <p:sldId id="270" r:id="rId31"/>
    <p:sldId id="321" r:id="rId32"/>
    <p:sldId id="350" r:id="rId33"/>
    <p:sldId id="353" r:id="rId34"/>
    <p:sldId id="2147471911" r:id="rId35"/>
    <p:sldId id="2147471912" r:id="rId36"/>
    <p:sldId id="2147471913" r:id="rId37"/>
    <p:sldId id="2147471914" r:id="rId38"/>
    <p:sldId id="2147471915" r:id="rId39"/>
    <p:sldId id="289" r:id="rId40"/>
    <p:sldId id="275" r:id="rId41"/>
  </p:sldIdLst>
  <p:sldSz cx="20105688" cy="11309350"/>
  <p:notesSz cx="9942513" cy="681196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41B13"/>
    <a:srgbClr val="CC003D"/>
    <a:srgbClr val="007A86"/>
    <a:srgbClr val="FD92A3"/>
    <a:srgbClr val="1C9198"/>
    <a:srgbClr val="000000"/>
    <a:srgbClr val="ECE1C8"/>
    <a:srgbClr val="FDEF42"/>
    <a:srgbClr val="B154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09" autoAdjust="0"/>
    <p:restoredTop sz="97404" autoAdjust="0"/>
  </p:normalViewPr>
  <p:slideViewPr>
    <p:cSldViewPr>
      <p:cViewPr varScale="1">
        <p:scale>
          <a:sx n="98" d="100"/>
          <a:sy n="98" d="100"/>
        </p:scale>
        <p:origin x="312" y="96"/>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162" d="100"/>
          <a:sy n="162" d="100"/>
        </p:scale>
        <p:origin x="2574" y="12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D89A357-E4E4-48B1-B561-653F4FAACEDA}"/>
              </a:ext>
            </a:extLst>
          </p:cNvPr>
          <p:cNvSpPr>
            <a:spLocks noGrp="1"/>
          </p:cNvSpPr>
          <p:nvPr>
            <p:ph type="hdr" sz="quarter"/>
          </p:nvPr>
        </p:nvSpPr>
        <p:spPr>
          <a:xfrm>
            <a:off x="0" y="0"/>
            <a:ext cx="4308632" cy="341363"/>
          </a:xfrm>
          <a:prstGeom prst="rect">
            <a:avLst/>
          </a:prstGeom>
        </p:spPr>
        <p:txBody>
          <a:bodyPr vert="horz" lIns="48765" tIns="24382" rIns="48765" bIns="24382" rtlCol="0"/>
          <a:lstStyle>
            <a:lvl1pPr algn="l">
              <a:defRPr sz="600"/>
            </a:lvl1pPr>
          </a:lstStyle>
          <a:p>
            <a:endParaRPr lang="fr-FR" dirty="0"/>
          </a:p>
        </p:txBody>
      </p:sp>
      <p:sp>
        <p:nvSpPr>
          <p:cNvPr id="3" name="Espace réservé de la date 2">
            <a:extLst>
              <a:ext uri="{FF2B5EF4-FFF2-40B4-BE49-F238E27FC236}">
                <a16:creationId xmlns:a16="http://schemas.microsoft.com/office/drawing/2014/main" id="{F1A5AE76-DBA4-4B67-97AF-72F095360076}"/>
              </a:ext>
            </a:extLst>
          </p:cNvPr>
          <p:cNvSpPr>
            <a:spLocks noGrp="1"/>
          </p:cNvSpPr>
          <p:nvPr>
            <p:ph type="dt" sz="quarter" idx="1"/>
          </p:nvPr>
        </p:nvSpPr>
        <p:spPr>
          <a:xfrm>
            <a:off x="5631526" y="0"/>
            <a:ext cx="4308632" cy="341363"/>
          </a:xfrm>
          <a:prstGeom prst="rect">
            <a:avLst/>
          </a:prstGeom>
        </p:spPr>
        <p:txBody>
          <a:bodyPr vert="horz" lIns="48765" tIns="24382" rIns="48765" bIns="24382" rtlCol="0"/>
          <a:lstStyle>
            <a:lvl1pPr algn="r">
              <a:defRPr sz="600"/>
            </a:lvl1pPr>
          </a:lstStyle>
          <a:p>
            <a:fld id="{8C0727F1-A496-4A8B-9977-75DE02AF765F}" type="datetimeFigureOut">
              <a:rPr lang="fr-FR" smtClean="0"/>
              <a:t>06/12/2024</a:t>
            </a:fld>
            <a:endParaRPr lang="fr-FR"/>
          </a:p>
        </p:txBody>
      </p:sp>
      <p:sp>
        <p:nvSpPr>
          <p:cNvPr id="4" name="Espace réservé du pied de page 3">
            <a:extLst>
              <a:ext uri="{FF2B5EF4-FFF2-40B4-BE49-F238E27FC236}">
                <a16:creationId xmlns:a16="http://schemas.microsoft.com/office/drawing/2014/main" id="{CEC83AD2-A41E-4FB0-81D4-D5CC71809591}"/>
              </a:ext>
            </a:extLst>
          </p:cNvPr>
          <p:cNvSpPr>
            <a:spLocks noGrp="1"/>
          </p:cNvSpPr>
          <p:nvPr>
            <p:ph type="ftr" sz="quarter" idx="2"/>
          </p:nvPr>
        </p:nvSpPr>
        <p:spPr>
          <a:xfrm>
            <a:off x="0" y="6470600"/>
            <a:ext cx="4308632" cy="341363"/>
          </a:xfrm>
          <a:prstGeom prst="rect">
            <a:avLst/>
          </a:prstGeom>
        </p:spPr>
        <p:txBody>
          <a:bodyPr vert="horz" lIns="48765" tIns="24382" rIns="48765" bIns="24382" rtlCol="0" anchor="b"/>
          <a:lstStyle>
            <a:lvl1pPr algn="l">
              <a:defRPr sz="600"/>
            </a:lvl1pPr>
          </a:lstStyle>
          <a:p>
            <a:endParaRPr lang="fr-FR"/>
          </a:p>
        </p:txBody>
      </p:sp>
      <p:sp>
        <p:nvSpPr>
          <p:cNvPr id="5" name="Espace réservé du numéro de diapositive 4">
            <a:extLst>
              <a:ext uri="{FF2B5EF4-FFF2-40B4-BE49-F238E27FC236}">
                <a16:creationId xmlns:a16="http://schemas.microsoft.com/office/drawing/2014/main" id="{19F18F2C-4888-4A7B-AB12-61823BF2F14A}"/>
              </a:ext>
            </a:extLst>
          </p:cNvPr>
          <p:cNvSpPr>
            <a:spLocks noGrp="1"/>
          </p:cNvSpPr>
          <p:nvPr>
            <p:ph type="sldNum" sz="quarter" idx="3"/>
          </p:nvPr>
        </p:nvSpPr>
        <p:spPr>
          <a:xfrm>
            <a:off x="5631526" y="6470600"/>
            <a:ext cx="4308632" cy="341363"/>
          </a:xfrm>
          <a:prstGeom prst="rect">
            <a:avLst/>
          </a:prstGeom>
        </p:spPr>
        <p:txBody>
          <a:bodyPr vert="horz" lIns="48765" tIns="24382" rIns="48765" bIns="24382" rtlCol="0" anchor="b"/>
          <a:lstStyle>
            <a:lvl1pPr algn="r">
              <a:defRPr sz="600"/>
            </a:lvl1pPr>
          </a:lstStyle>
          <a:p>
            <a:fld id="{3E1CBB35-5604-4BC7-A73E-55560C19D8AA}" type="slidenum">
              <a:rPr lang="fr-FR" smtClean="0"/>
              <a:t>‹N°›</a:t>
            </a:fld>
            <a:endParaRPr lang="fr-FR"/>
          </a:p>
        </p:txBody>
      </p:sp>
    </p:spTree>
    <p:extLst>
      <p:ext uri="{BB962C8B-B14F-4D97-AF65-F5344CB8AC3E}">
        <p14:creationId xmlns:p14="http://schemas.microsoft.com/office/powerpoint/2010/main" val="29852963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4308632" cy="341363"/>
          </a:xfrm>
          <a:prstGeom prst="rect">
            <a:avLst/>
          </a:prstGeom>
        </p:spPr>
        <p:txBody>
          <a:bodyPr vert="horz" lIns="48765" tIns="24382" rIns="48765" bIns="24382" rtlCol="0"/>
          <a:lstStyle>
            <a:lvl1pPr algn="l">
              <a:defRPr sz="600"/>
            </a:lvl1pPr>
          </a:lstStyle>
          <a:p>
            <a:endParaRPr lang="fr-FR"/>
          </a:p>
        </p:txBody>
      </p:sp>
      <p:sp>
        <p:nvSpPr>
          <p:cNvPr id="3" name="Espace réservé de la date 2"/>
          <p:cNvSpPr>
            <a:spLocks noGrp="1"/>
          </p:cNvSpPr>
          <p:nvPr>
            <p:ph type="dt" idx="1"/>
          </p:nvPr>
        </p:nvSpPr>
        <p:spPr>
          <a:xfrm>
            <a:off x="5631526" y="0"/>
            <a:ext cx="4308632" cy="341363"/>
          </a:xfrm>
          <a:prstGeom prst="rect">
            <a:avLst/>
          </a:prstGeom>
        </p:spPr>
        <p:txBody>
          <a:bodyPr vert="horz" lIns="48765" tIns="24382" rIns="48765" bIns="24382" rtlCol="0"/>
          <a:lstStyle>
            <a:lvl1pPr algn="r">
              <a:defRPr sz="600"/>
            </a:lvl1pPr>
          </a:lstStyle>
          <a:p>
            <a:fld id="{18BB4657-E20F-4A0A-BEE4-06F6B0E0C540}" type="datetimeFigureOut">
              <a:rPr lang="fr-FR" smtClean="0"/>
              <a:t>06/12/2024</a:t>
            </a:fld>
            <a:endParaRPr lang="fr-FR"/>
          </a:p>
        </p:txBody>
      </p:sp>
      <p:sp>
        <p:nvSpPr>
          <p:cNvPr id="4" name="Espace réservé de l'image des diapositives 3"/>
          <p:cNvSpPr>
            <a:spLocks noGrp="1" noRot="1" noChangeAspect="1"/>
          </p:cNvSpPr>
          <p:nvPr>
            <p:ph type="sldImg" idx="2"/>
          </p:nvPr>
        </p:nvSpPr>
        <p:spPr>
          <a:xfrm>
            <a:off x="2928938" y="852488"/>
            <a:ext cx="4084637" cy="2298700"/>
          </a:xfrm>
          <a:prstGeom prst="rect">
            <a:avLst/>
          </a:prstGeom>
          <a:noFill/>
          <a:ln w="12700">
            <a:solidFill>
              <a:prstClr val="black"/>
            </a:solidFill>
          </a:ln>
        </p:spPr>
        <p:txBody>
          <a:bodyPr vert="horz" lIns="48765" tIns="24382" rIns="48765" bIns="24382" rtlCol="0" anchor="ctr"/>
          <a:lstStyle/>
          <a:p>
            <a:endParaRPr lang="fr-FR"/>
          </a:p>
        </p:txBody>
      </p:sp>
      <p:sp>
        <p:nvSpPr>
          <p:cNvPr id="5" name="Espace réservé des notes 4"/>
          <p:cNvSpPr>
            <a:spLocks noGrp="1"/>
          </p:cNvSpPr>
          <p:nvPr>
            <p:ph type="body" sz="quarter" idx="3"/>
          </p:nvPr>
        </p:nvSpPr>
        <p:spPr>
          <a:xfrm>
            <a:off x="993938" y="3277851"/>
            <a:ext cx="7954638" cy="2683095"/>
          </a:xfrm>
          <a:prstGeom prst="rect">
            <a:avLst/>
          </a:prstGeom>
        </p:spPr>
        <p:txBody>
          <a:bodyPr vert="horz" lIns="48765" tIns="24382" rIns="48765" bIns="24382"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6470600"/>
            <a:ext cx="4308632" cy="341363"/>
          </a:xfrm>
          <a:prstGeom prst="rect">
            <a:avLst/>
          </a:prstGeom>
        </p:spPr>
        <p:txBody>
          <a:bodyPr vert="horz" lIns="48765" tIns="24382" rIns="48765" bIns="24382" rtlCol="0" anchor="b"/>
          <a:lstStyle>
            <a:lvl1pPr algn="l">
              <a:defRPr sz="600"/>
            </a:lvl1pPr>
          </a:lstStyle>
          <a:p>
            <a:endParaRPr lang="fr-FR"/>
          </a:p>
        </p:txBody>
      </p:sp>
      <p:sp>
        <p:nvSpPr>
          <p:cNvPr id="7" name="Espace réservé du numéro de diapositive 6"/>
          <p:cNvSpPr>
            <a:spLocks noGrp="1"/>
          </p:cNvSpPr>
          <p:nvPr>
            <p:ph type="sldNum" sz="quarter" idx="5"/>
          </p:nvPr>
        </p:nvSpPr>
        <p:spPr>
          <a:xfrm>
            <a:off x="5631526" y="6470600"/>
            <a:ext cx="4308632" cy="341363"/>
          </a:xfrm>
          <a:prstGeom prst="rect">
            <a:avLst/>
          </a:prstGeom>
        </p:spPr>
        <p:txBody>
          <a:bodyPr vert="horz" lIns="48765" tIns="24382" rIns="48765" bIns="24382" rtlCol="0" anchor="b"/>
          <a:lstStyle>
            <a:lvl1pPr algn="r">
              <a:defRPr sz="600"/>
            </a:lvl1pPr>
          </a:lstStyle>
          <a:p>
            <a:fld id="{DCFA6B92-1DB8-48ED-9D51-170D1794F1A9}" type="slidenum">
              <a:rPr lang="fr-FR" smtClean="0"/>
              <a:t>‹N°›</a:t>
            </a:fld>
            <a:endParaRPr lang="fr-FR"/>
          </a:p>
        </p:txBody>
      </p:sp>
    </p:spTree>
    <p:extLst>
      <p:ext uri="{BB962C8B-B14F-4D97-AF65-F5344CB8AC3E}">
        <p14:creationId xmlns:p14="http://schemas.microsoft.com/office/powerpoint/2010/main" val="559353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CFA6B92-1DB8-48ED-9D51-170D1794F1A9}" type="slidenum">
              <a:rPr lang="fr-FR" smtClean="0"/>
              <a:t>1</a:t>
            </a:fld>
            <a:endParaRPr lang="fr-FR"/>
          </a:p>
        </p:txBody>
      </p:sp>
    </p:spTree>
    <p:extLst>
      <p:ext uri="{BB962C8B-B14F-4D97-AF65-F5344CB8AC3E}">
        <p14:creationId xmlns:p14="http://schemas.microsoft.com/office/powerpoint/2010/main" val="4064169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CFA6B92-1DB8-48ED-9D51-170D1794F1A9}" type="slidenum">
              <a:rPr lang="fr-FR" smtClean="0"/>
              <a:t>25</a:t>
            </a:fld>
            <a:endParaRPr lang="fr-FR"/>
          </a:p>
        </p:txBody>
      </p:sp>
    </p:spTree>
    <p:extLst>
      <p:ext uri="{BB962C8B-B14F-4D97-AF65-F5344CB8AC3E}">
        <p14:creationId xmlns:p14="http://schemas.microsoft.com/office/powerpoint/2010/main" val="1665575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437E5-9E35-93D6-B664-2FCD0F852CE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ED808B3-E803-6B33-D689-562844A9C12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3998FD1-E2DC-D2FC-6227-B7459D455A16}"/>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FF7DC14F-2A32-5386-498F-5E3116A1EC45}"/>
              </a:ext>
            </a:extLst>
          </p:cNvPr>
          <p:cNvSpPr>
            <a:spLocks noGrp="1"/>
          </p:cNvSpPr>
          <p:nvPr>
            <p:ph type="sldNum" sz="quarter" idx="5"/>
          </p:nvPr>
        </p:nvSpPr>
        <p:spPr/>
        <p:txBody>
          <a:bodyPr/>
          <a:lstStyle/>
          <a:p>
            <a:fld id="{DCFA6B92-1DB8-48ED-9D51-170D1794F1A9}" type="slidenum">
              <a:rPr lang="fr-FR" smtClean="0"/>
              <a:t>27</a:t>
            </a:fld>
            <a:endParaRPr lang="fr-FR"/>
          </a:p>
        </p:txBody>
      </p:sp>
    </p:spTree>
    <p:extLst>
      <p:ext uri="{BB962C8B-B14F-4D97-AF65-F5344CB8AC3E}">
        <p14:creationId xmlns:p14="http://schemas.microsoft.com/office/powerpoint/2010/main" val="3430307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CFA6B92-1DB8-48ED-9D51-170D1794F1A9}" type="slidenum">
              <a:rPr lang="fr-FR" smtClean="0"/>
              <a:t>28</a:t>
            </a:fld>
            <a:endParaRPr lang="fr-FR"/>
          </a:p>
        </p:txBody>
      </p:sp>
    </p:spTree>
    <p:extLst>
      <p:ext uri="{BB962C8B-B14F-4D97-AF65-F5344CB8AC3E}">
        <p14:creationId xmlns:p14="http://schemas.microsoft.com/office/powerpoint/2010/main" val="12059882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CFA6B92-1DB8-48ED-9D51-170D1794F1A9}" type="slidenum">
              <a:rPr lang="fr-FR" smtClean="0"/>
              <a:t>29</a:t>
            </a:fld>
            <a:endParaRPr lang="fr-FR"/>
          </a:p>
        </p:txBody>
      </p:sp>
    </p:spTree>
    <p:extLst>
      <p:ext uri="{BB962C8B-B14F-4D97-AF65-F5344CB8AC3E}">
        <p14:creationId xmlns:p14="http://schemas.microsoft.com/office/powerpoint/2010/main" val="1403528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CFA6B92-1DB8-48ED-9D51-170D1794F1A9}" type="slidenum">
              <a:rPr lang="fr-FR" smtClean="0"/>
              <a:t>32</a:t>
            </a:fld>
            <a:endParaRPr lang="fr-FR"/>
          </a:p>
        </p:txBody>
      </p:sp>
    </p:spTree>
    <p:extLst>
      <p:ext uri="{BB962C8B-B14F-4D97-AF65-F5344CB8AC3E}">
        <p14:creationId xmlns:p14="http://schemas.microsoft.com/office/powerpoint/2010/main" val="10628169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F376E-1CA9-EA45-034A-DD097745CE3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4E76B2D-34C2-6C0D-3660-8F2EDC3E180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88BCD8A-A28E-E31B-A71D-554E01133D5F}"/>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B5769FDF-A339-3517-1FEC-AABF31BDDCCA}"/>
              </a:ext>
            </a:extLst>
          </p:cNvPr>
          <p:cNvSpPr>
            <a:spLocks noGrp="1"/>
          </p:cNvSpPr>
          <p:nvPr>
            <p:ph type="sldNum" sz="quarter" idx="5"/>
          </p:nvPr>
        </p:nvSpPr>
        <p:spPr/>
        <p:txBody>
          <a:bodyPr/>
          <a:lstStyle/>
          <a:p>
            <a:fld id="{DCFA6B92-1DB8-48ED-9D51-170D1794F1A9}" type="slidenum">
              <a:rPr lang="fr-FR" smtClean="0"/>
              <a:t>34</a:t>
            </a:fld>
            <a:endParaRPr lang="fr-FR"/>
          </a:p>
        </p:txBody>
      </p:sp>
    </p:spTree>
    <p:extLst>
      <p:ext uri="{BB962C8B-B14F-4D97-AF65-F5344CB8AC3E}">
        <p14:creationId xmlns:p14="http://schemas.microsoft.com/office/powerpoint/2010/main" val="8943806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DAFA9-699F-3FA5-0598-4329423A506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32E9BE3-3E70-22E0-2ED2-F8466B89814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C812E1B-F069-08AC-99AE-8755A04AFEFA}"/>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18F80C86-15C4-2C9B-6C23-8096FBF879C2}"/>
              </a:ext>
            </a:extLst>
          </p:cNvPr>
          <p:cNvSpPr>
            <a:spLocks noGrp="1"/>
          </p:cNvSpPr>
          <p:nvPr>
            <p:ph type="sldNum" sz="quarter" idx="5"/>
          </p:nvPr>
        </p:nvSpPr>
        <p:spPr/>
        <p:txBody>
          <a:bodyPr/>
          <a:lstStyle/>
          <a:p>
            <a:fld id="{DCFA6B92-1DB8-48ED-9D51-170D1794F1A9}" type="slidenum">
              <a:rPr lang="fr-FR" smtClean="0"/>
              <a:t>35</a:t>
            </a:fld>
            <a:endParaRPr lang="fr-FR"/>
          </a:p>
        </p:txBody>
      </p:sp>
    </p:spTree>
    <p:extLst>
      <p:ext uri="{BB962C8B-B14F-4D97-AF65-F5344CB8AC3E}">
        <p14:creationId xmlns:p14="http://schemas.microsoft.com/office/powerpoint/2010/main" val="3103369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9330B-E41B-C894-B298-43E50303DB0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4FC3A26-0D89-5F3B-67DD-BDA298E0880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6143643-C588-F823-D5A3-13EE337E21E2}"/>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12E531A5-B910-4846-8676-5B2F65578E97}"/>
              </a:ext>
            </a:extLst>
          </p:cNvPr>
          <p:cNvSpPr>
            <a:spLocks noGrp="1"/>
          </p:cNvSpPr>
          <p:nvPr>
            <p:ph type="sldNum" sz="quarter" idx="5"/>
          </p:nvPr>
        </p:nvSpPr>
        <p:spPr/>
        <p:txBody>
          <a:bodyPr/>
          <a:lstStyle/>
          <a:p>
            <a:fld id="{DCFA6B92-1DB8-48ED-9D51-170D1794F1A9}" type="slidenum">
              <a:rPr lang="fr-FR" smtClean="0"/>
              <a:t>36</a:t>
            </a:fld>
            <a:endParaRPr lang="fr-FR"/>
          </a:p>
        </p:txBody>
      </p:sp>
    </p:spTree>
    <p:extLst>
      <p:ext uri="{BB962C8B-B14F-4D97-AF65-F5344CB8AC3E}">
        <p14:creationId xmlns:p14="http://schemas.microsoft.com/office/powerpoint/2010/main" val="205654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DF07B-AF0F-6A1F-61B1-4740E0CAE4C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50616B5-213C-1810-1F90-B72230DFCB8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CC696C5-6C2F-8B20-B3C9-AC2745EAED15}"/>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22837906-F648-D1D2-5D71-CC53473CFEE4}"/>
              </a:ext>
            </a:extLst>
          </p:cNvPr>
          <p:cNvSpPr>
            <a:spLocks noGrp="1"/>
          </p:cNvSpPr>
          <p:nvPr>
            <p:ph type="sldNum" sz="quarter" idx="5"/>
          </p:nvPr>
        </p:nvSpPr>
        <p:spPr/>
        <p:txBody>
          <a:bodyPr/>
          <a:lstStyle/>
          <a:p>
            <a:fld id="{DCFA6B92-1DB8-48ED-9D51-170D1794F1A9}" type="slidenum">
              <a:rPr lang="fr-FR" smtClean="0"/>
              <a:t>37</a:t>
            </a:fld>
            <a:endParaRPr lang="fr-FR"/>
          </a:p>
        </p:txBody>
      </p:sp>
    </p:spTree>
    <p:extLst>
      <p:ext uri="{BB962C8B-B14F-4D97-AF65-F5344CB8AC3E}">
        <p14:creationId xmlns:p14="http://schemas.microsoft.com/office/powerpoint/2010/main" val="31473466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EFDC8-ED61-A9AF-8144-CF33CA4254D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F52CEFD-3F29-5DCD-F19F-13C99EA86A8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69AEF0F-7899-7532-899D-8FE9B6834BAC}"/>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3A6E75FB-ED9D-DE10-E56C-6295509E7BA2}"/>
              </a:ext>
            </a:extLst>
          </p:cNvPr>
          <p:cNvSpPr>
            <a:spLocks noGrp="1"/>
          </p:cNvSpPr>
          <p:nvPr>
            <p:ph type="sldNum" sz="quarter" idx="5"/>
          </p:nvPr>
        </p:nvSpPr>
        <p:spPr/>
        <p:txBody>
          <a:bodyPr/>
          <a:lstStyle/>
          <a:p>
            <a:fld id="{DCFA6B92-1DB8-48ED-9D51-170D1794F1A9}" type="slidenum">
              <a:rPr lang="fr-FR" smtClean="0"/>
              <a:t>38</a:t>
            </a:fld>
            <a:endParaRPr lang="fr-FR"/>
          </a:p>
        </p:txBody>
      </p:sp>
    </p:spTree>
    <p:extLst>
      <p:ext uri="{BB962C8B-B14F-4D97-AF65-F5344CB8AC3E}">
        <p14:creationId xmlns:p14="http://schemas.microsoft.com/office/powerpoint/2010/main" val="3016879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CFA6B92-1DB8-48ED-9D51-170D1794F1A9}" type="slidenum">
              <a:rPr lang="fr-FR" smtClean="0"/>
              <a:t>11</a:t>
            </a:fld>
            <a:endParaRPr lang="fr-FR"/>
          </a:p>
        </p:txBody>
      </p:sp>
    </p:spTree>
    <p:extLst>
      <p:ext uri="{BB962C8B-B14F-4D97-AF65-F5344CB8AC3E}">
        <p14:creationId xmlns:p14="http://schemas.microsoft.com/office/powerpoint/2010/main" val="35738628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CFA6B92-1DB8-48ED-9D51-170D1794F1A9}" type="slidenum">
              <a:rPr lang="fr-FR" smtClean="0"/>
              <a:t>39</a:t>
            </a:fld>
            <a:endParaRPr lang="fr-FR"/>
          </a:p>
        </p:txBody>
      </p:sp>
    </p:spTree>
    <p:extLst>
      <p:ext uri="{BB962C8B-B14F-4D97-AF65-F5344CB8AC3E}">
        <p14:creationId xmlns:p14="http://schemas.microsoft.com/office/powerpoint/2010/main" val="632690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CFA6B92-1DB8-48ED-9D51-170D1794F1A9}" type="slidenum">
              <a:rPr lang="fr-FR" smtClean="0"/>
              <a:t>12</a:t>
            </a:fld>
            <a:endParaRPr lang="fr-FR"/>
          </a:p>
        </p:txBody>
      </p:sp>
    </p:spTree>
    <p:extLst>
      <p:ext uri="{BB962C8B-B14F-4D97-AF65-F5344CB8AC3E}">
        <p14:creationId xmlns:p14="http://schemas.microsoft.com/office/powerpoint/2010/main" val="3122770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04864-EE54-EBAA-6BE5-150F058E302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FCD1160-C585-4D57-4132-0BFF6CD8E72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4A02932-C6B6-9CC1-AA17-550490362420}"/>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1481BB0B-23C6-B5FB-1384-6406D76C34B0}"/>
              </a:ext>
            </a:extLst>
          </p:cNvPr>
          <p:cNvSpPr>
            <a:spLocks noGrp="1"/>
          </p:cNvSpPr>
          <p:nvPr>
            <p:ph type="sldNum" sz="quarter" idx="5"/>
          </p:nvPr>
        </p:nvSpPr>
        <p:spPr/>
        <p:txBody>
          <a:bodyPr/>
          <a:lstStyle/>
          <a:p>
            <a:fld id="{DCFA6B92-1DB8-48ED-9D51-170D1794F1A9}" type="slidenum">
              <a:rPr lang="fr-FR" smtClean="0"/>
              <a:t>13</a:t>
            </a:fld>
            <a:endParaRPr lang="fr-FR"/>
          </a:p>
        </p:txBody>
      </p:sp>
    </p:spTree>
    <p:extLst>
      <p:ext uri="{BB962C8B-B14F-4D97-AF65-F5344CB8AC3E}">
        <p14:creationId xmlns:p14="http://schemas.microsoft.com/office/powerpoint/2010/main" val="903088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CFA6B92-1DB8-48ED-9D51-170D1794F1A9}" type="slidenum">
              <a:rPr lang="fr-FR" smtClean="0"/>
              <a:t>17</a:t>
            </a:fld>
            <a:endParaRPr lang="fr-FR"/>
          </a:p>
        </p:txBody>
      </p:sp>
    </p:spTree>
    <p:extLst>
      <p:ext uri="{BB962C8B-B14F-4D97-AF65-F5344CB8AC3E}">
        <p14:creationId xmlns:p14="http://schemas.microsoft.com/office/powerpoint/2010/main" val="3091746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CFA6B92-1DB8-48ED-9D51-170D1794F1A9}" type="slidenum">
              <a:rPr lang="fr-FR" smtClean="0"/>
              <a:t>18</a:t>
            </a:fld>
            <a:endParaRPr lang="fr-FR"/>
          </a:p>
        </p:txBody>
      </p:sp>
    </p:spTree>
    <p:extLst>
      <p:ext uri="{BB962C8B-B14F-4D97-AF65-F5344CB8AC3E}">
        <p14:creationId xmlns:p14="http://schemas.microsoft.com/office/powerpoint/2010/main" val="381160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CFA6B92-1DB8-48ED-9D51-170D1794F1A9}" type="slidenum">
              <a:rPr lang="fr-FR" smtClean="0"/>
              <a:t>19</a:t>
            </a:fld>
            <a:endParaRPr lang="fr-FR"/>
          </a:p>
        </p:txBody>
      </p:sp>
    </p:spTree>
    <p:extLst>
      <p:ext uri="{BB962C8B-B14F-4D97-AF65-F5344CB8AC3E}">
        <p14:creationId xmlns:p14="http://schemas.microsoft.com/office/powerpoint/2010/main" val="2425602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CFA6B92-1DB8-48ED-9D51-170D1794F1A9}" type="slidenum">
              <a:rPr lang="fr-FR" smtClean="0"/>
              <a:t>20</a:t>
            </a:fld>
            <a:endParaRPr lang="fr-FR"/>
          </a:p>
        </p:txBody>
      </p:sp>
    </p:spTree>
    <p:extLst>
      <p:ext uri="{BB962C8B-B14F-4D97-AF65-F5344CB8AC3E}">
        <p14:creationId xmlns:p14="http://schemas.microsoft.com/office/powerpoint/2010/main" val="2216502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CFA6B92-1DB8-48ED-9D51-170D1794F1A9}" type="slidenum">
              <a:rPr lang="fr-FR" smtClean="0"/>
              <a:t>21</a:t>
            </a:fld>
            <a:endParaRPr lang="fr-FR"/>
          </a:p>
        </p:txBody>
      </p:sp>
    </p:spTree>
    <p:extLst>
      <p:ext uri="{BB962C8B-B14F-4D97-AF65-F5344CB8AC3E}">
        <p14:creationId xmlns:p14="http://schemas.microsoft.com/office/powerpoint/2010/main" val="4811930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4" name="Graphique 23">
            <a:extLst>
              <a:ext uri="{FF2B5EF4-FFF2-40B4-BE49-F238E27FC236}">
                <a16:creationId xmlns:a16="http://schemas.microsoft.com/office/drawing/2014/main" id="{53CB29B3-4BAA-408C-910D-046DE393D18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201076" y="10274300"/>
            <a:ext cx="2605368" cy="714375"/>
          </a:xfrm>
          <a:prstGeom prst="rect">
            <a:avLst/>
          </a:prstGeom>
        </p:spPr>
      </p:pic>
      <p:pic>
        <p:nvPicPr>
          <p:cNvPr id="4" name="Graphique 3">
            <a:extLst>
              <a:ext uri="{FF2B5EF4-FFF2-40B4-BE49-F238E27FC236}">
                <a16:creationId xmlns:a16="http://schemas.microsoft.com/office/drawing/2014/main" id="{9D6E126A-8518-42C7-AB26-89D32544031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80244" y="-1085331"/>
            <a:ext cx="13130694" cy="165269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P MONDE">
    <p:spTree>
      <p:nvGrpSpPr>
        <p:cNvPr id="1" name=""/>
        <p:cNvGrpSpPr/>
        <p:nvPr/>
      </p:nvGrpSpPr>
      <p:grpSpPr>
        <a:xfrm>
          <a:off x="0" y="0"/>
          <a:ext cx="0" cy="0"/>
          <a:chOff x="0" y="0"/>
          <a:chExt cx="0" cy="0"/>
        </a:xfrm>
      </p:grpSpPr>
      <p:pic>
        <p:nvPicPr>
          <p:cNvPr id="3" name="Graphique 2">
            <a:extLst>
              <a:ext uri="{FF2B5EF4-FFF2-40B4-BE49-F238E27FC236}">
                <a16:creationId xmlns:a16="http://schemas.microsoft.com/office/drawing/2014/main" id="{6427FFCF-F9D0-47AB-86F4-C6873EE0BE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201076" y="10274300"/>
            <a:ext cx="2605368" cy="714375"/>
          </a:xfrm>
          <a:prstGeom prst="rect">
            <a:avLst/>
          </a:prstGeom>
        </p:spPr>
      </p:pic>
      <p:pic>
        <p:nvPicPr>
          <p:cNvPr id="4" name="Image 3">
            <a:extLst>
              <a:ext uri="{FF2B5EF4-FFF2-40B4-BE49-F238E27FC236}">
                <a16:creationId xmlns:a16="http://schemas.microsoft.com/office/drawing/2014/main" id="{185221B6-13C9-4A0B-88E5-00CE3D197453}"/>
              </a:ext>
            </a:extLst>
          </p:cNvPr>
          <p:cNvPicPr>
            <a:picLocks noChangeAspect="1"/>
          </p:cNvPicPr>
          <p:nvPr userDrawn="1"/>
        </p:nvPicPr>
        <p:blipFill>
          <a:blip r:embed="rId4">
            <a:alphaModFix amt="20000"/>
            <a:extLst>
              <a:ext uri="{28A0092B-C50C-407E-A947-70E740481C1C}">
                <a14:useLocalDpi xmlns:a14="http://schemas.microsoft.com/office/drawing/2010/main" val="0"/>
              </a:ext>
            </a:extLst>
          </a:blip>
          <a:srcRect/>
          <a:stretch/>
        </p:blipFill>
        <p:spPr>
          <a:xfrm>
            <a:off x="2051844" y="2225675"/>
            <a:ext cx="15148158" cy="7631026"/>
          </a:xfrm>
          <a:prstGeom prst="rect">
            <a:avLst/>
          </a:prstGeom>
        </p:spPr>
      </p:pic>
    </p:spTree>
    <p:extLst>
      <p:ext uri="{BB962C8B-B14F-4D97-AF65-F5344CB8AC3E}">
        <p14:creationId xmlns:p14="http://schemas.microsoft.com/office/powerpoint/2010/main" val="731403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1_FOND NOIR">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9584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HEXA NOIR">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5FDEC3A-CE94-4493-B072-D1B2247FEBF9}"/>
              </a:ext>
            </a:extLst>
          </p:cNvPr>
          <p:cNvPicPr>
            <a:picLocks noChangeAspect="1"/>
          </p:cNvPicPr>
          <p:nvPr userDrawn="1"/>
        </p:nvPicPr>
        <p:blipFill>
          <a:blip r:embed="rId2">
            <a:alphaModFix amt="50000"/>
          </a:blip>
          <a:stretch>
            <a:fillRect/>
          </a:stretch>
        </p:blipFill>
        <p:spPr>
          <a:xfrm>
            <a:off x="1306442" y="-526041"/>
            <a:ext cx="17492804" cy="12361431"/>
          </a:xfrm>
          <a:prstGeom prst="rect">
            <a:avLst/>
          </a:prstGeom>
        </p:spPr>
      </p:pic>
      <p:pic>
        <p:nvPicPr>
          <p:cNvPr id="3" name="Graphique 2">
            <a:extLst>
              <a:ext uri="{FF2B5EF4-FFF2-40B4-BE49-F238E27FC236}">
                <a16:creationId xmlns:a16="http://schemas.microsoft.com/office/drawing/2014/main" id="{6427FFCF-F9D0-47AB-86F4-C6873EE0BE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201076" y="10274300"/>
            <a:ext cx="2605368" cy="714375"/>
          </a:xfrm>
          <a:prstGeom prst="rect">
            <a:avLst/>
          </a:prstGeom>
        </p:spPr>
      </p:pic>
    </p:spTree>
    <p:extLst>
      <p:ext uri="{BB962C8B-B14F-4D97-AF65-F5344CB8AC3E}">
        <p14:creationId xmlns:p14="http://schemas.microsoft.com/office/powerpoint/2010/main" val="1255038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rgbClr val="59595B"/>
        </a:solidFill>
        <a:effectLst/>
      </p:bgPr>
    </p:bg>
    <p:spTree>
      <p:nvGrpSpPr>
        <p:cNvPr id="1" name=""/>
        <p:cNvGrpSpPr/>
        <p:nvPr/>
      </p:nvGrpSpPr>
      <p:grpSpPr>
        <a:xfrm>
          <a:off x="0" y="0"/>
          <a:ext cx="0" cy="0"/>
          <a:chOff x="0" y="0"/>
          <a:chExt cx="0" cy="0"/>
        </a:xfrm>
      </p:grpSpPr>
      <p:pic>
        <p:nvPicPr>
          <p:cNvPr id="10" name="Graphique 9">
            <a:extLst>
              <a:ext uri="{FF2B5EF4-FFF2-40B4-BE49-F238E27FC236}">
                <a16:creationId xmlns:a16="http://schemas.microsoft.com/office/drawing/2014/main" id="{35CF9C19-C0D0-4575-AA70-7EF7C2AAB9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201076" y="10274300"/>
            <a:ext cx="2605368" cy="714375"/>
          </a:xfrm>
          <a:prstGeom prst="rect">
            <a:avLst/>
          </a:prstGeom>
        </p:spPr>
      </p:pic>
      <p:pic>
        <p:nvPicPr>
          <p:cNvPr id="4" name="Graphique 3">
            <a:extLst>
              <a:ext uri="{FF2B5EF4-FFF2-40B4-BE49-F238E27FC236}">
                <a16:creationId xmlns:a16="http://schemas.microsoft.com/office/drawing/2014/main" id="{4ACB9A9F-38D9-409C-A419-FEDFA0AE3CE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300956" y="894602"/>
            <a:ext cx="7239000" cy="670963"/>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solidFill>
          <a:srgbClr val="59595B"/>
        </a:solidFill>
        <a:effectLst/>
      </p:bgPr>
    </p:bg>
    <p:spTree>
      <p:nvGrpSpPr>
        <p:cNvPr id="1" name=""/>
        <p:cNvGrpSpPr/>
        <p:nvPr/>
      </p:nvGrpSpPr>
      <p:grpSpPr>
        <a:xfrm>
          <a:off x="0" y="0"/>
          <a:ext cx="0" cy="0"/>
          <a:chOff x="0" y="0"/>
          <a:chExt cx="0" cy="0"/>
        </a:xfrm>
      </p:grpSpPr>
      <p:pic>
        <p:nvPicPr>
          <p:cNvPr id="10" name="Graphique 9">
            <a:extLst>
              <a:ext uri="{FF2B5EF4-FFF2-40B4-BE49-F238E27FC236}">
                <a16:creationId xmlns:a16="http://schemas.microsoft.com/office/drawing/2014/main" id="{35CF9C19-C0D0-4575-AA70-7EF7C2AAB9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201076" y="10274300"/>
            <a:ext cx="2605368" cy="714375"/>
          </a:xfrm>
          <a:prstGeom prst="rect">
            <a:avLst/>
          </a:prstGeom>
        </p:spPr>
      </p:pic>
    </p:spTree>
    <p:extLst>
      <p:ext uri="{BB962C8B-B14F-4D97-AF65-F5344CB8AC3E}">
        <p14:creationId xmlns:p14="http://schemas.microsoft.com/office/powerpoint/2010/main" val="1199673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HEXA GRIS">
    <p:bg>
      <p:bgPr>
        <a:solidFill>
          <a:srgbClr val="59595B"/>
        </a:solidFill>
        <a:effectLst/>
      </p:bgPr>
    </p:bg>
    <p:spTree>
      <p:nvGrpSpPr>
        <p:cNvPr id="1" name=""/>
        <p:cNvGrpSpPr/>
        <p:nvPr/>
      </p:nvGrpSpPr>
      <p:grpSpPr>
        <a:xfrm>
          <a:off x="0" y="0"/>
          <a:ext cx="0" cy="0"/>
          <a:chOff x="0" y="0"/>
          <a:chExt cx="0" cy="0"/>
        </a:xfrm>
      </p:grpSpPr>
      <p:pic>
        <p:nvPicPr>
          <p:cNvPr id="10" name="Graphique 9">
            <a:extLst>
              <a:ext uri="{FF2B5EF4-FFF2-40B4-BE49-F238E27FC236}">
                <a16:creationId xmlns:a16="http://schemas.microsoft.com/office/drawing/2014/main" id="{35CF9C19-C0D0-4575-AA70-7EF7C2AAB9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201076" y="10274300"/>
            <a:ext cx="2605368" cy="714375"/>
          </a:xfrm>
          <a:prstGeom prst="rect">
            <a:avLst/>
          </a:prstGeom>
        </p:spPr>
      </p:pic>
      <p:pic>
        <p:nvPicPr>
          <p:cNvPr id="3" name="Image 2">
            <a:extLst>
              <a:ext uri="{FF2B5EF4-FFF2-40B4-BE49-F238E27FC236}">
                <a16:creationId xmlns:a16="http://schemas.microsoft.com/office/drawing/2014/main" id="{C813B584-6AA0-4BA5-AB46-2F84EAA8E8E5}"/>
              </a:ext>
            </a:extLst>
          </p:cNvPr>
          <p:cNvPicPr>
            <a:picLocks noChangeAspect="1"/>
          </p:cNvPicPr>
          <p:nvPr userDrawn="1"/>
        </p:nvPicPr>
        <p:blipFill>
          <a:blip r:embed="rId4"/>
          <a:stretch>
            <a:fillRect/>
          </a:stretch>
        </p:blipFill>
        <p:spPr>
          <a:xfrm>
            <a:off x="2050848" y="-822325"/>
            <a:ext cx="16003991" cy="11309350"/>
          </a:xfrm>
          <a:prstGeom prst="rect">
            <a:avLst/>
          </a:prstGeom>
        </p:spPr>
      </p:pic>
    </p:spTree>
    <p:extLst>
      <p:ext uri="{BB962C8B-B14F-4D97-AF65-F5344CB8AC3E}">
        <p14:creationId xmlns:p14="http://schemas.microsoft.com/office/powerpoint/2010/main" val="466295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rgbClr val="E41B13"/>
        </a:solidFill>
        <a:effectLst/>
      </p:bgPr>
    </p:bg>
    <p:spTree>
      <p:nvGrpSpPr>
        <p:cNvPr id="1" name=""/>
        <p:cNvGrpSpPr/>
        <p:nvPr/>
      </p:nvGrpSpPr>
      <p:grpSpPr>
        <a:xfrm>
          <a:off x="0" y="0"/>
          <a:ext cx="0" cy="0"/>
          <a:chOff x="0" y="0"/>
          <a:chExt cx="0" cy="0"/>
        </a:xfrm>
      </p:grpSpPr>
      <p:grpSp>
        <p:nvGrpSpPr>
          <p:cNvPr id="2" name="Graphique 5">
            <a:extLst>
              <a:ext uri="{FF2B5EF4-FFF2-40B4-BE49-F238E27FC236}">
                <a16:creationId xmlns:a16="http://schemas.microsoft.com/office/drawing/2014/main" id="{A3F10AE7-FD99-433C-80A3-AFCAF6F7738B}"/>
              </a:ext>
            </a:extLst>
          </p:cNvPr>
          <p:cNvGrpSpPr/>
          <p:nvPr/>
        </p:nvGrpSpPr>
        <p:grpSpPr>
          <a:xfrm>
            <a:off x="17201076" y="10274300"/>
            <a:ext cx="2605368" cy="714375"/>
            <a:chOff x="17201076" y="10274300"/>
            <a:chExt cx="2605368" cy="714375"/>
          </a:xfrm>
        </p:grpSpPr>
        <p:sp>
          <p:nvSpPr>
            <p:cNvPr id="3" name="Forme libre : forme 2">
              <a:extLst>
                <a:ext uri="{FF2B5EF4-FFF2-40B4-BE49-F238E27FC236}">
                  <a16:creationId xmlns:a16="http://schemas.microsoft.com/office/drawing/2014/main" id="{E1890F60-20C1-4B0D-9688-BAE8397094A6}"/>
                </a:ext>
              </a:extLst>
            </p:cNvPr>
            <p:cNvSpPr/>
            <p:nvPr/>
          </p:nvSpPr>
          <p:spPr>
            <a:xfrm>
              <a:off x="17361180" y="10557949"/>
              <a:ext cx="574302" cy="280147"/>
            </a:xfrm>
            <a:custGeom>
              <a:avLst/>
              <a:gdLst>
                <a:gd name="connsiteX0" fmla="*/ 569819 w 574301"/>
                <a:gd name="connsiteY0" fmla="*/ 10506 h 280147"/>
                <a:gd name="connsiteX1" fmla="*/ 405513 w 574301"/>
                <a:gd name="connsiteY1" fmla="*/ 10506 h 280147"/>
                <a:gd name="connsiteX2" fmla="*/ 234623 w 574301"/>
                <a:gd name="connsiteY2" fmla="*/ 128588 h 280147"/>
                <a:gd name="connsiteX3" fmla="*/ 307321 w 574301"/>
                <a:gd name="connsiteY3" fmla="*/ 10506 h 280147"/>
                <a:gd name="connsiteX4" fmla="*/ 176353 w 574301"/>
                <a:gd name="connsiteY4" fmla="*/ 10506 h 280147"/>
                <a:gd name="connsiteX5" fmla="*/ 10506 w 574301"/>
                <a:gd name="connsiteY5" fmla="*/ 279727 h 280147"/>
                <a:gd name="connsiteX6" fmla="*/ 141334 w 574301"/>
                <a:gd name="connsiteY6" fmla="*/ 279727 h 280147"/>
                <a:gd name="connsiteX7" fmla="*/ 222157 w 574301"/>
                <a:gd name="connsiteY7" fmla="*/ 148618 h 280147"/>
                <a:gd name="connsiteX8" fmla="*/ 251432 w 574301"/>
                <a:gd name="connsiteY8" fmla="*/ 279727 h 280147"/>
                <a:gd name="connsiteX9" fmla="*/ 414338 w 574301"/>
                <a:gd name="connsiteY9" fmla="*/ 279727 h 280147"/>
                <a:gd name="connsiteX10" fmla="*/ 372315 w 574301"/>
                <a:gd name="connsiteY10" fmla="*/ 133630 h 280147"/>
                <a:gd name="connsiteX11" fmla="*/ 569819 w 574301"/>
                <a:gd name="connsiteY11" fmla="*/ 10506 h 28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4301" h="280147">
                  <a:moveTo>
                    <a:pt x="569819" y="10506"/>
                  </a:moveTo>
                  <a:lnTo>
                    <a:pt x="405513" y="10506"/>
                  </a:lnTo>
                  <a:lnTo>
                    <a:pt x="234623" y="128588"/>
                  </a:lnTo>
                  <a:lnTo>
                    <a:pt x="307321" y="10506"/>
                  </a:lnTo>
                  <a:lnTo>
                    <a:pt x="176353" y="10506"/>
                  </a:lnTo>
                  <a:lnTo>
                    <a:pt x="10506" y="279727"/>
                  </a:lnTo>
                  <a:lnTo>
                    <a:pt x="141334" y="279727"/>
                  </a:lnTo>
                  <a:lnTo>
                    <a:pt x="222157" y="148618"/>
                  </a:lnTo>
                  <a:lnTo>
                    <a:pt x="251432" y="279727"/>
                  </a:lnTo>
                  <a:lnTo>
                    <a:pt x="414338" y="279727"/>
                  </a:lnTo>
                  <a:cubicBezTo>
                    <a:pt x="414338" y="279727"/>
                    <a:pt x="373996" y="139093"/>
                    <a:pt x="372315" y="133630"/>
                  </a:cubicBezTo>
                  <a:cubicBezTo>
                    <a:pt x="378479" y="129848"/>
                    <a:pt x="569819" y="10506"/>
                    <a:pt x="569819" y="10506"/>
                  </a:cubicBezTo>
                </a:path>
              </a:pathLst>
            </a:custGeom>
            <a:solidFill>
              <a:srgbClr val="FFFFFF"/>
            </a:solidFill>
            <a:ln w="9525" cap="flat">
              <a:noFill/>
              <a:prstDash val="solid"/>
              <a:miter/>
            </a:ln>
          </p:spPr>
          <p:txBody>
            <a:bodyPr rtlCol="0" anchor="ctr"/>
            <a:lstStyle/>
            <a:p>
              <a:endParaRPr lang="fr-FR" b="1"/>
            </a:p>
          </p:txBody>
        </p:sp>
        <p:sp>
          <p:nvSpPr>
            <p:cNvPr id="4" name="Forme libre : forme 3">
              <a:extLst>
                <a:ext uri="{FF2B5EF4-FFF2-40B4-BE49-F238E27FC236}">
                  <a16:creationId xmlns:a16="http://schemas.microsoft.com/office/drawing/2014/main" id="{61DA9A4B-D515-403F-ADF8-6E12048433B0}"/>
                </a:ext>
              </a:extLst>
            </p:cNvPr>
            <p:cNvSpPr/>
            <p:nvPr/>
          </p:nvSpPr>
          <p:spPr>
            <a:xfrm>
              <a:off x="17781401" y="10557949"/>
              <a:ext cx="462243" cy="280147"/>
            </a:xfrm>
            <a:custGeom>
              <a:avLst/>
              <a:gdLst>
                <a:gd name="connsiteX0" fmla="*/ 350744 w 462242"/>
                <a:gd name="connsiteY0" fmla="*/ 176493 h 280147"/>
                <a:gd name="connsiteX1" fmla="*/ 389405 w 462242"/>
                <a:gd name="connsiteY1" fmla="*/ 113460 h 280147"/>
                <a:gd name="connsiteX2" fmla="*/ 239946 w 462242"/>
                <a:gd name="connsiteY2" fmla="*/ 113460 h 280147"/>
                <a:gd name="connsiteX3" fmla="*/ 264459 w 462242"/>
                <a:gd name="connsiteY3" fmla="*/ 73399 h 280147"/>
                <a:gd name="connsiteX4" fmla="*/ 424143 w 462242"/>
                <a:gd name="connsiteY4" fmla="*/ 73399 h 280147"/>
                <a:gd name="connsiteX5" fmla="*/ 462803 w 462242"/>
                <a:gd name="connsiteY5" fmla="*/ 10506 h 280147"/>
                <a:gd name="connsiteX6" fmla="*/ 176213 w 462242"/>
                <a:gd name="connsiteY6" fmla="*/ 10506 h 280147"/>
                <a:gd name="connsiteX7" fmla="*/ 10506 w 462242"/>
                <a:gd name="connsiteY7" fmla="*/ 279727 h 280147"/>
                <a:gd name="connsiteX8" fmla="*/ 298497 w 462242"/>
                <a:gd name="connsiteY8" fmla="*/ 279727 h 280147"/>
                <a:gd name="connsiteX9" fmla="*/ 337297 w 462242"/>
                <a:gd name="connsiteY9" fmla="*/ 216694 h 280147"/>
                <a:gd name="connsiteX10" fmla="*/ 176213 w 462242"/>
                <a:gd name="connsiteY10" fmla="*/ 216694 h 280147"/>
                <a:gd name="connsiteX11" fmla="*/ 201286 w 462242"/>
                <a:gd name="connsiteY11" fmla="*/ 176493 h 280147"/>
                <a:gd name="connsiteX12" fmla="*/ 350744 w 462242"/>
                <a:gd name="connsiteY12" fmla="*/ 176493 h 28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2242" h="280147">
                  <a:moveTo>
                    <a:pt x="350744" y="176493"/>
                  </a:moveTo>
                  <a:lnTo>
                    <a:pt x="389405" y="113460"/>
                  </a:lnTo>
                  <a:lnTo>
                    <a:pt x="239946" y="113460"/>
                  </a:lnTo>
                  <a:cubicBezTo>
                    <a:pt x="244709" y="105615"/>
                    <a:pt x="261938" y="77601"/>
                    <a:pt x="264459" y="73399"/>
                  </a:cubicBezTo>
                  <a:lnTo>
                    <a:pt x="424143" y="73399"/>
                  </a:lnTo>
                  <a:lnTo>
                    <a:pt x="462803" y="10506"/>
                  </a:lnTo>
                  <a:lnTo>
                    <a:pt x="176213" y="10506"/>
                  </a:lnTo>
                  <a:lnTo>
                    <a:pt x="10506" y="279727"/>
                  </a:lnTo>
                  <a:lnTo>
                    <a:pt x="298497" y="279727"/>
                  </a:lnTo>
                  <a:lnTo>
                    <a:pt x="337297" y="216694"/>
                  </a:lnTo>
                  <a:lnTo>
                    <a:pt x="176213" y="216694"/>
                  </a:lnTo>
                  <a:cubicBezTo>
                    <a:pt x="181115" y="208850"/>
                    <a:pt x="198624" y="180695"/>
                    <a:pt x="201286" y="176493"/>
                  </a:cubicBezTo>
                  <a:lnTo>
                    <a:pt x="350744" y="176493"/>
                  </a:lnTo>
                  <a:close/>
                </a:path>
              </a:pathLst>
            </a:custGeom>
            <a:solidFill>
              <a:srgbClr val="FFFFFF"/>
            </a:solidFill>
            <a:ln w="9525" cap="flat">
              <a:noFill/>
              <a:prstDash val="solid"/>
              <a:miter/>
            </a:ln>
          </p:spPr>
          <p:txBody>
            <a:bodyPr rtlCol="0" anchor="ctr"/>
            <a:lstStyle/>
            <a:p>
              <a:endParaRPr lang="fr-FR" b="1"/>
            </a:p>
          </p:txBody>
        </p:sp>
        <p:sp>
          <p:nvSpPr>
            <p:cNvPr id="5" name="Forme libre : forme 4">
              <a:extLst>
                <a:ext uri="{FF2B5EF4-FFF2-40B4-BE49-F238E27FC236}">
                  <a16:creationId xmlns:a16="http://schemas.microsoft.com/office/drawing/2014/main" id="{B0715D57-1C5C-4838-9599-1170EBDAD8A9}"/>
                </a:ext>
              </a:extLst>
            </p:cNvPr>
            <p:cNvSpPr/>
            <p:nvPr/>
          </p:nvSpPr>
          <p:spPr>
            <a:xfrm>
              <a:off x="18102589" y="10557949"/>
              <a:ext cx="574302" cy="280147"/>
            </a:xfrm>
            <a:custGeom>
              <a:avLst/>
              <a:gdLst>
                <a:gd name="connsiteX0" fmla="*/ 453278 w 574301"/>
                <a:gd name="connsiteY0" fmla="*/ 10506 h 280147"/>
                <a:gd name="connsiteX1" fmla="*/ 351725 w 574301"/>
                <a:gd name="connsiteY1" fmla="*/ 175652 h 280147"/>
                <a:gd name="connsiteX2" fmla="*/ 361390 w 574301"/>
                <a:gd name="connsiteY2" fmla="*/ 10506 h 280147"/>
                <a:gd name="connsiteX3" fmla="*/ 176353 w 574301"/>
                <a:gd name="connsiteY3" fmla="*/ 10506 h 280147"/>
                <a:gd name="connsiteX4" fmla="*/ 10506 w 574301"/>
                <a:gd name="connsiteY4" fmla="*/ 279727 h 280147"/>
                <a:gd name="connsiteX5" fmla="*/ 125366 w 574301"/>
                <a:gd name="connsiteY5" fmla="*/ 279727 h 280147"/>
                <a:gd name="connsiteX6" fmla="*/ 233503 w 574301"/>
                <a:gd name="connsiteY6" fmla="*/ 104215 h 280147"/>
                <a:gd name="connsiteX7" fmla="*/ 222857 w 574301"/>
                <a:gd name="connsiteY7" fmla="*/ 279727 h 280147"/>
                <a:gd name="connsiteX8" fmla="*/ 402151 w 574301"/>
                <a:gd name="connsiteY8" fmla="*/ 279727 h 280147"/>
                <a:gd name="connsiteX9" fmla="*/ 568278 w 574301"/>
                <a:gd name="connsiteY9" fmla="*/ 10506 h 280147"/>
                <a:gd name="connsiteX10" fmla="*/ 453278 w 574301"/>
                <a:gd name="connsiteY10" fmla="*/ 10506 h 28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4301" h="280147">
                  <a:moveTo>
                    <a:pt x="453278" y="10506"/>
                  </a:moveTo>
                  <a:cubicBezTo>
                    <a:pt x="453278" y="10506"/>
                    <a:pt x="365032" y="154081"/>
                    <a:pt x="351725" y="175652"/>
                  </a:cubicBezTo>
                  <a:cubicBezTo>
                    <a:pt x="353125" y="152960"/>
                    <a:pt x="361390" y="10506"/>
                    <a:pt x="361390" y="10506"/>
                  </a:cubicBezTo>
                  <a:lnTo>
                    <a:pt x="176353" y="10506"/>
                  </a:lnTo>
                  <a:lnTo>
                    <a:pt x="10506" y="279727"/>
                  </a:lnTo>
                  <a:lnTo>
                    <a:pt x="125366" y="279727"/>
                  </a:lnTo>
                  <a:cubicBezTo>
                    <a:pt x="125366" y="279727"/>
                    <a:pt x="219635" y="126907"/>
                    <a:pt x="233503" y="104215"/>
                  </a:cubicBezTo>
                  <a:cubicBezTo>
                    <a:pt x="232102" y="127887"/>
                    <a:pt x="222857" y="279727"/>
                    <a:pt x="222857" y="279727"/>
                  </a:cubicBezTo>
                  <a:lnTo>
                    <a:pt x="402151" y="279727"/>
                  </a:lnTo>
                  <a:lnTo>
                    <a:pt x="568278" y="10506"/>
                  </a:lnTo>
                  <a:lnTo>
                    <a:pt x="453278" y="10506"/>
                  </a:lnTo>
                  <a:close/>
                </a:path>
              </a:pathLst>
            </a:custGeom>
            <a:solidFill>
              <a:srgbClr val="FFFFFF"/>
            </a:solidFill>
            <a:ln w="9525" cap="flat">
              <a:noFill/>
              <a:prstDash val="solid"/>
              <a:miter/>
            </a:ln>
          </p:spPr>
          <p:txBody>
            <a:bodyPr rtlCol="0" anchor="ctr"/>
            <a:lstStyle/>
            <a:p>
              <a:endParaRPr lang="fr-FR" b="1"/>
            </a:p>
          </p:txBody>
        </p:sp>
        <p:sp>
          <p:nvSpPr>
            <p:cNvPr id="7" name="Forme libre : forme 6">
              <a:extLst>
                <a:ext uri="{FF2B5EF4-FFF2-40B4-BE49-F238E27FC236}">
                  <a16:creationId xmlns:a16="http://schemas.microsoft.com/office/drawing/2014/main" id="{1125068D-70A2-4228-A89C-2E31D1CB372A}"/>
                </a:ext>
              </a:extLst>
            </p:cNvPr>
            <p:cNvSpPr/>
            <p:nvPr/>
          </p:nvSpPr>
          <p:spPr>
            <a:xfrm>
              <a:off x="18536957" y="10557949"/>
              <a:ext cx="574302" cy="280147"/>
            </a:xfrm>
            <a:custGeom>
              <a:avLst/>
              <a:gdLst>
                <a:gd name="connsiteX0" fmla="*/ 453278 w 574301"/>
                <a:gd name="connsiteY0" fmla="*/ 10506 h 280147"/>
                <a:gd name="connsiteX1" fmla="*/ 351725 w 574301"/>
                <a:gd name="connsiteY1" fmla="*/ 175792 h 280147"/>
                <a:gd name="connsiteX2" fmla="*/ 361390 w 574301"/>
                <a:gd name="connsiteY2" fmla="*/ 10506 h 280147"/>
                <a:gd name="connsiteX3" fmla="*/ 176353 w 574301"/>
                <a:gd name="connsiteY3" fmla="*/ 10506 h 280147"/>
                <a:gd name="connsiteX4" fmla="*/ 10506 w 574301"/>
                <a:gd name="connsiteY4" fmla="*/ 279727 h 280147"/>
                <a:gd name="connsiteX5" fmla="*/ 125506 w 574301"/>
                <a:gd name="connsiteY5" fmla="*/ 279727 h 280147"/>
                <a:gd name="connsiteX6" fmla="*/ 233503 w 574301"/>
                <a:gd name="connsiteY6" fmla="*/ 104215 h 280147"/>
                <a:gd name="connsiteX7" fmla="*/ 222997 w 574301"/>
                <a:gd name="connsiteY7" fmla="*/ 279727 h 280147"/>
                <a:gd name="connsiteX8" fmla="*/ 402431 w 574301"/>
                <a:gd name="connsiteY8" fmla="*/ 279727 h 280147"/>
                <a:gd name="connsiteX9" fmla="*/ 568138 w 574301"/>
                <a:gd name="connsiteY9" fmla="*/ 10506 h 280147"/>
                <a:gd name="connsiteX10" fmla="*/ 453278 w 574301"/>
                <a:gd name="connsiteY10" fmla="*/ 10506 h 28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4301" h="280147">
                  <a:moveTo>
                    <a:pt x="453278" y="10506"/>
                  </a:moveTo>
                  <a:cubicBezTo>
                    <a:pt x="453278" y="10506"/>
                    <a:pt x="364892" y="154361"/>
                    <a:pt x="351725" y="175792"/>
                  </a:cubicBezTo>
                  <a:cubicBezTo>
                    <a:pt x="352985" y="153240"/>
                    <a:pt x="361390" y="10506"/>
                    <a:pt x="361390" y="10506"/>
                  </a:cubicBezTo>
                  <a:lnTo>
                    <a:pt x="176353" y="10506"/>
                  </a:lnTo>
                  <a:lnTo>
                    <a:pt x="10506" y="279727"/>
                  </a:lnTo>
                  <a:lnTo>
                    <a:pt x="125506" y="279727"/>
                  </a:lnTo>
                  <a:cubicBezTo>
                    <a:pt x="125506" y="279727"/>
                    <a:pt x="219495" y="127047"/>
                    <a:pt x="233503" y="104215"/>
                  </a:cubicBezTo>
                  <a:cubicBezTo>
                    <a:pt x="232102" y="128167"/>
                    <a:pt x="222997" y="279727"/>
                    <a:pt x="222997" y="279727"/>
                  </a:cubicBezTo>
                  <a:lnTo>
                    <a:pt x="402431" y="279727"/>
                  </a:lnTo>
                  <a:lnTo>
                    <a:pt x="568138" y="10506"/>
                  </a:lnTo>
                  <a:lnTo>
                    <a:pt x="453278" y="10506"/>
                  </a:lnTo>
                  <a:close/>
                </a:path>
              </a:pathLst>
            </a:custGeom>
            <a:solidFill>
              <a:srgbClr val="FFFFFF"/>
            </a:solidFill>
            <a:ln w="9525" cap="flat">
              <a:noFill/>
              <a:prstDash val="solid"/>
              <a:miter/>
            </a:ln>
          </p:spPr>
          <p:txBody>
            <a:bodyPr rtlCol="0" anchor="ctr"/>
            <a:lstStyle/>
            <a:p>
              <a:endParaRPr lang="fr-FR" b="1"/>
            </a:p>
          </p:txBody>
        </p:sp>
        <p:sp>
          <p:nvSpPr>
            <p:cNvPr id="8" name="Forme libre : forme 7">
              <a:extLst>
                <a:ext uri="{FF2B5EF4-FFF2-40B4-BE49-F238E27FC236}">
                  <a16:creationId xmlns:a16="http://schemas.microsoft.com/office/drawing/2014/main" id="{1902E3D2-91DA-475A-B5E2-F9AF8557D1B5}"/>
                </a:ext>
              </a:extLst>
            </p:cNvPr>
            <p:cNvSpPr/>
            <p:nvPr/>
          </p:nvSpPr>
          <p:spPr>
            <a:xfrm>
              <a:off x="19017771" y="10551085"/>
              <a:ext cx="462243" cy="294154"/>
            </a:xfrm>
            <a:custGeom>
              <a:avLst/>
              <a:gdLst>
                <a:gd name="connsiteX0" fmla="*/ 453337 w 462242"/>
                <a:gd name="connsiteY0" fmla="*/ 101974 h 294154"/>
                <a:gd name="connsiteX1" fmla="*/ 455158 w 462242"/>
                <a:gd name="connsiteY1" fmla="*/ 91468 h 294154"/>
                <a:gd name="connsiteX2" fmla="*/ 319006 w 462242"/>
                <a:gd name="connsiteY2" fmla="*/ 10506 h 294154"/>
                <a:gd name="connsiteX3" fmla="*/ 283568 w 462242"/>
                <a:gd name="connsiteY3" fmla="*/ 11626 h 294154"/>
                <a:gd name="connsiteX4" fmla="*/ 161143 w 462242"/>
                <a:gd name="connsiteY4" fmla="*/ 39921 h 294154"/>
                <a:gd name="connsiteX5" fmla="*/ 151619 w 462242"/>
                <a:gd name="connsiteY5" fmla="*/ 44403 h 294154"/>
                <a:gd name="connsiteX6" fmla="*/ 35918 w 462242"/>
                <a:gd name="connsiteY6" fmla="*/ 150719 h 294154"/>
                <a:gd name="connsiteX7" fmla="*/ 11125 w 462242"/>
                <a:gd name="connsiteY7" fmla="*/ 212351 h 294154"/>
                <a:gd name="connsiteX8" fmla="*/ 147416 w 462242"/>
                <a:gd name="connsiteY8" fmla="*/ 293314 h 294154"/>
                <a:gd name="connsiteX9" fmla="*/ 334134 w 462242"/>
                <a:gd name="connsiteY9" fmla="*/ 247230 h 294154"/>
                <a:gd name="connsiteX10" fmla="*/ 430505 w 462242"/>
                <a:gd name="connsiteY10" fmla="*/ 153100 h 294154"/>
                <a:gd name="connsiteX11" fmla="*/ 453337 w 462242"/>
                <a:gd name="connsiteY11" fmla="*/ 101974 h 294154"/>
                <a:gd name="connsiteX12" fmla="*/ 298696 w 462242"/>
                <a:gd name="connsiteY12" fmla="*/ 150719 h 294154"/>
                <a:gd name="connsiteX13" fmla="*/ 268020 w 462242"/>
                <a:gd name="connsiteY13" fmla="*/ 189379 h 294154"/>
                <a:gd name="connsiteX14" fmla="*/ 185936 w 462242"/>
                <a:gd name="connsiteY14" fmla="*/ 226079 h 294154"/>
                <a:gd name="connsiteX15" fmla="*/ 158762 w 462242"/>
                <a:gd name="connsiteY15" fmla="*/ 219495 h 294154"/>
                <a:gd name="connsiteX16" fmla="*/ 167587 w 462242"/>
                <a:gd name="connsiteY16" fmla="*/ 153240 h 294154"/>
                <a:gd name="connsiteX17" fmla="*/ 198263 w 462242"/>
                <a:gd name="connsiteY17" fmla="*/ 114300 h 294154"/>
                <a:gd name="connsiteX18" fmla="*/ 280486 w 462242"/>
                <a:gd name="connsiteY18" fmla="*/ 77601 h 294154"/>
                <a:gd name="connsiteX19" fmla="*/ 307240 w 462242"/>
                <a:gd name="connsiteY19" fmla="*/ 84184 h 294154"/>
                <a:gd name="connsiteX20" fmla="*/ 315224 w 462242"/>
                <a:gd name="connsiteY20" fmla="*/ 114300 h 294154"/>
                <a:gd name="connsiteX21" fmla="*/ 298696 w 462242"/>
                <a:gd name="connsiteY21" fmla="*/ 150719 h 294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2242" h="294154">
                  <a:moveTo>
                    <a:pt x="453337" y="101974"/>
                  </a:moveTo>
                  <a:cubicBezTo>
                    <a:pt x="454177" y="98332"/>
                    <a:pt x="454878" y="94830"/>
                    <a:pt x="455158" y="91468"/>
                  </a:cubicBezTo>
                  <a:cubicBezTo>
                    <a:pt x="461741" y="37680"/>
                    <a:pt x="415937" y="10506"/>
                    <a:pt x="319006" y="10506"/>
                  </a:cubicBezTo>
                  <a:lnTo>
                    <a:pt x="283568" y="11626"/>
                  </a:lnTo>
                  <a:cubicBezTo>
                    <a:pt x="237764" y="14007"/>
                    <a:pt x="196582" y="23532"/>
                    <a:pt x="161143" y="39921"/>
                  </a:cubicBezTo>
                  <a:cubicBezTo>
                    <a:pt x="161284" y="39921"/>
                    <a:pt x="151619" y="44403"/>
                    <a:pt x="151619" y="44403"/>
                  </a:cubicBezTo>
                  <a:cubicBezTo>
                    <a:pt x="103153" y="68916"/>
                    <a:pt x="64073" y="104635"/>
                    <a:pt x="35918" y="150719"/>
                  </a:cubicBezTo>
                  <a:cubicBezTo>
                    <a:pt x="21630" y="173691"/>
                    <a:pt x="13366" y="194422"/>
                    <a:pt x="11125" y="212351"/>
                  </a:cubicBezTo>
                  <a:cubicBezTo>
                    <a:pt x="4541" y="266000"/>
                    <a:pt x="50485" y="293314"/>
                    <a:pt x="147416" y="293314"/>
                  </a:cubicBezTo>
                  <a:cubicBezTo>
                    <a:pt x="217173" y="293314"/>
                    <a:pt x="279926" y="277766"/>
                    <a:pt x="334134" y="247230"/>
                  </a:cubicBezTo>
                  <a:cubicBezTo>
                    <a:pt x="373355" y="225378"/>
                    <a:pt x="405712" y="193582"/>
                    <a:pt x="430505" y="153100"/>
                  </a:cubicBezTo>
                  <a:cubicBezTo>
                    <a:pt x="442131" y="134331"/>
                    <a:pt x="449835" y="117101"/>
                    <a:pt x="453337" y="101974"/>
                  </a:cubicBezTo>
                  <a:moveTo>
                    <a:pt x="298696" y="150719"/>
                  </a:moveTo>
                  <a:cubicBezTo>
                    <a:pt x="289591" y="165147"/>
                    <a:pt x="279366" y="178174"/>
                    <a:pt x="268020" y="189379"/>
                  </a:cubicBezTo>
                  <a:cubicBezTo>
                    <a:pt x="242806" y="213752"/>
                    <a:pt x="215212" y="226079"/>
                    <a:pt x="185936" y="226079"/>
                  </a:cubicBezTo>
                  <a:cubicBezTo>
                    <a:pt x="173890" y="226079"/>
                    <a:pt x="164645" y="223838"/>
                    <a:pt x="158762" y="219495"/>
                  </a:cubicBezTo>
                  <a:cubicBezTo>
                    <a:pt x="143774" y="208850"/>
                    <a:pt x="146716" y="186578"/>
                    <a:pt x="167587" y="153240"/>
                  </a:cubicBezTo>
                  <a:cubicBezTo>
                    <a:pt x="176552" y="138533"/>
                    <a:pt x="186917" y="125366"/>
                    <a:pt x="198263" y="114300"/>
                  </a:cubicBezTo>
                  <a:cubicBezTo>
                    <a:pt x="223616" y="89927"/>
                    <a:pt x="251351" y="77601"/>
                    <a:pt x="280486" y="77601"/>
                  </a:cubicBezTo>
                  <a:cubicBezTo>
                    <a:pt x="291972" y="77601"/>
                    <a:pt x="300937" y="79842"/>
                    <a:pt x="307240" y="84184"/>
                  </a:cubicBezTo>
                  <a:cubicBezTo>
                    <a:pt x="315925" y="90207"/>
                    <a:pt x="318586" y="100433"/>
                    <a:pt x="315224" y="114300"/>
                  </a:cubicBezTo>
                  <a:cubicBezTo>
                    <a:pt x="312843" y="124385"/>
                    <a:pt x="307380" y="136572"/>
                    <a:pt x="298696" y="150719"/>
                  </a:cubicBezTo>
                </a:path>
              </a:pathLst>
            </a:custGeom>
            <a:solidFill>
              <a:srgbClr val="FFFFFF"/>
            </a:solidFill>
            <a:ln w="9525" cap="flat">
              <a:noFill/>
              <a:prstDash val="solid"/>
              <a:miter/>
            </a:ln>
          </p:spPr>
          <p:txBody>
            <a:bodyPr rtlCol="0" anchor="ctr"/>
            <a:lstStyle/>
            <a:p>
              <a:endParaRPr lang="fr-FR" b="1"/>
            </a:p>
          </p:txBody>
        </p:sp>
        <p:sp>
          <p:nvSpPr>
            <p:cNvPr id="9" name="Forme libre : forme 8">
              <a:extLst>
                <a:ext uri="{FF2B5EF4-FFF2-40B4-BE49-F238E27FC236}">
                  <a16:creationId xmlns:a16="http://schemas.microsoft.com/office/drawing/2014/main" id="{7E549BCF-0991-45BC-B3C9-FBCD7DDDB20F}"/>
                </a:ext>
              </a:extLst>
            </p:cNvPr>
            <p:cNvSpPr/>
            <p:nvPr/>
          </p:nvSpPr>
          <p:spPr>
            <a:xfrm>
              <a:off x="19390285" y="10557949"/>
              <a:ext cx="322169" cy="280147"/>
            </a:xfrm>
            <a:custGeom>
              <a:avLst/>
              <a:gdLst>
                <a:gd name="connsiteX0" fmla="*/ 185457 w 322169"/>
                <a:gd name="connsiteY0" fmla="*/ 208009 h 280147"/>
                <a:gd name="connsiteX1" fmla="*/ 307181 w 322169"/>
                <a:gd name="connsiteY1" fmla="*/ 10506 h 280147"/>
                <a:gd name="connsiteX2" fmla="*/ 176213 w 322169"/>
                <a:gd name="connsiteY2" fmla="*/ 10506 h 280147"/>
                <a:gd name="connsiteX3" fmla="*/ 10506 w 322169"/>
                <a:gd name="connsiteY3" fmla="*/ 279727 h 280147"/>
                <a:gd name="connsiteX4" fmla="*/ 274824 w 322169"/>
                <a:gd name="connsiteY4" fmla="*/ 279727 h 280147"/>
                <a:gd name="connsiteX5" fmla="*/ 318948 w 322169"/>
                <a:gd name="connsiteY5" fmla="*/ 208009 h 280147"/>
                <a:gd name="connsiteX6" fmla="*/ 185457 w 322169"/>
                <a:gd name="connsiteY6" fmla="*/ 208009 h 28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169" h="280147">
                  <a:moveTo>
                    <a:pt x="185457" y="208009"/>
                  </a:moveTo>
                  <a:cubicBezTo>
                    <a:pt x="191621" y="198064"/>
                    <a:pt x="307181" y="10506"/>
                    <a:pt x="307181" y="10506"/>
                  </a:cubicBezTo>
                  <a:lnTo>
                    <a:pt x="176213" y="10506"/>
                  </a:lnTo>
                  <a:lnTo>
                    <a:pt x="10506" y="279727"/>
                  </a:lnTo>
                  <a:lnTo>
                    <a:pt x="274824" y="279727"/>
                  </a:lnTo>
                  <a:lnTo>
                    <a:pt x="318948" y="208009"/>
                  </a:lnTo>
                  <a:lnTo>
                    <a:pt x="185457" y="208009"/>
                  </a:lnTo>
                  <a:close/>
                </a:path>
              </a:pathLst>
            </a:custGeom>
            <a:solidFill>
              <a:srgbClr val="FFFFFF"/>
            </a:solidFill>
            <a:ln w="9525" cap="flat">
              <a:noFill/>
              <a:prstDash val="solid"/>
              <a:miter/>
            </a:ln>
          </p:spPr>
          <p:txBody>
            <a:bodyPr rtlCol="0" anchor="ctr"/>
            <a:lstStyle/>
            <a:p>
              <a:endParaRPr lang="fr-FR" b="1"/>
            </a:p>
          </p:txBody>
        </p:sp>
        <p:sp>
          <p:nvSpPr>
            <p:cNvPr id="10" name="Forme libre : forme 9">
              <a:extLst>
                <a:ext uri="{FF2B5EF4-FFF2-40B4-BE49-F238E27FC236}">
                  <a16:creationId xmlns:a16="http://schemas.microsoft.com/office/drawing/2014/main" id="{71916264-7DC6-4F48-9E7D-BAB5067DEA0A}"/>
                </a:ext>
              </a:extLst>
            </p:cNvPr>
            <p:cNvSpPr/>
            <p:nvPr/>
          </p:nvSpPr>
          <p:spPr>
            <a:xfrm>
              <a:off x="18285105" y="10866111"/>
              <a:ext cx="140074" cy="84044"/>
            </a:xfrm>
            <a:custGeom>
              <a:avLst/>
              <a:gdLst>
                <a:gd name="connsiteX0" fmla="*/ 56170 w 140073"/>
                <a:gd name="connsiteY0" fmla="*/ 10506 h 84044"/>
                <a:gd name="connsiteX1" fmla="*/ 141614 w 140073"/>
                <a:gd name="connsiteY1" fmla="*/ 10506 h 84044"/>
                <a:gd name="connsiteX2" fmla="*/ 132510 w 140073"/>
                <a:gd name="connsiteY2" fmla="*/ 25353 h 84044"/>
                <a:gd name="connsiteX3" fmla="*/ 77741 w 140073"/>
                <a:gd name="connsiteY3" fmla="*/ 25353 h 84044"/>
                <a:gd name="connsiteX4" fmla="*/ 70037 w 140073"/>
                <a:gd name="connsiteY4" fmla="*/ 35579 h 84044"/>
                <a:gd name="connsiteX5" fmla="*/ 100713 w 140073"/>
                <a:gd name="connsiteY5" fmla="*/ 35579 h 84044"/>
                <a:gd name="connsiteX6" fmla="*/ 90207 w 140073"/>
                <a:gd name="connsiteY6" fmla="*/ 50426 h 84044"/>
                <a:gd name="connsiteX7" fmla="*/ 59671 w 140073"/>
                <a:gd name="connsiteY7" fmla="*/ 50426 h 84044"/>
                <a:gd name="connsiteX8" fmla="*/ 49166 w 140073"/>
                <a:gd name="connsiteY8" fmla="*/ 65134 h 84044"/>
                <a:gd name="connsiteX9" fmla="*/ 103795 w 140073"/>
                <a:gd name="connsiteY9" fmla="*/ 65134 h 84044"/>
                <a:gd name="connsiteX10" fmla="*/ 94690 w 140073"/>
                <a:gd name="connsiteY10" fmla="*/ 79982 h 84044"/>
                <a:gd name="connsiteX11" fmla="*/ 10506 w 140073"/>
                <a:gd name="connsiteY11" fmla="*/ 79982 h 84044"/>
                <a:gd name="connsiteX12" fmla="*/ 56170 w 140073"/>
                <a:gd name="connsiteY12" fmla="*/ 10506 h 8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073" h="84044">
                  <a:moveTo>
                    <a:pt x="56170" y="10506"/>
                  </a:moveTo>
                  <a:lnTo>
                    <a:pt x="141614" y="10506"/>
                  </a:lnTo>
                  <a:lnTo>
                    <a:pt x="132510" y="25353"/>
                  </a:lnTo>
                  <a:lnTo>
                    <a:pt x="77741" y="25353"/>
                  </a:lnTo>
                  <a:lnTo>
                    <a:pt x="70037" y="35579"/>
                  </a:lnTo>
                  <a:lnTo>
                    <a:pt x="100713" y="35579"/>
                  </a:lnTo>
                  <a:lnTo>
                    <a:pt x="90207" y="50426"/>
                  </a:lnTo>
                  <a:lnTo>
                    <a:pt x="59671" y="50426"/>
                  </a:lnTo>
                  <a:lnTo>
                    <a:pt x="49166" y="65134"/>
                  </a:lnTo>
                  <a:lnTo>
                    <a:pt x="103795" y="65134"/>
                  </a:lnTo>
                  <a:lnTo>
                    <a:pt x="94690" y="79982"/>
                  </a:lnTo>
                  <a:lnTo>
                    <a:pt x="10506" y="79982"/>
                  </a:lnTo>
                  <a:lnTo>
                    <a:pt x="56170" y="10506"/>
                  </a:lnTo>
                  <a:close/>
                </a:path>
              </a:pathLst>
            </a:custGeom>
            <a:solidFill>
              <a:srgbClr val="FFFFFF"/>
            </a:solidFill>
            <a:ln w="9525" cap="flat">
              <a:noFill/>
              <a:prstDash val="solid"/>
              <a:miter/>
            </a:ln>
          </p:spPr>
          <p:txBody>
            <a:bodyPr rtlCol="0" anchor="ctr"/>
            <a:lstStyle/>
            <a:p>
              <a:endParaRPr lang="fr-FR" b="1"/>
            </a:p>
          </p:txBody>
        </p:sp>
        <p:sp>
          <p:nvSpPr>
            <p:cNvPr id="11" name="Forme libre : forme 10">
              <a:extLst>
                <a:ext uri="{FF2B5EF4-FFF2-40B4-BE49-F238E27FC236}">
                  <a16:creationId xmlns:a16="http://schemas.microsoft.com/office/drawing/2014/main" id="{EB27DEF6-6020-484B-A90F-95BCE3CC66BB}"/>
                </a:ext>
              </a:extLst>
            </p:cNvPr>
            <p:cNvSpPr/>
            <p:nvPr/>
          </p:nvSpPr>
          <p:spPr>
            <a:xfrm>
              <a:off x="19225699" y="10866111"/>
              <a:ext cx="140074" cy="84044"/>
            </a:xfrm>
            <a:custGeom>
              <a:avLst/>
              <a:gdLst>
                <a:gd name="connsiteX0" fmla="*/ 56170 w 140073"/>
                <a:gd name="connsiteY0" fmla="*/ 10506 h 84044"/>
                <a:gd name="connsiteX1" fmla="*/ 141614 w 140073"/>
                <a:gd name="connsiteY1" fmla="*/ 10506 h 84044"/>
                <a:gd name="connsiteX2" fmla="*/ 131109 w 140073"/>
                <a:gd name="connsiteY2" fmla="*/ 25353 h 84044"/>
                <a:gd name="connsiteX3" fmla="*/ 76480 w 140073"/>
                <a:gd name="connsiteY3" fmla="*/ 25353 h 84044"/>
                <a:gd name="connsiteX4" fmla="*/ 68776 w 140073"/>
                <a:gd name="connsiteY4" fmla="*/ 35579 h 84044"/>
                <a:gd name="connsiteX5" fmla="*/ 99452 w 140073"/>
                <a:gd name="connsiteY5" fmla="*/ 35579 h 84044"/>
                <a:gd name="connsiteX6" fmla="*/ 88947 w 140073"/>
                <a:gd name="connsiteY6" fmla="*/ 50426 h 84044"/>
                <a:gd name="connsiteX7" fmla="*/ 59671 w 140073"/>
                <a:gd name="connsiteY7" fmla="*/ 50426 h 84044"/>
                <a:gd name="connsiteX8" fmla="*/ 49166 w 140073"/>
                <a:gd name="connsiteY8" fmla="*/ 65134 h 84044"/>
                <a:gd name="connsiteX9" fmla="*/ 103795 w 140073"/>
                <a:gd name="connsiteY9" fmla="*/ 65134 h 84044"/>
                <a:gd name="connsiteX10" fmla="*/ 93289 w 140073"/>
                <a:gd name="connsiteY10" fmla="*/ 79982 h 84044"/>
                <a:gd name="connsiteX11" fmla="*/ 10506 w 140073"/>
                <a:gd name="connsiteY11" fmla="*/ 79982 h 84044"/>
                <a:gd name="connsiteX12" fmla="*/ 56170 w 140073"/>
                <a:gd name="connsiteY12" fmla="*/ 10506 h 8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073" h="84044">
                  <a:moveTo>
                    <a:pt x="56170" y="10506"/>
                  </a:moveTo>
                  <a:lnTo>
                    <a:pt x="141614" y="10506"/>
                  </a:lnTo>
                  <a:lnTo>
                    <a:pt x="131109" y="25353"/>
                  </a:lnTo>
                  <a:lnTo>
                    <a:pt x="76480" y="25353"/>
                  </a:lnTo>
                  <a:lnTo>
                    <a:pt x="68776" y="35579"/>
                  </a:lnTo>
                  <a:lnTo>
                    <a:pt x="99452" y="35579"/>
                  </a:lnTo>
                  <a:lnTo>
                    <a:pt x="88947" y="50426"/>
                  </a:lnTo>
                  <a:lnTo>
                    <a:pt x="59671" y="50426"/>
                  </a:lnTo>
                  <a:lnTo>
                    <a:pt x="49166" y="65134"/>
                  </a:lnTo>
                  <a:lnTo>
                    <a:pt x="103795" y="65134"/>
                  </a:lnTo>
                  <a:lnTo>
                    <a:pt x="93289" y="79982"/>
                  </a:lnTo>
                  <a:lnTo>
                    <a:pt x="10506" y="79982"/>
                  </a:lnTo>
                  <a:lnTo>
                    <a:pt x="56170" y="10506"/>
                  </a:lnTo>
                  <a:close/>
                </a:path>
              </a:pathLst>
            </a:custGeom>
            <a:solidFill>
              <a:srgbClr val="FFFFFF"/>
            </a:solidFill>
            <a:ln w="9525" cap="flat">
              <a:noFill/>
              <a:prstDash val="solid"/>
              <a:miter/>
            </a:ln>
          </p:spPr>
          <p:txBody>
            <a:bodyPr rtlCol="0" anchor="ctr"/>
            <a:lstStyle/>
            <a:p>
              <a:endParaRPr lang="fr-FR" b="1"/>
            </a:p>
          </p:txBody>
        </p:sp>
        <p:sp>
          <p:nvSpPr>
            <p:cNvPr id="12" name="Forme libre : forme 11">
              <a:extLst>
                <a:ext uri="{FF2B5EF4-FFF2-40B4-BE49-F238E27FC236}">
                  <a16:creationId xmlns:a16="http://schemas.microsoft.com/office/drawing/2014/main" id="{C8138B19-BF1E-49D0-893F-77F28D00B18A}"/>
                </a:ext>
              </a:extLst>
            </p:cNvPr>
            <p:cNvSpPr/>
            <p:nvPr/>
          </p:nvSpPr>
          <p:spPr>
            <a:xfrm>
              <a:off x="19531200" y="10866111"/>
              <a:ext cx="112059" cy="84044"/>
            </a:xfrm>
            <a:custGeom>
              <a:avLst/>
              <a:gdLst>
                <a:gd name="connsiteX0" fmla="*/ 56169 w 112058"/>
                <a:gd name="connsiteY0" fmla="*/ 10506 h 84044"/>
                <a:gd name="connsiteX1" fmla="*/ 86705 w 112058"/>
                <a:gd name="connsiteY1" fmla="*/ 10506 h 84044"/>
                <a:gd name="connsiteX2" fmla="*/ 49166 w 112058"/>
                <a:gd name="connsiteY2" fmla="*/ 65134 h 84044"/>
                <a:gd name="connsiteX3" fmla="*/ 103935 w 112058"/>
                <a:gd name="connsiteY3" fmla="*/ 65134 h 84044"/>
                <a:gd name="connsiteX4" fmla="*/ 93289 w 112058"/>
                <a:gd name="connsiteY4" fmla="*/ 79982 h 84044"/>
                <a:gd name="connsiteX5" fmla="*/ 10506 w 112058"/>
                <a:gd name="connsiteY5" fmla="*/ 79982 h 84044"/>
                <a:gd name="connsiteX6" fmla="*/ 56169 w 112058"/>
                <a:gd name="connsiteY6" fmla="*/ 10506 h 8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058" h="84044">
                  <a:moveTo>
                    <a:pt x="56169" y="10506"/>
                  </a:moveTo>
                  <a:lnTo>
                    <a:pt x="86705" y="10506"/>
                  </a:lnTo>
                  <a:lnTo>
                    <a:pt x="49166" y="65134"/>
                  </a:lnTo>
                  <a:lnTo>
                    <a:pt x="103935" y="65134"/>
                  </a:lnTo>
                  <a:lnTo>
                    <a:pt x="93289" y="79982"/>
                  </a:lnTo>
                  <a:lnTo>
                    <a:pt x="10506" y="79982"/>
                  </a:lnTo>
                  <a:lnTo>
                    <a:pt x="56169" y="10506"/>
                  </a:lnTo>
                  <a:close/>
                </a:path>
              </a:pathLst>
            </a:custGeom>
            <a:solidFill>
              <a:srgbClr val="FFFFFF"/>
            </a:solidFill>
            <a:ln w="9525" cap="flat">
              <a:noFill/>
              <a:prstDash val="solid"/>
              <a:miter/>
            </a:ln>
          </p:spPr>
          <p:txBody>
            <a:bodyPr rtlCol="0" anchor="ctr"/>
            <a:lstStyle/>
            <a:p>
              <a:endParaRPr lang="fr-FR" b="1"/>
            </a:p>
          </p:txBody>
        </p:sp>
        <p:sp>
          <p:nvSpPr>
            <p:cNvPr id="13" name="Forme libre : forme 12">
              <a:extLst>
                <a:ext uri="{FF2B5EF4-FFF2-40B4-BE49-F238E27FC236}">
                  <a16:creationId xmlns:a16="http://schemas.microsoft.com/office/drawing/2014/main" id="{A51AB165-99E9-47C4-A9F7-64040B9180FF}"/>
                </a:ext>
              </a:extLst>
            </p:cNvPr>
            <p:cNvSpPr/>
            <p:nvPr/>
          </p:nvSpPr>
          <p:spPr>
            <a:xfrm>
              <a:off x="19012507" y="10866111"/>
              <a:ext cx="154081" cy="84044"/>
            </a:xfrm>
            <a:custGeom>
              <a:avLst/>
              <a:gdLst>
                <a:gd name="connsiteX0" fmla="*/ 58831 w 154080"/>
                <a:gd name="connsiteY0" fmla="*/ 10506 h 84044"/>
                <a:gd name="connsiteX1" fmla="*/ 90768 w 154080"/>
                <a:gd name="connsiteY1" fmla="*/ 10506 h 84044"/>
                <a:gd name="connsiteX2" fmla="*/ 102954 w 154080"/>
                <a:gd name="connsiteY2" fmla="*/ 44543 h 84044"/>
                <a:gd name="connsiteX3" fmla="*/ 125506 w 154080"/>
                <a:gd name="connsiteY3" fmla="*/ 10506 h 84044"/>
                <a:gd name="connsiteX4" fmla="*/ 156182 w 154080"/>
                <a:gd name="connsiteY4" fmla="*/ 10506 h 84044"/>
                <a:gd name="connsiteX5" fmla="*/ 109257 w 154080"/>
                <a:gd name="connsiteY5" fmla="*/ 79982 h 84044"/>
                <a:gd name="connsiteX6" fmla="*/ 81242 w 154080"/>
                <a:gd name="connsiteY6" fmla="*/ 79982 h 84044"/>
                <a:gd name="connsiteX7" fmla="*/ 67936 w 154080"/>
                <a:gd name="connsiteY7" fmla="*/ 41602 h 84044"/>
                <a:gd name="connsiteX8" fmla="*/ 41181 w 154080"/>
                <a:gd name="connsiteY8" fmla="*/ 79982 h 84044"/>
                <a:gd name="connsiteX9" fmla="*/ 10506 w 154080"/>
                <a:gd name="connsiteY9" fmla="*/ 79982 h 84044"/>
                <a:gd name="connsiteX10" fmla="*/ 58831 w 154080"/>
                <a:gd name="connsiteY10" fmla="*/ 10506 h 8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080" h="84044">
                  <a:moveTo>
                    <a:pt x="58831" y="10506"/>
                  </a:moveTo>
                  <a:lnTo>
                    <a:pt x="90768" y="10506"/>
                  </a:lnTo>
                  <a:lnTo>
                    <a:pt x="102954" y="44543"/>
                  </a:lnTo>
                  <a:lnTo>
                    <a:pt x="125506" y="10506"/>
                  </a:lnTo>
                  <a:lnTo>
                    <a:pt x="156182" y="10506"/>
                  </a:lnTo>
                  <a:lnTo>
                    <a:pt x="109257" y="79982"/>
                  </a:lnTo>
                  <a:lnTo>
                    <a:pt x="81242" y="79982"/>
                  </a:lnTo>
                  <a:lnTo>
                    <a:pt x="67936" y="41602"/>
                  </a:lnTo>
                  <a:lnTo>
                    <a:pt x="41181" y="79982"/>
                  </a:lnTo>
                  <a:lnTo>
                    <a:pt x="10506" y="79982"/>
                  </a:lnTo>
                  <a:lnTo>
                    <a:pt x="58831" y="10506"/>
                  </a:lnTo>
                  <a:close/>
                </a:path>
              </a:pathLst>
            </a:custGeom>
            <a:solidFill>
              <a:srgbClr val="FFFFFF"/>
            </a:solidFill>
            <a:ln w="9525" cap="flat">
              <a:noFill/>
              <a:prstDash val="solid"/>
              <a:miter/>
            </a:ln>
          </p:spPr>
          <p:txBody>
            <a:bodyPr rtlCol="0" anchor="ctr"/>
            <a:lstStyle/>
            <a:p>
              <a:endParaRPr lang="fr-FR" b="1"/>
            </a:p>
          </p:txBody>
        </p:sp>
        <p:sp>
          <p:nvSpPr>
            <p:cNvPr id="14" name="Forme libre : forme 13">
              <a:extLst>
                <a:ext uri="{FF2B5EF4-FFF2-40B4-BE49-F238E27FC236}">
                  <a16:creationId xmlns:a16="http://schemas.microsoft.com/office/drawing/2014/main" id="{2144CB44-C7F8-4344-884C-08ADA569A6F9}"/>
                </a:ext>
              </a:extLst>
            </p:cNvPr>
            <p:cNvSpPr/>
            <p:nvPr/>
          </p:nvSpPr>
          <p:spPr>
            <a:xfrm>
              <a:off x="18481488" y="10866111"/>
              <a:ext cx="140074" cy="84044"/>
            </a:xfrm>
            <a:custGeom>
              <a:avLst/>
              <a:gdLst>
                <a:gd name="connsiteX0" fmla="*/ 56029 w 140073"/>
                <a:gd name="connsiteY0" fmla="*/ 10506 h 84044"/>
                <a:gd name="connsiteX1" fmla="*/ 141614 w 140073"/>
                <a:gd name="connsiteY1" fmla="*/ 10506 h 84044"/>
                <a:gd name="connsiteX2" fmla="*/ 130969 w 140073"/>
                <a:gd name="connsiteY2" fmla="*/ 25353 h 84044"/>
                <a:gd name="connsiteX3" fmla="*/ 76340 w 140073"/>
                <a:gd name="connsiteY3" fmla="*/ 25353 h 84044"/>
                <a:gd name="connsiteX4" fmla="*/ 68636 w 140073"/>
                <a:gd name="connsiteY4" fmla="*/ 35579 h 84044"/>
                <a:gd name="connsiteX5" fmla="*/ 103374 w 140073"/>
                <a:gd name="connsiteY5" fmla="*/ 35579 h 84044"/>
                <a:gd name="connsiteX6" fmla="*/ 92869 w 140073"/>
                <a:gd name="connsiteY6" fmla="*/ 50426 h 84044"/>
                <a:gd name="connsiteX7" fmla="*/ 58130 w 140073"/>
                <a:gd name="connsiteY7" fmla="*/ 50426 h 84044"/>
                <a:gd name="connsiteX8" fmla="*/ 38520 w 140073"/>
                <a:gd name="connsiteY8" fmla="*/ 79982 h 84044"/>
                <a:gd name="connsiteX9" fmla="*/ 10506 w 140073"/>
                <a:gd name="connsiteY9" fmla="*/ 79982 h 84044"/>
                <a:gd name="connsiteX10" fmla="*/ 56029 w 140073"/>
                <a:gd name="connsiteY10" fmla="*/ 10506 h 8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073" h="84044">
                  <a:moveTo>
                    <a:pt x="56029" y="10506"/>
                  </a:moveTo>
                  <a:lnTo>
                    <a:pt x="141614" y="10506"/>
                  </a:lnTo>
                  <a:lnTo>
                    <a:pt x="130969" y="25353"/>
                  </a:lnTo>
                  <a:lnTo>
                    <a:pt x="76340" y="25353"/>
                  </a:lnTo>
                  <a:lnTo>
                    <a:pt x="68636" y="35579"/>
                  </a:lnTo>
                  <a:lnTo>
                    <a:pt x="103374" y="35579"/>
                  </a:lnTo>
                  <a:lnTo>
                    <a:pt x="92869" y="50426"/>
                  </a:lnTo>
                  <a:lnTo>
                    <a:pt x="58130" y="50426"/>
                  </a:lnTo>
                  <a:lnTo>
                    <a:pt x="38520" y="79982"/>
                  </a:lnTo>
                  <a:lnTo>
                    <a:pt x="10506" y="79982"/>
                  </a:lnTo>
                  <a:lnTo>
                    <a:pt x="56029" y="10506"/>
                  </a:lnTo>
                  <a:close/>
                </a:path>
              </a:pathLst>
            </a:custGeom>
            <a:solidFill>
              <a:srgbClr val="FFFFFF"/>
            </a:solidFill>
            <a:ln w="9525" cap="flat">
              <a:noFill/>
              <a:prstDash val="solid"/>
              <a:miter/>
            </a:ln>
          </p:spPr>
          <p:txBody>
            <a:bodyPr rtlCol="0" anchor="ctr"/>
            <a:lstStyle/>
            <a:p>
              <a:endParaRPr lang="fr-FR" b="1"/>
            </a:p>
          </p:txBody>
        </p:sp>
        <p:sp>
          <p:nvSpPr>
            <p:cNvPr id="15" name="Forme libre : forme 14">
              <a:extLst>
                <a:ext uri="{FF2B5EF4-FFF2-40B4-BE49-F238E27FC236}">
                  <a16:creationId xmlns:a16="http://schemas.microsoft.com/office/drawing/2014/main" id="{2C0C57D7-1211-4597-A771-9B292F4849B9}"/>
                </a:ext>
              </a:extLst>
            </p:cNvPr>
            <p:cNvSpPr/>
            <p:nvPr/>
          </p:nvSpPr>
          <p:spPr>
            <a:xfrm>
              <a:off x="19473629" y="10866111"/>
              <a:ext cx="98051" cy="84044"/>
            </a:xfrm>
            <a:custGeom>
              <a:avLst/>
              <a:gdLst>
                <a:gd name="connsiteX0" fmla="*/ 89647 w 98051"/>
                <a:gd name="connsiteY0" fmla="*/ 10506 h 84044"/>
                <a:gd name="connsiteX1" fmla="*/ 41322 w 98051"/>
                <a:gd name="connsiteY1" fmla="*/ 79982 h 84044"/>
                <a:gd name="connsiteX2" fmla="*/ 10506 w 98051"/>
                <a:gd name="connsiteY2" fmla="*/ 79982 h 84044"/>
                <a:gd name="connsiteX3" fmla="*/ 58551 w 98051"/>
                <a:gd name="connsiteY3" fmla="*/ 10506 h 84044"/>
              </a:gdLst>
              <a:ahLst/>
              <a:cxnLst>
                <a:cxn ang="0">
                  <a:pos x="connsiteX0" y="connsiteY0"/>
                </a:cxn>
                <a:cxn ang="0">
                  <a:pos x="connsiteX1" y="connsiteY1"/>
                </a:cxn>
                <a:cxn ang="0">
                  <a:pos x="connsiteX2" y="connsiteY2"/>
                </a:cxn>
                <a:cxn ang="0">
                  <a:pos x="connsiteX3" y="connsiteY3"/>
                </a:cxn>
              </a:cxnLst>
              <a:rect l="l" t="t" r="r" b="b"/>
              <a:pathLst>
                <a:path w="98051" h="84044">
                  <a:moveTo>
                    <a:pt x="89647" y="10506"/>
                  </a:moveTo>
                  <a:lnTo>
                    <a:pt x="41322" y="79982"/>
                  </a:lnTo>
                  <a:lnTo>
                    <a:pt x="10506" y="79982"/>
                  </a:lnTo>
                  <a:lnTo>
                    <a:pt x="58551" y="10506"/>
                  </a:lnTo>
                  <a:close/>
                </a:path>
              </a:pathLst>
            </a:custGeom>
            <a:solidFill>
              <a:srgbClr val="FFFFFF"/>
            </a:solidFill>
            <a:ln w="9525" cap="flat">
              <a:noFill/>
              <a:prstDash val="solid"/>
              <a:miter/>
            </a:ln>
          </p:spPr>
          <p:txBody>
            <a:bodyPr rtlCol="0" anchor="ctr"/>
            <a:lstStyle/>
            <a:p>
              <a:endParaRPr lang="fr-FR" b="1"/>
            </a:p>
          </p:txBody>
        </p:sp>
        <p:sp>
          <p:nvSpPr>
            <p:cNvPr id="16" name="Forme libre : forme 15">
              <a:extLst>
                <a:ext uri="{FF2B5EF4-FFF2-40B4-BE49-F238E27FC236}">
                  <a16:creationId xmlns:a16="http://schemas.microsoft.com/office/drawing/2014/main" id="{8DFC40FF-1A6D-4379-80B0-9B1650CC8E8E}"/>
                </a:ext>
              </a:extLst>
            </p:cNvPr>
            <p:cNvSpPr/>
            <p:nvPr/>
          </p:nvSpPr>
          <p:spPr>
            <a:xfrm>
              <a:off x="18778724" y="10866111"/>
              <a:ext cx="168088" cy="84044"/>
            </a:xfrm>
            <a:custGeom>
              <a:avLst/>
              <a:gdLst>
                <a:gd name="connsiteX0" fmla="*/ 57570 w 168088"/>
                <a:gd name="connsiteY0" fmla="*/ 10506 h 84044"/>
                <a:gd name="connsiteX1" fmla="*/ 89507 w 168088"/>
                <a:gd name="connsiteY1" fmla="*/ 10506 h 84044"/>
                <a:gd name="connsiteX2" fmla="*/ 87266 w 168088"/>
                <a:gd name="connsiteY2" fmla="*/ 47485 h 84044"/>
                <a:gd name="connsiteX3" fmla="*/ 140214 w 168088"/>
                <a:gd name="connsiteY3" fmla="*/ 10506 h 84044"/>
                <a:gd name="connsiteX4" fmla="*/ 169629 w 168088"/>
                <a:gd name="connsiteY4" fmla="*/ 10506 h 84044"/>
                <a:gd name="connsiteX5" fmla="*/ 122704 w 168088"/>
                <a:gd name="connsiteY5" fmla="*/ 79982 h 84044"/>
                <a:gd name="connsiteX6" fmla="*/ 91888 w 168088"/>
                <a:gd name="connsiteY6" fmla="*/ 79982 h 84044"/>
                <a:gd name="connsiteX7" fmla="*/ 111639 w 168088"/>
                <a:gd name="connsiteY7" fmla="*/ 50426 h 84044"/>
                <a:gd name="connsiteX8" fmla="*/ 63734 w 168088"/>
                <a:gd name="connsiteY8" fmla="*/ 84464 h 84044"/>
                <a:gd name="connsiteX9" fmla="*/ 65695 w 168088"/>
                <a:gd name="connsiteY9" fmla="*/ 44543 h 84044"/>
                <a:gd name="connsiteX10" fmla="*/ 40761 w 168088"/>
                <a:gd name="connsiteY10" fmla="*/ 81523 h 84044"/>
                <a:gd name="connsiteX11" fmla="*/ 10506 w 168088"/>
                <a:gd name="connsiteY11" fmla="*/ 79982 h 84044"/>
                <a:gd name="connsiteX12" fmla="*/ 57570 w 168088"/>
                <a:gd name="connsiteY12" fmla="*/ 10506 h 8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088" h="84044">
                  <a:moveTo>
                    <a:pt x="57570" y="10506"/>
                  </a:moveTo>
                  <a:lnTo>
                    <a:pt x="89507" y="10506"/>
                  </a:lnTo>
                  <a:lnTo>
                    <a:pt x="87266" y="47485"/>
                  </a:lnTo>
                  <a:lnTo>
                    <a:pt x="140214" y="10506"/>
                  </a:lnTo>
                  <a:lnTo>
                    <a:pt x="169629" y="10506"/>
                  </a:lnTo>
                  <a:lnTo>
                    <a:pt x="122704" y="79982"/>
                  </a:lnTo>
                  <a:lnTo>
                    <a:pt x="91888" y="79982"/>
                  </a:lnTo>
                  <a:lnTo>
                    <a:pt x="111639" y="50426"/>
                  </a:lnTo>
                  <a:lnTo>
                    <a:pt x="63734" y="84464"/>
                  </a:lnTo>
                  <a:lnTo>
                    <a:pt x="65695" y="44543"/>
                  </a:lnTo>
                  <a:lnTo>
                    <a:pt x="40761" y="81523"/>
                  </a:lnTo>
                  <a:lnTo>
                    <a:pt x="10506" y="79982"/>
                  </a:lnTo>
                  <a:lnTo>
                    <a:pt x="57570" y="10506"/>
                  </a:lnTo>
                  <a:close/>
                </a:path>
              </a:pathLst>
            </a:custGeom>
            <a:solidFill>
              <a:srgbClr val="FFFFFF"/>
            </a:solidFill>
            <a:ln w="9525" cap="flat">
              <a:noFill/>
              <a:prstDash val="solid"/>
              <a:miter/>
            </a:ln>
          </p:spPr>
          <p:txBody>
            <a:bodyPr rtlCol="0" anchor="ctr"/>
            <a:lstStyle/>
            <a:p>
              <a:endParaRPr lang="fr-FR" b="1"/>
            </a:p>
          </p:txBody>
        </p:sp>
        <p:sp>
          <p:nvSpPr>
            <p:cNvPr id="17" name="Forme libre : forme 16">
              <a:extLst>
                <a:ext uri="{FF2B5EF4-FFF2-40B4-BE49-F238E27FC236}">
                  <a16:creationId xmlns:a16="http://schemas.microsoft.com/office/drawing/2014/main" id="{CBADF2C7-BE3F-4A03-82BC-49EFEF2E3ED7}"/>
                </a:ext>
              </a:extLst>
            </p:cNvPr>
            <p:cNvSpPr/>
            <p:nvPr/>
          </p:nvSpPr>
          <p:spPr>
            <a:xfrm>
              <a:off x="18584589" y="10861628"/>
              <a:ext cx="126066" cy="84044"/>
            </a:xfrm>
            <a:custGeom>
              <a:avLst/>
              <a:gdLst>
                <a:gd name="connsiteX0" fmla="*/ 91321 w 126066"/>
                <a:gd name="connsiteY0" fmla="*/ 10506 h 84044"/>
                <a:gd name="connsiteX1" fmla="*/ 119756 w 126066"/>
                <a:gd name="connsiteY1" fmla="*/ 47485 h 84044"/>
                <a:gd name="connsiteX2" fmla="*/ 42996 w 126066"/>
                <a:gd name="connsiteY2" fmla="*/ 87406 h 84044"/>
                <a:gd name="connsiteX3" fmla="*/ 16382 w 126066"/>
                <a:gd name="connsiteY3" fmla="*/ 49026 h 84044"/>
                <a:gd name="connsiteX4" fmla="*/ 91321 w 126066"/>
                <a:gd name="connsiteY4" fmla="*/ 10506 h 84044"/>
                <a:gd name="connsiteX5" fmla="*/ 91321 w 126066"/>
                <a:gd name="connsiteY5" fmla="*/ 10506 h 84044"/>
                <a:gd name="connsiteX6" fmla="*/ 79275 w 126066"/>
                <a:gd name="connsiteY6" fmla="*/ 29836 h 84044"/>
                <a:gd name="connsiteX7" fmla="*/ 48599 w 126066"/>
                <a:gd name="connsiteY7" fmla="*/ 49026 h 84044"/>
                <a:gd name="connsiteX8" fmla="*/ 54762 w 126066"/>
                <a:gd name="connsiteY8" fmla="*/ 69757 h 84044"/>
                <a:gd name="connsiteX9" fmla="*/ 87399 w 126066"/>
                <a:gd name="connsiteY9" fmla="*/ 49026 h 84044"/>
                <a:gd name="connsiteX10" fmla="*/ 79275 w 126066"/>
                <a:gd name="connsiteY10" fmla="*/ 29836 h 84044"/>
                <a:gd name="connsiteX11" fmla="*/ 79275 w 126066"/>
                <a:gd name="connsiteY11" fmla="*/ 29836 h 8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066" h="84044">
                  <a:moveTo>
                    <a:pt x="91321" y="10506"/>
                  </a:moveTo>
                  <a:cubicBezTo>
                    <a:pt x="124659" y="10506"/>
                    <a:pt x="133623" y="26754"/>
                    <a:pt x="119756" y="47485"/>
                  </a:cubicBezTo>
                  <a:cubicBezTo>
                    <a:pt x="105329" y="69617"/>
                    <a:pt x="78294" y="85865"/>
                    <a:pt x="42996" y="87406"/>
                  </a:cubicBezTo>
                  <a:cubicBezTo>
                    <a:pt x="10919" y="87406"/>
                    <a:pt x="3775" y="69617"/>
                    <a:pt x="16382" y="49026"/>
                  </a:cubicBezTo>
                  <a:cubicBezTo>
                    <a:pt x="30389" y="28295"/>
                    <a:pt x="59244" y="10506"/>
                    <a:pt x="91321" y="10506"/>
                  </a:cubicBezTo>
                  <a:lnTo>
                    <a:pt x="91321" y="10506"/>
                  </a:lnTo>
                  <a:close/>
                  <a:moveTo>
                    <a:pt x="79275" y="29836"/>
                  </a:moveTo>
                  <a:cubicBezTo>
                    <a:pt x="67369" y="29836"/>
                    <a:pt x="54902" y="38660"/>
                    <a:pt x="48599" y="49026"/>
                  </a:cubicBezTo>
                  <a:cubicBezTo>
                    <a:pt x="40475" y="60792"/>
                    <a:pt x="42716" y="69757"/>
                    <a:pt x="54762" y="69757"/>
                  </a:cubicBezTo>
                  <a:cubicBezTo>
                    <a:pt x="66808" y="69757"/>
                    <a:pt x="79695" y="59391"/>
                    <a:pt x="87399" y="49026"/>
                  </a:cubicBezTo>
                  <a:cubicBezTo>
                    <a:pt x="93983" y="37260"/>
                    <a:pt x="92582" y="29836"/>
                    <a:pt x="79275" y="29836"/>
                  </a:cubicBezTo>
                  <a:lnTo>
                    <a:pt x="79275" y="29836"/>
                  </a:lnTo>
                  <a:close/>
                </a:path>
              </a:pathLst>
            </a:custGeom>
            <a:solidFill>
              <a:srgbClr val="FFFFFF"/>
            </a:solidFill>
            <a:ln w="9525" cap="flat">
              <a:noFill/>
              <a:prstDash val="solid"/>
              <a:miter/>
            </a:ln>
          </p:spPr>
          <p:txBody>
            <a:bodyPr rtlCol="0" anchor="ctr"/>
            <a:lstStyle/>
            <a:p>
              <a:endParaRPr lang="fr-FR" b="1"/>
            </a:p>
          </p:txBody>
        </p:sp>
        <p:sp>
          <p:nvSpPr>
            <p:cNvPr id="18" name="Forme libre : forme 17">
              <a:extLst>
                <a:ext uri="{FF2B5EF4-FFF2-40B4-BE49-F238E27FC236}">
                  <a16:creationId xmlns:a16="http://schemas.microsoft.com/office/drawing/2014/main" id="{28DADFC0-DC67-4BA3-8FB9-82508A4D64AB}"/>
                </a:ext>
              </a:extLst>
            </p:cNvPr>
            <p:cNvSpPr/>
            <p:nvPr/>
          </p:nvSpPr>
          <p:spPr>
            <a:xfrm>
              <a:off x="19374184" y="10861628"/>
              <a:ext cx="126066" cy="84044"/>
            </a:xfrm>
            <a:custGeom>
              <a:avLst/>
              <a:gdLst>
                <a:gd name="connsiteX0" fmla="*/ 91321 w 126066"/>
                <a:gd name="connsiteY0" fmla="*/ 10506 h 84044"/>
                <a:gd name="connsiteX1" fmla="*/ 119756 w 126066"/>
                <a:gd name="connsiteY1" fmla="*/ 47485 h 84044"/>
                <a:gd name="connsiteX2" fmla="*/ 42996 w 126066"/>
                <a:gd name="connsiteY2" fmla="*/ 87406 h 84044"/>
                <a:gd name="connsiteX3" fmla="*/ 16382 w 126066"/>
                <a:gd name="connsiteY3" fmla="*/ 49026 h 84044"/>
                <a:gd name="connsiteX4" fmla="*/ 91321 w 126066"/>
                <a:gd name="connsiteY4" fmla="*/ 10506 h 84044"/>
                <a:gd name="connsiteX5" fmla="*/ 91321 w 126066"/>
                <a:gd name="connsiteY5" fmla="*/ 10506 h 84044"/>
                <a:gd name="connsiteX6" fmla="*/ 79275 w 126066"/>
                <a:gd name="connsiteY6" fmla="*/ 29836 h 84044"/>
                <a:gd name="connsiteX7" fmla="*/ 48459 w 126066"/>
                <a:gd name="connsiteY7" fmla="*/ 49026 h 84044"/>
                <a:gd name="connsiteX8" fmla="*/ 54622 w 126066"/>
                <a:gd name="connsiteY8" fmla="*/ 69757 h 84044"/>
                <a:gd name="connsiteX9" fmla="*/ 87259 w 126066"/>
                <a:gd name="connsiteY9" fmla="*/ 49026 h 84044"/>
                <a:gd name="connsiteX10" fmla="*/ 79275 w 126066"/>
                <a:gd name="connsiteY10" fmla="*/ 29836 h 84044"/>
                <a:gd name="connsiteX11" fmla="*/ 79275 w 126066"/>
                <a:gd name="connsiteY11" fmla="*/ 29836 h 8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066" h="84044">
                  <a:moveTo>
                    <a:pt x="91321" y="10506"/>
                  </a:moveTo>
                  <a:cubicBezTo>
                    <a:pt x="124659" y="10506"/>
                    <a:pt x="133623" y="26754"/>
                    <a:pt x="119756" y="47485"/>
                  </a:cubicBezTo>
                  <a:cubicBezTo>
                    <a:pt x="105329" y="69617"/>
                    <a:pt x="78294" y="85865"/>
                    <a:pt x="42996" y="87406"/>
                  </a:cubicBezTo>
                  <a:cubicBezTo>
                    <a:pt x="10919" y="87406"/>
                    <a:pt x="3775" y="69617"/>
                    <a:pt x="16382" y="49026"/>
                  </a:cubicBezTo>
                  <a:cubicBezTo>
                    <a:pt x="30529" y="28295"/>
                    <a:pt x="59385" y="10506"/>
                    <a:pt x="91321" y="10506"/>
                  </a:cubicBezTo>
                  <a:lnTo>
                    <a:pt x="91321" y="10506"/>
                  </a:lnTo>
                  <a:close/>
                  <a:moveTo>
                    <a:pt x="79275" y="29836"/>
                  </a:moveTo>
                  <a:cubicBezTo>
                    <a:pt x="67229" y="29836"/>
                    <a:pt x="54762" y="38660"/>
                    <a:pt x="48459" y="49026"/>
                  </a:cubicBezTo>
                  <a:cubicBezTo>
                    <a:pt x="40335" y="60792"/>
                    <a:pt x="42576" y="69757"/>
                    <a:pt x="54622" y="69757"/>
                  </a:cubicBezTo>
                  <a:cubicBezTo>
                    <a:pt x="66668" y="69757"/>
                    <a:pt x="79555" y="59391"/>
                    <a:pt x="87259" y="49026"/>
                  </a:cubicBezTo>
                  <a:cubicBezTo>
                    <a:pt x="94123" y="37260"/>
                    <a:pt x="92582" y="29836"/>
                    <a:pt x="79275" y="29836"/>
                  </a:cubicBezTo>
                  <a:lnTo>
                    <a:pt x="79275" y="29836"/>
                  </a:lnTo>
                  <a:close/>
                </a:path>
              </a:pathLst>
            </a:custGeom>
            <a:solidFill>
              <a:srgbClr val="FFFFFF"/>
            </a:solidFill>
            <a:ln w="9525" cap="flat">
              <a:noFill/>
              <a:prstDash val="solid"/>
              <a:miter/>
            </a:ln>
          </p:spPr>
          <p:txBody>
            <a:bodyPr rtlCol="0" anchor="ctr"/>
            <a:lstStyle/>
            <a:p>
              <a:endParaRPr lang="fr-FR" b="1"/>
            </a:p>
          </p:txBody>
        </p:sp>
        <p:sp>
          <p:nvSpPr>
            <p:cNvPr id="19" name="Forme libre : forme 18">
              <a:extLst>
                <a:ext uri="{FF2B5EF4-FFF2-40B4-BE49-F238E27FC236}">
                  <a16:creationId xmlns:a16="http://schemas.microsoft.com/office/drawing/2014/main" id="{B5BE2F69-1BBF-4F73-8117-EF89231F12D6}"/>
                </a:ext>
              </a:extLst>
            </p:cNvPr>
            <p:cNvSpPr/>
            <p:nvPr/>
          </p:nvSpPr>
          <p:spPr>
            <a:xfrm>
              <a:off x="19138521" y="10861628"/>
              <a:ext cx="126066" cy="98051"/>
            </a:xfrm>
            <a:custGeom>
              <a:avLst/>
              <a:gdLst>
                <a:gd name="connsiteX0" fmla="*/ 88159 w 126066"/>
                <a:gd name="connsiteY0" fmla="*/ 10506 h 98051"/>
                <a:gd name="connsiteX1" fmla="*/ 119816 w 126066"/>
                <a:gd name="connsiteY1" fmla="*/ 34178 h 98051"/>
                <a:gd name="connsiteX2" fmla="*/ 88999 w 126066"/>
                <a:gd name="connsiteY2" fmla="*/ 38660 h 98051"/>
                <a:gd name="connsiteX3" fmla="*/ 77373 w 126066"/>
                <a:gd name="connsiteY3" fmla="*/ 29836 h 98051"/>
                <a:gd name="connsiteX4" fmla="*/ 46557 w 126066"/>
                <a:gd name="connsiteY4" fmla="*/ 49026 h 98051"/>
                <a:gd name="connsiteX5" fmla="*/ 52720 w 126066"/>
                <a:gd name="connsiteY5" fmla="*/ 69757 h 98051"/>
                <a:gd name="connsiteX6" fmla="*/ 78214 w 126066"/>
                <a:gd name="connsiteY6" fmla="*/ 57990 h 98051"/>
                <a:gd name="connsiteX7" fmla="*/ 98384 w 126066"/>
                <a:gd name="connsiteY7" fmla="*/ 65414 h 98051"/>
                <a:gd name="connsiteX8" fmla="*/ 41234 w 126066"/>
                <a:gd name="connsiteY8" fmla="*/ 87546 h 98051"/>
                <a:gd name="connsiteX9" fmla="*/ 17282 w 126066"/>
                <a:gd name="connsiteY9" fmla="*/ 49166 h 98051"/>
                <a:gd name="connsiteX10" fmla="*/ 88159 w 126066"/>
                <a:gd name="connsiteY10" fmla="*/ 10506 h 98051"/>
                <a:gd name="connsiteX11" fmla="*/ 88159 w 126066"/>
                <a:gd name="connsiteY11" fmla="*/ 10506 h 9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066" h="98051">
                  <a:moveTo>
                    <a:pt x="88159" y="10506"/>
                  </a:moveTo>
                  <a:cubicBezTo>
                    <a:pt x="112112" y="10506"/>
                    <a:pt x="122337" y="19330"/>
                    <a:pt x="119816" y="34178"/>
                  </a:cubicBezTo>
                  <a:lnTo>
                    <a:pt x="88999" y="38660"/>
                  </a:lnTo>
                  <a:cubicBezTo>
                    <a:pt x="89700" y="32777"/>
                    <a:pt x="85358" y="29836"/>
                    <a:pt x="77373" y="29836"/>
                  </a:cubicBezTo>
                  <a:cubicBezTo>
                    <a:pt x="66728" y="29836"/>
                    <a:pt x="54261" y="38660"/>
                    <a:pt x="46557" y="49026"/>
                  </a:cubicBezTo>
                  <a:cubicBezTo>
                    <a:pt x="39834" y="60792"/>
                    <a:pt x="40674" y="69757"/>
                    <a:pt x="52720" y="69757"/>
                  </a:cubicBezTo>
                  <a:cubicBezTo>
                    <a:pt x="61965" y="69757"/>
                    <a:pt x="72191" y="63874"/>
                    <a:pt x="78214" y="57990"/>
                  </a:cubicBezTo>
                  <a:lnTo>
                    <a:pt x="98384" y="65414"/>
                  </a:lnTo>
                  <a:cubicBezTo>
                    <a:pt x="82976" y="78721"/>
                    <a:pt x="64487" y="86005"/>
                    <a:pt x="41234" y="87546"/>
                  </a:cubicBezTo>
                  <a:cubicBezTo>
                    <a:pt x="10558" y="87546"/>
                    <a:pt x="3414" y="69757"/>
                    <a:pt x="17282" y="49166"/>
                  </a:cubicBezTo>
                  <a:cubicBezTo>
                    <a:pt x="30029" y="28295"/>
                    <a:pt x="57483" y="10506"/>
                    <a:pt x="88159" y="10506"/>
                  </a:cubicBezTo>
                  <a:lnTo>
                    <a:pt x="88159" y="10506"/>
                  </a:lnTo>
                  <a:close/>
                </a:path>
              </a:pathLst>
            </a:custGeom>
            <a:solidFill>
              <a:srgbClr val="FFFFFF"/>
            </a:solidFill>
            <a:ln w="9525" cap="flat">
              <a:noFill/>
              <a:prstDash val="solid"/>
              <a:miter/>
            </a:ln>
          </p:spPr>
          <p:txBody>
            <a:bodyPr rtlCol="0" anchor="ctr"/>
            <a:lstStyle/>
            <a:p>
              <a:endParaRPr lang="fr-FR" b="1"/>
            </a:p>
          </p:txBody>
        </p:sp>
        <p:sp>
          <p:nvSpPr>
            <p:cNvPr id="20" name="Forme libre : forme 19">
              <a:extLst>
                <a:ext uri="{FF2B5EF4-FFF2-40B4-BE49-F238E27FC236}">
                  <a16:creationId xmlns:a16="http://schemas.microsoft.com/office/drawing/2014/main" id="{D05B1E17-F86F-4E51-9209-572E488FDDC7}"/>
                </a:ext>
              </a:extLst>
            </p:cNvPr>
            <p:cNvSpPr/>
            <p:nvPr/>
          </p:nvSpPr>
          <p:spPr>
            <a:xfrm>
              <a:off x="18185093" y="10866111"/>
              <a:ext cx="140074" cy="84044"/>
            </a:xfrm>
            <a:custGeom>
              <a:avLst/>
              <a:gdLst>
                <a:gd name="connsiteX0" fmla="*/ 84044 w 140073"/>
                <a:gd name="connsiteY0" fmla="*/ 10506 h 84044"/>
                <a:gd name="connsiteX1" fmla="*/ 89367 w 140073"/>
                <a:gd name="connsiteY1" fmla="*/ 10506 h 84044"/>
                <a:gd name="connsiteX2" fmla="*/ 125366 w 140073"/>
                <a:gd name="connsiteY2" fmla="*/ 10506 h 84044"/>
                <a:gd name="connsiteX3" fmla="*/ 133070 w 140073"/>
                <a:gd name="connsiteY3" fmla="*/ 34178 h 84044"/>
                <a:gd name="connsiteX4" fmla="*/ 87966 w 140073"/>
                <a:gd name="connsiteY4" fmla="*/ 56310 h 84044"/>
                <a:gd name="connsiteX5" fmla="*/ 57290 w 140073"/>
                <a:gd name="connsiteY5" fmla="*/ 56310 h 84044"/>
                <a:gd name="connsiteX6" fmla="*/ 41042 w 140073"/>
                <a:gd name="connsiteY6" fmla="*/ 79982 h 84044"/>
                <a:gd name="connsiteX7" fmla="*/ 10506 w 140073"/>
                <a:gd name="connsiteY7" fmla="*/ 79982 h 84044"/>
                <a:gd name="connsiteX8" fmla="*/ 58691 w 140073"/>
                <a:gd name="connsiteY8" fmla="*/ 10506 h 84044"/>
                <a:gd name="connsiteX9" fmla="*/ 84044 w 140073"/>
                <a:gd name="connsiteY9" fmla="*/ 10506 h 84044"/>
                <a:gd name="connsiteX10" fmla="*/ 84044 w 140073"/>
                <a:gd name="connsiteY10" fmla="*/ 10506 h 84044"/>
                <a:gd name="connsiteX11" fmla="*/ 67936 w 140073"/>
                <a:gd name="connsiteY11" fmla="*/ 41602 h 84044"/>
                <a:gd name="connsiteX12" fmla="*/ 86565 w 140073"/>
                <a:gd name="connsiteY12" fmla="*/ 41602 h 84044"/>
                <a:gd name="connsiteX13" fmla="*/ 104355 w 140073"/>
                <a:gd name="connsiteY13" fmla="*/ 32777 h 84044"/>
                <a:gd name="connsiteX14" fmla="*/ 100293 w 140073"/>
                <a:gd name="connsiteY14" fmla="*/ 25353 h 84044"/>
                <a:gd name="connsiteX15" fmla="*/ 78861 w 140073"/>
                <a:gd name="connsiteY15" fmla="*/ 25353 h 84044"/>
                <a:gd name="connsiteX16" fmla="*/ 67936 w 140073"/>
                <a:gd name="connsiteY16" fmla="*/ 41602 h 84044"/>
                <a:gd name="connsiteX17" fmla="*/ 67936 w 140073"/>
                <a:gd name="connsiteY17" fmla="*/ 41602 h 8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0073" h="84044">
                  <a:moveTo>
                    <a:pt x="84044" y="10506"/>
                  </a:moveTo>
                  <a:lnTo>
                    <a:pt x="89367" y="10506"/>
                  </a:lnTo>
                  <a:lnTo>
                    <a:pt x="125366" y="10506"/>
                  </a:lnTo>
                  <a:cubicBezTo>
                    <a:pt x="140074" y="10506"/>
                    <a:pt x="141334" y="22412"/>
                    <a:pt x="133070" y="34178"/>
                  </a:cubicBezTo>
                  <a:cubicBezTo>
                    <a:pt x="124946" y="45944"/>
                    <a:pt x="109257" y="56310"/>
                    <a:pt x="87966" y="56310"/>
                  </a:cubicBezTo>
                  <a:lnTo>
                    <a:pt x="57290" y="56310"/>
                  </a:lnTo>
                  <a:lnTo>
                    <a:pt x="41042" y="79982"/>
                  </a:lnTo>
                  <a:lnTo>
                    <a:pt x="10506" y="79982"/>
                  </a:lnTo>
                  <a:lnTo>
                    <a:pt x="58691" y="10506"/>
                  </a:lnTo>
                  <a:lnTo>
                    <a:pt x="84044" y="10506"/>
                  </a:lnTo>
                  <a:lnTo>
                    <a:pt x="84044" y="10506"/>
                  </a:lnTo>
                  <a:close/>
                  <a:moveTo>
                    <a:pt x="67936" y="41602"/>
                  </a:moveTo>
                  <a:lnTo>
                    <a:pt x="86565" y="41602"/>
                  </a:lnTo>
                  <a:cubicBezTo>
                    <a:pt x="94550" y="41602"/>
                    <a:pt x="101413" y="37120"/>
                    <a:pt x="104355" y="32777"/>
                  </a:cubicBezTo>
                  <a:cubicBezTo>
                    <a:pt x="106736" y="29836"/>
                    <a:pt x="105615" y="25353"/>
                    <a:pt x="100293" y="25353"/>
                  </a:cubicBezTo>
                  <a:lnTo>
                    <a:pt x="78861" y="25353"/>
                  </a:lnTo>
                  <a:lnTo>
                    <a:pt x="67936" y="41602"/>
                  </a:lnTo>
                  <a:lnTo>
                    <a:pt x="67936" y="41602"/>
                  </a:lnTo>
                  <a:close/>
                </a:path>
              </a:pathLst>
            </a:custGeom>
            <a:solidFill>
              <a:srgbClr val="FFFFFF"/>
            </a:solidFill>
            <a:ln w="9525" cap="flat">
              <a:noFill/>
              <a:prstDash val="solid"/>
              <a:miter/>
            </a:ln>
          </p:spPr>
          <p:txBody>
            <a:bodyPr rtlCol="0" anchor="ctr"/>
            <a:lstStyle/>
            <a:p>
              <a:endParaRPr lang="fr-FR" b="1"/>
            </a:p>
          </p:txBody>
        </p:sp>
        <p:sp>
          <p:nvSpPr>
            <p:cNvPr id="21" name="Forme libre : forme 20">
              <a:extLst>
                <a:ext uri="{FF2B5EF4-FFF2-40B4-BE49-F238E27FC236}">
                  <a16:creationId xmlns:a16="http://schemas.microsoft.com/office/drawing/2014/main" id="{169D047A-C48A-4FC5-994F-0B4C62E3F038}"/>
                </a:ext>
              </a:extLst>
            </p:cNvPr>
            <p:cNvSpPr/>
            <p:nvPr/>
          </p:nvSpPr>
          <p:spPr>
            <a:xfrm>
              <a:off x="18380495" y="10866111"/>
              <a:ext cx="140074" cy="84044"/>
            </a:xfrm>
            <a:custGeom>
              <a:avLst/>
              <a:gdLst>
                <a:gd name="connsiteX0" fmla="*/ 125646 w 140073"/>
                <a:gd name="connsiteY0" fmla="*/ 10506 h 84044"/>
                <a:gd name="connsiteX1" fmla="*/ 132089 w 140073"/>
                <a:gd name="connsiteY1" fmla="*/ 34178 h 84044"/>
                <a:gd name="connsiteX2" fmla="*/ 99452 w 140073"/>
                <a:gd name="connsiteY2" fmla="*/ 54909 h 84044"/>
                <a:gd name="connsiteX3" fmla="*/ 101273 w 140073"/>
                <a:gd name="connsiteY3" fmla="*/ 80122 h 84044"/>
                <a:gd name="connsiteX4" fmla="*/ 70597 w 140073"/>
                <a:gd name="connsiteY4" fmla="*/ 80122 h 84044"/>
                <a:gd name="connsiteX5" fmla="*/ 69477 w 140073"/>
                <a:gd name="connsiteY5" fmla="*/ 56450 h 84044"/>
                <a:gd name="connsiteX6" fmla="*/ 57430 w 140073"/>
                <a:gd name="connsiteY6" fmla="*/ 56450 h 84044"/>
                <a:gd name="connsiteX7" fmla="*/ 41182 w 140073"/>
                <a:gd name="connsiteY7" fmla="*/ 80122 h 84044"/>
                <a:gd name="connsiteX8" fmla="*/ 10506 w 140073"/>
                <a:gd name="connsiteY8" fmla="*/ 80122 h 84044"/>
                <a:gd name="connsiteX9" fmla="*/ 58831 w 140073"/>
                <a:gd name="connsiteY9" fmla="*/ 10506 h 84044"/>
                <a:gd name="connsiteX10" fmla="*/ 125646 w 140073"/>
                <a:gd name="connsiteY10" fmla="*/ 10506 h 84044"/>
                <a:gd name="connsiteX11" fmla="*/ 125646 w 140073"/>
                <a:gd name="connsiteY11" fmla="*/ 10506 h 84044"/>
                <a:gd name="connsiteX12" fmla="*/ 68076 w 140073"/>
                <a:gd name="connsiteY12" fmla="*/ 41602 h 84044"/>
                <a:gd name="connsiteX13" fmla="*/ 86846 w 140073"/>
                <a:gd name="connsiteY13" fmla="*/ 41602 h 84044"/>
                <a:gd name="connsiteX14" fmla="*/ 104635 w 140073"/>
                <a:gd name="connsiteY14" fmla="*/ 32777 h 84044"/>
                <a:gd name="connsiteX15" fmla="*/ 100573 w 140073"/>
                <a:gd name="connsiteY15" fmla="*/ 25353 h 84044"/>
                <a:gd name="connsiteX16" fmla="*/ 79282 w 140073"/>
                <a:gd name="connsiteY16" fmla="*/ 25353 h 84044"/>
                <a:gd name="connsiteX17" fmla="*/ 68076 w 140073"/>
                <a:gd name="connsiteY17" fmla="*/ 41602 h 84044"/>
                <a:gd name="connsiteX18" fmla="*/ 68076 w 140073"/>
                <a:gd name="connsiteY18" fmla="*/ 41602 h 8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0073" h="84044">
                  <a:moveTo>
                    <a:pt x="125646" y="10506"/>
                  </a:moveTo>
                  <a:cubicBezTo>
                    <a:pt x="138953" y="10506"/>
                    <a:pt x="140214" y="22412"/>
                    <a:pt x="132089" y="34178"/>
                  </a:cubicBezTo>
                  <a:cubicBezTo>
                    <a:pt x="125786" y="44543"/>
                    <a:pt x="113880" y="51827"/>
                    <a:pt x="99452" y="54909"/>
                  </a:cubicBezTo>
                  <a:lnTo>
                    <a:pt x="101273" y="80122"/>
                  </a:lnTo>
                  <a:lnTo>
                    <a:pt x="70597" y="80122"/>
                  </a:lnTo>
                  <a:lnTo>
                    <a:pt x="69477" y="56450"/>
                  </a:lnTo>
                  <a:lnTo>
                    <a:pt x="57430" y="56450"/>
                  </a:lnTo>
                  <a:lnTo>
                    <a:pt x="41182" y="80122"/>
                  </a:lnTo>
                  <a:lnTo>
                    <a:pt x="10506" y="80122"/>
                  </a:lnTo>
                  <a:lnTo>
                    <a:pt x="58831" y="10506"/>
                  </a:lnTo>
                  <a:cubicBezTo>
                    <a:pt x="80262" y="10506"/>
                    <a:pt x="102954" y="10506"/>
                    <a:pt x="125646" y="10506"/>
                  </a:cubicBezTo>
                  <a:lnTo>
                    <a:pt x="125646" y="10506"/>
                  </a:lnTo>
                  <a:close/>
                  <a:moveTo>
                    <a:pt x="68076" y="41602"/>
                  </a:moveTo>
                  <a:lnTo>
                    <a:pt x="86846" y="41602"/>
                  </a:lnTo>
                  <a:cubicBezTo>
                    <a:pt x="94830" y="41602"/>
                    <a:pt x="101693" y="37120"/>
                    <a:pt x="104635" y="32777"/>
                  </a:cubicBezTo>
                  <a:cubicBezTo>
                    <a:pt x="107016" y="29836"/>
                    <a:pt x="105896" y="25353"/>
                    <a:pt x="100573" y="25353"/>
                  </a:cubicBezTo>
                  <a:lnTo>
                    <a:pt x="79282" y="25353"/>
                  </a:lnTo>
                  <a:lnTo>
                    <a:pt x="68076" y="41602"/>
                  </a:lnTo>
                  <a:lnTo>
                    <a:pt x="68076" y="41602"/>
                  </a:lnTo>
                  <a:close/>
                </a:path>
              </a:pathLst>
            </a:custGeom>
            <a:solidFill>
              <a:srgbClr val="FFFFFF"/>
            </a:solidFill>
            <a:ln w="9525" cap="flat">
              <a:noFill/>
              <a:prstDash val="solid"/>
              <a:miter/>
            </a:ln>
          </p:spPr>
          <p:txBody>
            <a:bodyPr rtlCol="0" anchor="ctr"/>
            <a:lstStyle/>
            <a:p>
              <a:endParaRPr lang="fr-FR" b="1"/>
            </a:p>
          </p:txBody>
        </p:sp>
        <p:sp>
          <p:nvSpPr>
            <p:cNvPr id="22" name="Forme libre : forme 21">
              <a:extLst>
                <a:ext uri="{FF2B5EF4-FFF2-40B4-BE49-F238E27FC236}">
                  <a16:creationId xmlns:a16="http://schemas.microsoft.com/office/drawing/2014/main" id="{B59D724D-30F3-4769-8E50-9FE135C31436}"/>
                </a:ext>
              </a:extLst>
            </p:cNvPr>
            <p:cNvSpPr/>
            <p:nvPr/>
          </p:nvSpPr>
          <p:spPr>
            <a:xfrm>
              <a:off x="18677311" y="10866111"/>
              <a:ext cx="140074" cy="84044"/>
            </a:xfrm>
            <a:custGeom>
              <a:avLst/>
              <a:gdLst>
                <a:gd name="connsiteX0" fmla="*/ 125366 w 140073"/>
                <a:gd name="connsiteY0" fmla="*/ 10506 h 84044"/>
                <a:gd name="connsiteX1" fmla="*/ 133210 w 140073"/>
                <a:gd name="connsiteY1" fmla="*/ 34178 h 84044"/>
                <a:gd name="connsiteX2" fmla="*/ 100573 w 140073"/>
                <a:gd name="connsiteY2" fmla="*/ 54909 h 84044"/>
                <a:gd name="connsiteX3" fmla="*/ 101133 w 140073"/>
                <a:gd name="connsiteY3" fmla="*/ 80122 h 84044"/>
                <a:gd name="connsiteX4" fmla="*/ 70457 w 140073"/>
                <a:gd name="connsiteY4" fmla="*/ 80122 h 84044"/>
                <a:gd name="connsiteX5" fmla="*/ 69336 w 140073"/>
                <a:gd name="connsiteY5" fmla="*/ 56450 h 84044"/>
                <a:gd name="connsiteX6" fmla="*/ 57430 w 140073"/>
                <a:gd name="connsiteY6" fmla="*/ 56450 h 84044"/>
                <a:gd name="connsiteX7" fmla="*/ 41182 w 140073"/>
                <a:gd name="connsiteY7" fmla="*/ 80122 h 84044"/>
                <a:gd name="connsiteX8" fmla="*/ 10506 w 140073"/>
                <a:gd name="connsiteY8" fmla="*/ 80122 h 84044"/>
                <a:gd name="connsiteX9" fmla="*/ 58831 w 140073"/>
                <a:gd name="connsiteY9" fmla="*/ 10646 h 84044"/>
                <a:gd name="connsiteX10" fmla="*/ 125366 w 140073"/>
                <a:gd name="connsiteY10" fmla="*/ 10506 h 84044"/>
                <a:gd name="connsiteX11" fmla="*/ 125366 w 140073"/>
                <a:gd name="connsiteY11" fmla="*/ 10506 h 84044"/>
                <a:gd name="connsiteX12" fmla="*/ 67796 w 140073"/>
                <a:gd name="connsiteY12" fmla="*/ 41602 h 84044"/>
                <a:gd name="connsiteX13" fmla="*/ 87826 w 140073"/>
                <a:gd name="connsiteY13" fmla="*/ 41602 h 84044"/>
                <a:gd name="connsiteX14" fmla="*/ 104215 w 140073"/>
                <a:gd name="connsiteY14" fmla="*/ 32777 h 84044"/>
                <a:gd name="connsiteX15" fmla="*/ 100153 w 140073"/>
                <a:gd name="connsiteY15" fmla="*/ 25353 h 84044"/>
                <a:gd name="connsiteX16" fmla="*/ 78721 w 140073"/>
                <a:gd name="connsiteY16" fmla="*/ 25353 h 84044"/>
                <a:gd name="connsiteX17" fmla="*/ 67796 w 140073"/>
                <a:gd name="connsiteY17" fmla="*/ 41602 h 84044"/>
                <a:gd name="connsiteX18" fmla="*/ 67796 w 140073"/>
                <a:gd name="connsiteY18" fmla="*/ 41602 h 8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0073" h="84044">
                  <a:moveTo>
                    <a:pt x="125366" y="10506"/>
                  </a:moveTo>
                  <a:cubicBezTo>
                    <a:pt x="140074" y="10506"/>
                    <a:pt x="141334" y="22412"/>
                    <a:pt x="133210" y="34178"/>
                  </a:cubicBezTo>
                  <a:cubicBezTo>
                    <a:pt x="126907" y="44543"/>
                    <a:pt x="115000" y="51827"/>
                    <a:pt x="100573" y="54909"/>
                  </a:cubicBezTo>
                  <a:lnTo>
                    <a:pt x="101133" y="80122"/>
                  </a:lnTo>
                  <a:lnTo>
                    <a:pt x="70457" y="80122"/>
                  </a:lnTo>
                  <a:lnTo>
                    <a:pt x="69336" y="56450"/>
                  </a:lnTo>
                  <a:lnTo>
                    <a:pt x="57430" y="56450"/>
                  </a:lnTo>
                  <a:lnTo>
                    <a:pt x="41182" y="80122"/>
                  </a:lnTo>
                  <a:lnTo>
                    <a:pt x="10506" y="80122"/>
                  </a:lnTo>
                  <a:lnTo>
                    <a:pt x="58831" y="10646"/>
                  </a:lnTo>
                  <a:cubicBezTo>
                    <a:pt x="79982" y="10506"/>
                    <a:pt x="102674" y="10506"/>
                    <a:pt x="125366" y="10506"/>
                  </a:cubicBezTo>
                  <a:lnTo>
                    <a:pt x="125366" y="10506"/>
                  </a:lnTo>
                  <a:close/>
                  <a:moveTo>
                    <a:pt x="67796" y="41602"/>
                  </a:moveTo>
                  <a:lnTo>
                    <a:pt x="87826" y="41602"/>
                  </a:lnTo>
                  <a:cubicBezTo>
                    <a:pt x="94550" y="41602"/>
                    <a:pt x="101413" y="37120"/>
                    <a:pt x="104215" y="32777"/>
                  </a:cubicBezTo>
                  <a:cubicBezTo>
                    <a:pt x="106596" y="29836"/>
                    <a:pt x="105475" y="25353"/>
                    <a:pt x="100153" y="25353"/>
                  </a:cubicBezTo>
                  <a:lnTo>
                    <a:pt x="78721" y="25353"/>
                  </a:lnTo>
                  <a:lnTo>
                    <a:pt x="67796" y="41602"/>
                  </a:lnTo>
                  <a:lnTo>
                    <a:pt x="67796" y="41602"/>
                  </a:lnTo>
                  <a:close/>
                </a:path>
              </a:pathLst>
            </a:custGeom>
            <a:solidFill>
              <a:srgbClr val="FFFFFF"/>
            </a:solidFill>
            <a:ln w="9525" cap="flat">
              <a:noFill/>
              <a:prstDash val="solid"/>
              <a:miter/>
            </a:ln>
          </p:spPr>
          <p:txBody>
            <a:bodyPr rtlCol="0" anchor="ctr"/>
            <a:lstStyle/>
            <a:p>
              <a:endParaRPr lang="fr-FR" b="1"/>
            </a:p>
          </p:txBody>
        </p:sp>
        <p:sp>
          <p:nvSpPr>
            <p:cNvPr id="23" name="Forme libre : forme 22">
              <a:extLst>
                <a:ext uri="{FF2B5EF4-FFF2-40B4-BE49-F238E27FC236}">
                  <a16:creationId xmlns:a16="http://schemas.microsoft.com/office/drawing/2014/main" id="{C4BF05CC-767F-4D88-B0EA-ED174FE2E922}"/>
                </a:ext>
              </a:extLst>
            </p:cNvPr>
            <p:cNvSpPr/>
            <p:nvPr/>
          </p:nvSpPr>
          <p:spPr>
            <a:xfrm>
              <a:off x="18899468" y="10866251"/>
              <a:ext cx="140074" cy="84044"/>
            </a:xfrm>
            <a:custGeom>
              <a:avLst/>
              <a:gdLst>
                <a:gd name="connsiteX0" fmla="*/ 72698 w 140073"/>
                <a:gd name="connsiteY0" fmla="*/ 54769 h 84044"/>
                <a:gd name="connsiteX1" fmla="*/ 94129 w 140073"/>
                <a:gd name="connsiteY1" fmla="*/ 54769 h 84044"/>
                <a:gd name="connsiteX2" fmla="*/ 97911 w 140073"/>
                <a:gd name="connsiteY2" fmla="*/ 32637 h 84044"/>
                <a:gd name="connsiteX3" fmla="*/ 72698 w 140073"/>
                <a:gd name="connsiteY3" fmla="*/ 54769 h 84044"/>
                <a:gd name="connsiteX4" fmla="*/ 72698 w 140073"/>
                <a:gd name="connsiteY4" fmla="*/ 54769 h 84044"/>
                <a:gd name="connsiteX5" fmla="*/ 90908 w 140073"/>
                <a:gd name="connsiteY5" fmla="*/ 68076 h 84044"/>
                <a:gd name="connsiteX6" fmla="*/ 57570 w 140073"/>
                <a:gd name="connsiteY6" fmla="*/ 68076 h 84044"/>
                <a:gd name="connsiteX7" fmla="*/ 42722 w 140073"/>
                <a:gd name="connsiteY7" fmla="*/ 79982 h 84044"/>
                <a:gd name="connsiteX8" fmla="*/ 10506 w 140073"/>
                <a:gd name="connsiteY8" fmla="*/ 79982 h 84044"/>
                <a:gd name="connsiteX9" fmla="*/ 94970 w 140073"/>
                <a:gd name="connsiteY9" fmla="*/ 10506 h 84044"/>
                <a:gd name="connsiteX10" fmla="*/ 130969 w 140073"/>
                <a:gd name="connsiteY10" fmla="*/ 10506 h 84044"/>
                <a:gd name="connsiteX11" fmla="*/ 117382 w 140073"/>
                <a:gd name="connsiteY11" fmla="*/ 79982 h 84044"/>
                <a:gd name="connsiteX12" fmla="*/ 89367 w 140073"/>
                <a:gd name="connsiteY12" fmla="*/ 79982 h 84044"/>
                <a:gd name="connsiteX13" fmla="*/ 90908 w 140073"/>
                <a:gd name="connsiteY13" fmla="*/ 68076 h 84044"/>
                <a:gd name="connsiteX14" fmla="*/ 90908 w 140073"/>
                <a:gd name="connsiteY14" fmla="*/ 68076 h 8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0073" h="84044">
                  <a:moveTo>
                    <a:pt x="72698" y="54769"/>
                  </a:moveTo>
                  <a:lnTo>
                    <a:pt x="94129" y="54769"/>
                  </a:lnTo>
                  <a:lnTo>
                    <a:pt x="97911" y="32637"/>
                  </a:lnTo>
                  <a:lnTo>
                    <a:pt x="72698" y="54769"/>
                  </a:lnTo>
                  <a:lnTo>
                    <a:pt x="72698" y="54769"/>
                  </a:lnTo>
                  <a:close/>
                  <a:moveTo>
                    <a:pt x="90908" y="68076"/>
                  </a:moveTo>
                  <a:lnTo>
                    <a:pt x="57570" y="68076"/>
                  </a:lnTo>
                  <a:lnTo>
                    <a:pt x="42722" y="79982"/>
                  </a:lnTo>
                  <a:lnTo>
                    <a:pt x="10506" y="79982"/>
                  </a:lnTo>
                  <a:lnTo>
                    <a:pt x="94970" y="10506"/>
                  </a:lnTo>
                  <a:lnTo>
                    <a:pt x="130969" y="10506"/>
                  </a:lnTo>
                  <a:lnTo>
                    <a:pt x="117382" y="79982"/>
                  </a:lnTo>
                  <a:lnTo>
                    <a:pt x="89367" y="79982"/>
                  </a:lnTo>
                  <a:lnTo>
                    <a:pt x="90908" y="68076"/>
                  </a:lnTo>
                  <a:lnTo>
                    <a:pt x="90908" y="68076"/>
                  </a:lnTo>
                  <a:close/>
                </a:path>
              </a:pathLst>
            </a:custGeom>
            <a:solidFill>
              <a:srgbClr val="FFFFFF"/>
            </a:solidFill>
            <a:ln w="9525" cap="flat">
              <a:noFill/>
              <a:prstDash val="solid"/>
              <a:miter/>
            </a:ln>
          </p:spPr>
          <p:txBody>
            <a:bodyPr rtlCol="0" anchor="ctr"/>
            <a:lstStyle/>
            <a:p>
              <a:endParaRPr lang="fr-FR" b="1"/>
            </a:p>
          </p:txBody>
        </p:sp>
        <p:sp>
          <p:nvSpPr>
            <p:cNvPr id="24" name="Forme libre : forme 23">
              <a:extLst>
                <a:ext uri="{FF2B5EF4-FFF2-40B4-BE49-F238E27FC236}">
                  <a16:creationId xmlns:a16="http://schemas.microsoft.com/office/drawing/2014/main" id="{890111A3-0BBF-4ABC-BBAE-7309F5AC2755}"/>
                </a:ext>
              </a:extLst>
            </p:cNvPr>
            <p:cNvSpPr/>
            <p:nvPr/>
          </p:nvSpPr>
          <p:spPr>
            <a:xfrm>
              <a:off x="19733466" y="10558929"/>
              <a:ext cx="70037" cy="70037"/>
            </a:xfrm>
            <a:custGeom>
              <a:avLst/>
              <a:gdLst>
                <a:gd name="connsiteX0" fmla="*/ 39501 w 70036"/>
                <a:gd name="connsiteY0" fmla="*/ 14568 h 70036"/>
                <a:gd name="connsiteX1" fmla="*/ 57290 w 70036"/>
                <a:gd name="connsiteY1" fmla="*/ 21992 h 70036"/>
                <a:gd name="connsiteX2" fmla="*/ 64574 w 70036"/>
                <a:gd name="connsiteY2" fmla="*/ 39781 h 70036"/>
                <a:gd name="connsiteX3" fmla="*/ 57290 w 70036"/>
                <a:gd name="connsiteY3" fmla="*/ 57710 h 70036"/>
                <a:gd name="connsiteX4" fmla="*/ 39501 w 70036"/>
                <a:gd name="connsiteY4" fmla="*/ 65134 h 70036"/>
                <a:gd name="connsiteX5" fmla="*/ 21711 w 70036"/>
                <a:gd name="connsiteY5" fmla="*/ 57710 h 70036"/>
                <a:gd name="connsiteX6" fmla="*/ 14428 w 70036"/>
                <a:gd name="connsiteY6" fmla="*/ 39781 h 70036"/>
                <a:gd name="connsiteX7" fmla="*/ 21711 w 70036"/>
                <a:gd name="connsiteY7" fmla="*/ 21992 h 70036"/>
                <a:gd name="connsiteX8" fmla="*/ 39501 w 70036"/>
                <a:gd name="connsiteY8" fmla="*/ 14568 h 70036"/>
                <a:gd name="connsiteX9" fmla="*/ 68776 w 70036"/>
                <a:gd name="connsiteY9" fmla="*/ 39641 h 70036"/>
                <a:gd name="connsiteX10" fmla="*/ 60232 w 70036"/>
                <a:gd name="connsiteY10" fmla="*/ 19050 h 70036"/>
                <a:gd name="connsiteX11" fmla="*/ 39641 w 70036"/>
                <a:gd name="connsiteY11" fmla="*/ 10506 h 70036"/>
                <a:gd name="connsiteX12" fmla="*/ 19050 w 70036"/>
                <a:gd name="connsiteY12" fmla="*/ 19050 h 70036"/>
                <a:gd name="connsiteX13" fmla="*/ 10506 w 70036"/>
                <a:gd name="connsiteY13" fmla="*/ 39641 h 70036"/>
                <a:gd name="connsiteX14" fmla="*/ 18910 w 70036"/>
                <a:gd name="connsiteY14" fmla="*/ 60372 h 70036"/>
                <a:gd name="connsiteX15" fmla="*/ 39501 w 70036"/>
                <a:gd name="connsiteY15" fmla="*/ 68916 h 70036"/>
                <a:gd name="connsiteX16" fmla="*/ 60092 w 70036"/>
                <a:gd name="connsiteY16" fmla="*/ 60372 h 70036"/>
                <a:gd name="connsiteX17" fmla="*/ 68776 w 70036"/>
                <a:gd name="connsiteY17" fmla="*/ 39641 h 70036"/>
                <a:gd name="connsiteX18" fmla="*/ 47205 w 70036"/>
                <a:gd name="connsiteY18" fmla="*/ 33338 h 70036"/>
                <a:gd name="connsiteX19" fmla="*/ 43983 w 70036"/>
                <a:gd name="connsiteY19" fmla="*/ 38240 h 70036"/>
                <a:gd name="connsiteX20" fmla="*/ 38660 w 70036"/>
                <a:gd name="connsiteY20" fmla="*/ 38940 h 70036"/>
                <a:gd name="connsiteX21" fmla="*/ 33618 w 70036"/>
                <a:gd name="connsiteY21" fmla="*/ 38940 h 70036"/>
                <a:gd name="connsiteX22" fmla="*/ 33618 w 70036"/>
                <a:gd name="connsiteY22" fmla="*/ 27454 h 70036"/>
                <a:gd name="connsiteX23" fmla="*/ 38380 w 70036"/>
                <a:gd name="connsiteY23" fmla="*/ 27454 h 70036"/>
                <a:gd name="connsiteX24" fmla="*/ 45244 w 70036"/>
                <a:gd name="connsiteY24" fmla="*/ 28715 h 70036"/>
                <a:gd name="connsiteX25" fmla="*/ 47205 w 70036"/>
                <a:gd name="connsiteY25" fmla="*/ 33338 h 70036"/>
                <a:gd name="connsiteX26" fmla="*/ 27875 w 70036"/>
                <a:gd name="connsiteY26" fmla="*/ 23532 h 70036"/>
                <a:gd name="connsiteX27" fmla="*/ 27875 w 70036"/>
                <a:gd name="connsiteY27" fmla="*/ 55609 h 70036"/>
                <a:gd name="connsiteX28" fmla="*/ 33478 w 70036"/>
                <a:gd name="connsiteY28" fmla="*/ 55609 h 70036"/>
                <a:gd name="connsiteX29" fmla="*/ 33478 w 70036"/>
                <a:gd name="connsiteY29" fmla="*/ 43003 h 70036"/>
                <a:gd name="connsiteX30" fmla="*/ 37960 w 70036"/>
                <a:gd name="connsiteY30" fmla="*/ 43003 h 70036"/>
                <a:gd name="connsiteX31" fmla="*/ 44263 w 70036"/>
                <a:gd name="connsiteY31" fmla="*/ 43983 h 70036"/>
                <a:gd name="connsiteX32" fmla="*/ 47205 w 70036"/>
                <a:gd name="connsiteY32" fmla="*/ 51267 h 70036"/>
                <a:gd name="connsiteX33" fmla="*/ 47205 w 70036"/>
                <a:gd name="connsiteY33" fmla="*/ 53788 h 70036"/>
                <a:gd name="connsiteX34" fmla="*/ 47345 w 70036"/>
                <a:gd name="connsiteY34" fmla="*/ 54769 h 70036"/>
                <a:gd name="connsiteX35" fmla="*/ 47485 w 70036"/>
                <a:gd name="connsiteY35" fmla="*/ 55049 h 70036"/>
                <a:gd name="connsiteX36" fmla="*/ 47485 w 70036"/>
                <a:gd name="connsiteY36" fmla="*/ 55329 h 70036"/>
                <a:gd name="connsiteX37" fmla="*/ 52808 w 70036"/>
                <a:gd name="connsiteY37" fmla="*/ 55329 h 70036"/>
                <a:gd name="connsiteX38" fmla="*/ 52528 w 70036"/>
                <a:gd name="connsiteY38" fmla="*/ 54909 h 70036"/>
                <a:gd name="connsiteX39" fmla="*/ 52248 w 70036"/>
                <a:gd name="connsiteY39" fmla="*/ 53228 h 70036"/>
                <a:gd name="connsiteX40" fmla="*/ 52107 w 70036"/>
                <a:gd name="connsiteY40" fmla="*/ 50847 h 70036"/>
                <a:gd name="connsiteX41" fmla="*/ 52107 w 70036"/>
                <a:gd name="connsiteY41" fmla="*/ 48746 h 70036"/>
                <a:gd name="connsiteX42" fmla="*/ 50427 w 70036"/>
                <a:gd name="connsiteY42" fmla="*/ 43703 h 70036"/>
                <a:gd name="connsiteX43" fmla="*/ 44964 w 70036"/>
                <a:gd name="connsiteY43" fmla="*/ 40481 h 70036"/>
                <a:gd name="connsiteX44" fmla="*/ 49586 w 70036"/>
                <a:gd name="connsiteY44" fmla="*/ 38940 h 70036"/>
                <a:gd name="connsiteX45" fmla="*/ 52668 w 70036"/>
                <a:gd name="connsiteY45" fmla="*/ 32637 h 70036"/>
                <a:gd name="connsiteX46" fmla="*/ 47765 w 70036"/>
                <a:gd name="connsiteY46" fmla="*/ 24513 h 70036"/>
                <a:gd name="connsiteX47" fmla="*/ 38941 w 70036"/>
                <a:gd name="connsiteY47" fmla="*/ 23392 h 70036"/>
                <a:gd name="connsiteX48" fmla="*/ 27875 w 70036"/>
                <a:gd name="connsiteY48" fmla="*/ 23392 h 7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0036" h="70036">
                  <a:moveTo>
                    <a:pt x="39501" y="14568"/>
                  </a:moveTo>
                  <a:cubicBezTo>
                    <a:pt x="46365" y="14568"/>
                    <a:pt x="52248" y="17089"/>
                    <a:pt x="57290" y="21992"/>
                  </a:cubicBezTo>
                  <a:cubicBezTo>
                    <a:pt x="62193" y="26894"/>
                    <a:pt x="64574" y="32777"/>
                    <a:pt x="64574" y="39781"/>
                  </a:cubicBezTo>
                  <a:cubicBezTo>
                    <a:pt x="64574" y="46785"/>
                    <a:pt x="62053" y="52808"/>
                    <a:pt x="57290" y="57710"/>
                  </a:cubicBezTo>
                  <a:cubicBezTo>
                    <a:pt x="52388" y="62613"/>
                    <a:pt x="46505" y="65134"/>
                    <a:pt x="39501" y="65134"/>
                  </a:cubicBezTo>
                  <a:cubicBezTo>
                    <a:pt x="32497" y="65134"/>
                    <a:pt x="26614" y="62613"/>
                    <a:pt x="21711" y="57710"/>
                  </a:cubicBezTo>
                  <a:cubicBezTo>
                    <a:pt x="16809" y="52808"/>
                    <a:pt x="14428" y="46785"/>
                    <a:pt x="14428" y="39781"/>
                  </a:cubicBezTo>
                  <a:cubicBezTo>
                    <a:pt x="14428" y="32777"/>
                    <a:pt x="16809" y="26894"/>
                    <a:pt x="21711" y="21992"/>
                  </a:cubicBezTo>
                  <a:cubicBezTo>
                    <a:pt x="26614" y="16949"/>
                    <a:pt x="32637" y="14568"/>
                    <a:pt x="39501" y="14568"/>
                  </a:cubicBezTo>
                  <a:close/>
                  <a:moveTo>
                    <a:pt x="68776" y="39641"/>
                  </a:moveTo>
                  <a:cubicBezTo>
                    <a:pt x="68776" y="31517"/>
                    <a:pt x="65975" y="24653"/>
                    <a:pt x="60232" y="19050"/>
                  </a:cubicBezTo>
                  <a:cubicBezTo>
                    <a:pt x="54489" y="13447"/>
                    <a:pt x="47625" y="10506"/>
                    <a:pt x="39641" y="10506"/>
                  </a:cubicBezTo>
                  <a:cubicBezTo>
                    <a:pt x="31657" y="10506"/>
                    <a:pt x="24793" y="13307"/>
                    <a:pt x="19050" y="19050"/>
                  </a:cubicBezTo>
                  <a:cubicBezTo>
                    <a:pt x="13307" y="24793"/>
                    <a:pt x="10506" y="31657"/>
                    <a:pt x="10506" y="39641"/>
                  </a:cubicBezTo>
                  <a:cubicBezTo>
                    <a:pt x="10506" y="47765"/>
                    <a:pt x="13307" y="54629"/>
                    <a:pt x="18910" y="60372"/>
                  </a:cubicBezTo>
                  <a:cubicBezTo>
                    <a:pt x="24513" y="66115"/>
                    <a:pt x="31377" y="68916"/>
                    <a:pt x="39501" y="68916"/>
                  </a:cubicBezTo>
                  <a:cubicBezTo>
                    <a:pt x="47625" y="68916"/>
                    <a:pt x="54489" y="66115"/>
                    <a:pt x="60092" y="60372"/>
                  </a:cubicBezTo>
                  <a:cubicBezTo>
                    <a:pt x="65835" y="54629"/>
                    <a:pt x="68776" y="47765"/>
                    <a:pt x="68776" y="39641"/>
                  </a:cubicBezTo>
                  <a:close/>
                  <a:moveTo>
                    <a:pt x="47205" y="33338"/>
                  </a:moveTo>
                  <a:cubicBezTo>
                    <a:pt x="47205" y="35719"/>
                    <a:pt x="46084" y="37400"/>
                    <a:pt x="43983" y="38240"/>
                  </a:cubicBezTo>
                  <a:cubicBezTo>
                    <a:pt x="42722" y="38660"/>
                    <a:pt x="41042" y="38940"/>
                    <a:pt x="38660" y="38940"/>
                  </a:cubicBezTo>
                  <a:lnTo>
                    <a:pt x="33618" y="38940"/>
                  </a:lnTo>
                  <a:lnTo>
                    <a:pt x="33618" y="27454"/>
                  </a:lnTo>
                  <a:lnTo>
                    <a:pt x="38380" y="27454"/>
                  </a:lnTo>
                  <a:cubicBezTo>
                    <a:pt x="41462" y="27454"/>
                    <a:pt x="43703" y="27875"/>
                    <a:pt x="45244" y="28715"/>
                  </a:cubicBezTo>
                  <a:cubicBezTo>
                    <a:pt x="46505" y="29415"/>
                    <a:pt x="47205" y="30956"/>
                    <a:pt x="47205" y="33338"/>
                  </a:cubicBezTo>
                  <a:close/>
                  <a:moveTo>
                    <a:pt x="27875" y="23532"/>
                  </a:moveTo>
                  <a:lnTo>
                    <a:pt x="27875" y="55609"/>
                  </a:lnTo>
                  <a:lnTo>
                    <a:pt x="33478" y="55609"/>
                  </a:lnTo>
                  <a:lnTo>
                    <a:pt x="33478" y="43003"/>
                  </a:lnTo>
                  <a:lnTo>
                    <a:pt x="37960" y="43003"/>
                  </a:lnTo>
                  <a:cubicBezTo>
                    <a:pt x="40902" y="43003"/>
                    <a:pt x="43003" y="43283"/>
                    <a:pt x="44263" y="43983"/>
                  </a:cubicBezTo>
                  <a:cubicBezTo>
                    <a:pt x="46224" y="45244"/>
                    <a:pt x="47205" y="47625"/>
                    <a:pt x="47205" y="51267"/>
                  </a:cubicBezTo>
                  <a:lnTo>
                    <a:pt x="47205" y="53788"/>
                  </a:lnTo>
                  <a:lnTo>
                    <a:pt x="47345" y="54769"/>
                  </a:lnTo>
                  <a:cubicBezTo>
                    <a:pt x="47345" y="54909"/>
                    <a:pt x="47345" y="55049"/>
                    <a:pt x="47485" y="55049"/>
                  </a:cubicBezTo>
                  <a:cubicBezTo>
                    <a:pt x="47485" y="55189"/>
                    <a:pt x="47485" y="55329"/>
                    <a:pt x="47485" y="55329"/>
                  </a:cubicBezTo>
                  <a:lnTo>
                    <a:pt x="52808" y="55329"/>
                  </a:lnTo>
                  <a:lnTo>
                    <a:pt x="52528" y="54909"/>
                  </a:lnTo>
                  <a:cubicBezTo>
                    <a:pt x="52388" y="54629"/>
                    <a:pt x="52248" y="54068"/>
                    <a:pt x="52248" y="53228"/>
                  </a:cubicBezTo>
                  <a:cubicBezTo>
                    <a:pt x="52107" y="52387"/>
                    <a:pt x="52107" y="51547"/>
                    <a:pt x="52107" y="50847"/>
                  </a:cubicBezTo>
                  <a:lnTo>
                    <a:pt x="52107" y="48746"/>
                  </a:lnTo>
                  <a:cubicBezTo>
                    <a:pt x="52107" y="47065"/>
                    <a:pt x="51547" y="45524"/>
                    <a:pt x="50427" y="43703"/>
                  </a:cubicBezTo>
                  <a:cubicBezTo>
                    <a:pt x="49306" y="42022"/>
                    <a:pt x="47485" y="40901"/>
                    <a:pt x="44964" y="40481"/>
                  </a:cubicBezTo>
                  <a:cubicBezTo>
                    <a:pt x="46925" y="40201"/>
                    <a:pt x="48466" y="39641"/>
                    <a:pt x="49586" y="38940"/>
                  </a:cubicBezTo>
                  <a:cubicBezTo>
                    <a:pt x="51687" y="37540"/>
                    <a:pt x="52668" y="35439"/>
                    <a:pt x="52668" y="32637"/>
                  </a:cubicBezTo>
                  <a:cubicBezTo>
                    <a:pt x="52668" y="28575"/>
                    <a:pt x="50987" y="25914"/>
                    <a:pt x="47765" y="24513"/>
                  </a:cubicBezTo>
                  <a:cubicBezTo>
                    <a:pt x="45944" y="23813"/>
                    <a:pt x="43003" y="23392"/>
                    <a:pt x="38941" y="23392"/>
                  </a:cubicBezTo>
                  <a:lnTo>
                    <a:pt x="27875" y="23392"/>
                  </a:lnTo>
                  <a:close/>
                </a:path>
              </a:pathLst>
            </a:custGeom>
            <a:solidFill>
              <a:srgbClr val="FFFFFF"/>
            </a:solidFill>
            <a:ln w="9525" cap="flat">
              <a:noFill/>
              <a:prstDash val="solid"/>
              <a:miter/>
            </a:ln>
          </p:spPr>
          <p:txBody>
            <a:bodyPr rtlCol="0" anchor="ctr"/>
            <a:lstStyle/>
            <a:p>
              <a:endParaRPr lang="fr-FR" b="1"/>
            </a:p>
          </p:txBody>
        </p:sp>
        <p:sp>
          <p:nvSpPr>
            <p:cNvPr id="25" name="Forme libre : forme 24">
              <a:extLst>
                <a:ext uri="{FF2B5EF4-FFF2-40B4-BE49-F238E27FC236}">
                  <a16:creationId xmlns:a16="http://schemas.microsoft.com/office/drawing/2014/main" id="{FBCE6D2B-7024-418E-B5D2-D069D403DF3C}"/>
                </a:ext>
              </a:extLst>
            </p:cNvPr>
            <p:cNvSpPr/>
            <p:nvPr/>
          </p:nvSpPr>
          <p:spPr>
            <a:xfrm>
              <a:off x="17190558" y="10263814"/>
              <a:ext cx="1933015" cy="728382"/>
            </a:xfrm>
            <a:custGeom>
              <a:avLst/>
              <a:gdLst>
                <a:gd name="connsiteX0" fmla="*/ 1060789 w 1933014"/>
                <a:gd name="connsiteY0" fmla="*/ 54189 h 728382"/>
                <a:gd name="connsiteX1" fmla="*/ 26766 w 1933014"/>
                <a:gd name="connsiteY1" fmla="*/ 445834 h 728382"/>
                <a:gd name="connsiteX2" fmla="*/ 301310 w 1933014"/>
                <a:gd name="connsiteY2" fmla="*/ 688161 h 728382"/>
                <a:gd name="connsiteX3" fmla="*/ 619558 w 1933014"/>
                <a:gd name="connsiteY3" fmla="*/ 723600 h 728382"/>
                <a:gd name="connsiteX4" fmla="*/ 331846 w 1933014"/>
                <a:gd name="connsiteY4" fmla="*/ 597534 h 728382"/>
                <a:gd name="connsiteX5" fmla="*/ 138545 w 1933014"/>
                <a:gd name="connsiteY5" fmla="*/ 597534 h 728382"/>
                <a:gd name="connsiteX6" fmla="*/ 337029 w 1933014"/>
                <a:gd name="connsiteY6" fmla="*/ 281108 h 728382"/>
                <a:gd name="connsiteX7" fmla="*/ 530051 w 1933014"/>
                <a:gd name="connsiteY7" fmla="*/ 281108 h 728382"/>
                <a:gd name="connsiteX8" fmla="*/ 1116398 w 1933014"/>
                <a:gd name="connsiteY8" fmla="*/ 105456 h 728382"/>
                <a:gd name="connsiteX9" fmla="*/ 1929245 w 1933014"/>
                <a:gd name="connsiteY9" fmla="*/ 18330 h 728382"/>
                <a:gd name="connsiteX10" fmla="*/ 1930786 w 1933014"/>
                <a:gd name="connsiteY10" fmla="*/ 15528 h 728382"/>
                <a:gd name="connsiteX11" fmla="*/ 1060789 w 1933014"/>
                <a:gd name="connsiteY11" fmla="*/ 54189 h 72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3014" h="728382">
                  <a:moveTo>
                    <a:pt x="1060789" y="54189"/>
                  </a:moveTo>
                  <a:cubicBezTo>
                    <a:pt x="612554" y="104195"/>
                    <a:pt x="117674" y="272843"/>
                    <a:pt x="26766" y="445834"/>
                  </a:cubicBezTo>
                  <a:cubicBezTo>
                    <a:pt x="-57838" y="607199"/>
                    <a:pt x="210823" y="670652"/>
                    <a:pt x="301310" y="688161"/>
                  </a:cubicBezTo>
                  <a:cubicBezTo>
                    <a:pt x="461134" y="719118"/>
                    <a:pt x="619558" y="723600"/>
                    <a:pt x="619558" y="723600"/>
                  </a:cubicBezTo>
                  <a:cubicBezTo>
                    <a:pt x="619558" y="723600"/>
                    <a:pt x="409307" y="694465"/>
                    <a:pt x="331846" y="597534"/>
                  </a:cubicBezTo>
                  <a:lnTo>
                    <a:pt x="138545" y="597534"/>
                  </a:lnTo>
                  <a:lnTo>
                    <a:pt x="337029" y="281108"/>
                  </a:lnTo>
                  <a:lnTo>
                    <a:pt x="530051" y="281108"/>
                  </a:lnTo>
                  <a:cubicBezTo>
                    <a:pt x="712286" y="192861"/>
                    <a:pt x="962738" y="138093"/>
                    <a:pt x="1116398" y="105456"/>
                  </a:cubicBezTo>
                  <a:cubicBezTo>
                    <a:pt x="1430303" y="38781"/>
                    <a:pt x="1856267" y="20991"/>
                    <a:pt x="1929245" y="18330"/>
                  </a:cubicBezTo>
                  <a:lnTo>
                    <a:pt x="1930786" y="15528"/>
                  </a:lnTo>
                  <a:cubicBezTo>
                    <a:pt x="1867473" y="10906"/>
                    <a:pt x="1577100" y="-3522"/>
                    <a:pt x="1060789" y="54189"/>
                  </a:cubicBezTo>
                  <a:close/>
                </a:path>
              </a:pathLst>
            </a:custGeom>
            <a:solidFill>
              <a:schemeClr val="tx1"/>
            </a:solidFill>
            <a:ln w="9525" cap="flat">
              <a:noFill/>
              <a:prstDash val="solid"/>
              <a:miter/>
            </a:ln>
          </p:spPr>
          <p:txBody>
            <a:bodyPr rtlCol="0" anchor="ctr"/>
            <a:lstStyle/>
            <a:p>
              <a:endParaRPr lang="fr-FR" b="1"/>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pic>
        <p:nvPicPr>
          <p:cNvPr id="5" name="Graphique 4">
            <a:extLst>
              <a:ext uri="{FF2B5EF4-FFF2-40B4-BE49-F238E27FC236}">
                <a16:creationId xmlns:a16="http://schemas.microsoft.com/office/drawing/2014/main" id="{427B3BB2-62CF-4565-9CCD-0259C98F13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201076" y="10274300"/>
            <a:ext cx="2605368" cy="71437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FOND NOIR">
    <p:spTree>
      <p:nvGrpSpPr>
        <p:cNvPr id="1" name=""/>
        <p:cNvGrpSpPr/>
        <p:nvPr/>
      </p:nvGrpSpPr>
      <p:grpSpPr>
        <a:xfrm>
          <a:off x="0" y="0"/>
          <a:ext cx="0" cy="0"/>
          <a:chOff x="0" y="0"/>
          <a:chExt cx="0" cy="0"/>
        </a:xfrm>
      </p:grpSpPr>
      <p:pic>
        <p:nvPicPr>
          <p:cNvPr id="2" name="Graphique 1">
            <a:extLst>
              <a:ext uri="{FF2B5EF4-FFF2-40B4-BE49-F238E27FC236}">
                <a16:creationId xmlns:a16="http://schemas.microsoft.com/office/drawing/2014/main" id="{1767EFCB-5E90-4135-B5B4-68D5DAEDF6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7844" y="10274300"/>
            <a:ext cx="2605368" cy="714375"/>
          </a:xfrm>
          <a:prstGeom prst="rect">
            <a:avLst/>
          </a:prstGeom>
        </p:spPr>
      </p:pic>
    </p:spTree>
    <p:extLst>
      <p:ext uri="{BB962C8B-B14F-4D97-AF65-F5344CB8AC3E}">
        <p14:creationId xmlns:p14="http://schemas.microsoft.com/office/powerpoint/2010/main" val="569466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2_FOND NOIR">
    <p:spTree>
      <p:nvGrpSpPr>
        <p:cNvPr id="1" name=""/>
        <p:cNvGrpSpPr/>
        <p:nvPr/>
      </p:nvGrpSpPr>
      <p:grpSpPr>
        <a:xfrm>
          <a:off x="0" y="0"/>
          <a:ext cx="0" cy="0"/>
          <a:chOff x="0" y="0"/>
          <a:chExt cx="0" cy="0"/>
        </a:xfrm>
      </p:grpSpPr>
      <p:pic>
        <p:nvPicPr>
          <p:cNvPr id="2" name="Graphique 1">
            <a:extLst>
              <a:ext uri="{FF2B5EF4-FFF2-40B4-BE49-F238E27FC236}">
                <a16:creationId xmlns:a16="http://schemas.microsoft.com/office/drawing/2014/main" id="{1767EFCB-5E90-4135-B5B4-68D5DAEDF6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7844" y="10274300"/>
            <a:ext cx="2605368" cy="714375"/>
          </a:xfrm>
          <a:prstGeom prst="rect">
            <a:avLst/>
          </a:prstGeom>
        </p:spPr>
      </p:pic>
      <p:pic>
        <p:nvPicPr>
          <p:cNvPr id="3" name="Image 2">
            <a:extLst>
              <a:ext uri="{FF2B5EF4-FFF2-40B4-BE49-F238E27FC236}">
                <a16:creationId xmlns:a16="http://schemas.microsoft.com/office/drawing/2014/main" id="{C9A06471-BB4F-4E32-9A51-053427C3A201}"/>
              </a:ext>
            </a:extLst>
          </p:cNvPr>
          <p:cNvPicPr>
            <a:picLocks noChangeAspect="1"/>
          </p:cNvPicPr>
          <p:nvPr userDrawn="1"/>
        </p:nvPicPr>
        <p:blipFill>
          <a:blip r:embed="rId4"/>
          <a:stretch>
            <a:fillRect/>
          </a:stretch>
        </p:blipFill>
        <p:spPr>
          <a:xfrm>
            <a:off x="2050848" y="-822325"/>
            <a:ext cx="16003991" cy="11309350"/>
          </a:xfrm>
          <a:prstGeom prst="rect">
            <a:avLst/>
          </a:prstGeom>
        </p:spPr>
      </p:pic>
    </p:spTree>
    <p:extLst>
      <p:ext uri="{BB962C8B-B14F-4D97-AF65-F5344CB8AC3E}">
        <p14:creationId xmlns:p14="http://schemas.microsoft.com/office/powerpoint/2010/main" val="2024315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XA NOIR">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5FDEC3A-CE94-4493-B072-D1B2247FEBF9}"/>
              </a:ext>
            </a:extLst>
          </p:cNvPr>
          <p:cNvPicPr>
            <a:picLocks noChangeAspect="1"/>
          </p:cNvPicPr>
          <p:nvPr userDrawn="1"/>
        </p:nvPicPr>
        <p:blipFill>
          <a:blip r:embed="rId2">
            <a:alphaModFix amt="50000"/>
          </a:blip>
          <a:stretch>
            <a:fillRect/>
          </a:stretch>
        </p:blipFill>
        <p:spPr>
          <a:xfrm>
            <a:off x="1306442" y="-526041"/>
            <a:ext cx="17492804" cy="12361431"/>
          </a:xfrm>
          <a:prstGeom prst="rect">
            <a:avLst/>
          </a:prstGeom>
        </p:spPr>
      </p:pic>
      <p:pic>
        <p:nvPicPr>
          <p:cNvPr id="3" name="Graphique 2">
            <a:extLst>
              <a:ext uri="{FF2B5EF4-FFF2-40B4-BE49-F238E27FC236}">
                <a16:creationId xmlns:a16="http://schemas.microsoft.com/office/drawing/2014/main" id="{6427FFCF-F9D0-47AB-86F4-C6873EE0BE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201076" y="10274300"/>
            <a:ext cx="2605368" cy="714375"/>
          </a:xfrm>
          <a:prstGeom prst="rect">
            <a:avLst/>
          </a:prstGeom>
        </p:spPr>
      </p:pic>
    </p:spTree>
    <p:extLst>
      <p:ext uri="{BB962C8B-B14F-4D97-AF65-F5344CB8AC3E}">
        <p14:creationId xmlns:p14="http://schemas.microsoft.com/office/powerpoint/2010/main" val="137359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dk1" tx1="lt1" bg2="dk2" tx2="lt2" accent1="accent1" accent2="accent2" accent3="accent3" accent4="accent4" accent5="accent5" accent6="accent6" hlink="hlink" folHlink="folHlink"/>
  <p:sldLayoutIdLst>
    <p:sldLayoutId id="2147483661" r:id="rId1"/>
    <p:sldLayoutId id="2147483662" r:id="rId2"/>
    <p:sldLayoutId id="2147483667" r:id="rId3"/>
    <p:sldLayoutId id="2147483670" r:id="rId4"/>
    <p:sldLayoutId id="2147483664" r:id="rId5"/>
    <p:sldLayoutId id="2147483665" r:id="rId6"/>
    <p:sldLayoutId id="2147483668" r:id="rId7"/>
    <p:sldLayoutId id="2147483672" r:id="rId8"/>
    <p:sldLayoutId id="2147483666" r:id="rId9"/>
    <p:sldLayoutId id="2147483669" r:id="rId10"/>
    <p:sldLayoutId id="2147483671" r:id="rId11"/>
    <p:sldLayoutId id="2147483685" r:id="rId12"/>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16.svg"/><Relationship Id="rId4" Type="http://schemas.openxmlformats.org/officeDocument/2006/relationships/image" Target="../media/image10.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03.svg"/><Relationship Id="rId13" Type="http://schemas.openxmlformats.org/officeDocument/2006/relationships/image" Target="../media/image108.png"/><Relationship Id="rId18" Type="http://schemas.openxmlformats.org/officeDocument/2006/relationships/image" Target="../media/image111.svg"/><Relationship Id="rId3" Type="http://schemas.openxmlformats.org/officeDocument/2006/relationships/image" Target="../media/image98.png"/><Relationship Id="rId21" Type="http://schemas.openxmlformats.org/officeDocument/2006/relationships/image" Target="../media/image114.png"/><Relationship Id="rId7" Type="http://schemas.openxmlformats.org/officeDocument/2006/relationships/image" Target="../media/image102.png"/><Relationship Id="rId12" Type="http://schemas.openxmlformats.org/officeDocument/2006/relationships/image" Target="../media/image107.svg"/><Relationship Id="rId17" Type="http://schemas.openxmlformats.org/officeDocument/2006/relationships/image" Target="../media/image110.png"/><Relationship Id="rId2" Type="http://schemas.openxmlformats.org/officeDocument/2006/relationships/notesSlide" Target="../notesSlides/notesSlide2.xml"/><Relationship Id="rId16" Type="http://schemas.openxmlformats.org/officeDocument/2006/relationships/image" Target="../media/image31.svg"/><Relationship Id="rId20" Type="http://schemas.openxmlformats.org/officeDocument/2006/relationships/image" Target="../media/image113.svg"/><Relationship Id="rId1" Type="http://schemas.openxmlformats.org/officeDocument/2006/relationships/slideLayout" Target="../slideLayouts/slideLayout9.xml"/><Relationship Id="rId6" Type="http://schemas.openxmlformats.org/officeDocument/2006/relationships/image" Target="../media/image101.svg"/><Relationship Id="rId11" Type="http://schemas.openxmlformats.org/officeDocument/2006/relationships/image" Target="../media/image106.png"/><Relationship Id="rId5" Type="http://schemas.openxmlformats.org/officeDocument/2006/relationships/image" Target="../media/image100.svg"/><Relationship Id="rId15" Type="http://schemas.openxmlformats.org/officeDocument/2006/relationships/image" Target="../media/image30.png"/><Relationship Id="rId10" Type="http://schemas.openxmlformats.org/officeDocument/2006/relationships/image" Target="../media/image105.svg"/><Relationship Id="rId19" Type="http://schemas.openxmlformats.org/officeDocument/2006/relationships/image" Target="../media/image112.png"/><Relationship Id="rId4" Type="http://schemas.openxmlformats.org/officeDocument/2006/relationships/image" Target="../media/image99.png"/><Relationship Id="rId9" Type="http://schemas.openxmlformats.org/officeDocument/2006/relationships/image" Target="../media/image104.png"/><Relationship Id="rId14" Type="http://schemas.openxmlformats.org/officeDocument/2006/relationships/image" Target="../media/image109.svg"/><Relationship Id="rId22" Type="http://schemas.openxmlformats.org/officeDocument/2006/relationships/image" Target="../media/image115.svg"/></Relationships>
</file>

<file path=ppt/slides/_rels/slide12.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svg"/><Relationship Id="rId18" Type="http://schemas.openxmlformats.org/officeDocument/2006/relationships/image" Target="../media/image128.png"/><Relationship Id="rId3" Type="http://schemas.openxmlformats.org/officeDocument/2006/relationships/image" Target="../media/image116.png"/><Relationship Id="rId21" Type="http://schemas.openxmlformats.org/officeDocument/2006/relationships/image" Target="../media/image131.svg"/><Relationship Id="rId7" Type="http://schemas.openxmlformats.org/officeDocument/2006/relationships/image" Target="../media/image118.svg"/><Relationship Id="rId12" Type="http://schemas.openxmlformats.org/officeDocument/2006/relationships/image" Target="../media/image123.png"/><Relationship Id="rId17" Type="http://schemas.openxmlformats.org/officeDocument/2006/relationships/image" Target="../media/image127.svg"/><Relationship Id="rId25" Type="http://schemas.openxmlformats.org/officeDocument/2006/relationships/image" Target="../media/image133.svg"/><Relationship Id="rId2" Type="http://schemas.openxmlformats.org/officeDocument/2006/relationships/notesSlide" Target="../notesSlides/notesSlide3.xml"/><Relationship Id="rId16" Type="http://schemas.openxmlformats.org/officeDocument/2006/relationships/image" Target="../media/image81.png"/><Relationship Id="rId20" Type="http://schemas.openxmlformats.org/officeDocument/2006/relationships/image" Target="../media/image130.png"/><Relationship Id="rId1" Type="http://schemas.openxmlformats.org/officeDocument/2006/relationships/slideLayout" Target="../slideLayouts/slideLayout9.xml"/><Relationship Id="rId6" Type="http://schemas.openxmlformats.org/officeDocument/2006/relationships/image" Target="../media/image117.png"/><Relationship Id="rId11" Type="http://schemas.openxmlformats.org/officeDocument/2006/relationships/image" Target="../media/image122.svg"/><Relationship Id="rId24" Type="http://schemas.openxmlformats.org/officeDocument/2006/relationships/image" Target="../media/image132.png"/><Relationship Id="rId5" Type="http://schemas.openxmlformats.org/officeDocument/2006/relationships/image" Target="../media/image31.svg"/><Relationship Id="rId15" Type="http://schemas.openxmlformats.org/officeDocument/2006/relationships/image" Target="../media/image126.svg"/><Relationship Id="rId23" Type="http://schemas.openxmlformats.org/officeDocument/2006/relationships/image" Target="../media/image113.svg"/><Relationship Id="rId10" Type="http://schemas.openxmlformats.org/officeDocument/2006/relationships/image" Target="../media/image121.png"/><Relationship Id="rId19" Type="http://schemas.openxmlformats.org/officeDocument/2006/relationships/image" Target="../media/image129.svg"/><Relationship Id="rId4" Type="http://schemas.openxmlformats.org/officeDocument/2006/relationships/image" Target="../media/image30.png"/><Relationship Id="rId9" Type="http://schemas.openxmlformats.org/officeDocument/2006/relationships/image" Target="../media/image120.svg"/><Relationship Id="rId14" Type="http://schemas.openxmlformats.org/officeDocument/2006/relationships/image" Target="../media/image125.png"/><Relationship Id="rId22" Type="http://schemas.openxmlformats.org/officeDocument/2006/relationships/image" Target="../media/image112.png"/></Relationships>
</file>

<file path=ppt/slides/_rels/slide13.xml.rels><?xml version="1.0" encoding="UTF-8" standalone="yes"?>
<Relationships xmlns="http://schemas.openxmlformats.org/package/2006/relationships"><Relationship Id="rId8" Type="http://schemas.openxmlformats.org/officeDocument/2006/relationships/image" Target="../media/image137.svg"/><Relationship Id="rId3" Type="http://schemas.openxmlformats.org/officeDocument/2006/relationships/image" Target="../media/image134.png"/><Relationship Id="rId7" Type="http://schemas.openxmlformats.org/officeDocument/2006/relationships/image" Target="../media/image136.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35.svg"/><Relationship Id="rId9" Type="http://schemas.openxmlformats.org/officeDocument/2006/relationships/image" Target="../media/image1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40.png"/><Relationship Id="rId7" Type="http://schemas.openxmlformats.org/officeDocument/2006/relationships/image" Target="../media/image142.png"/><Relationship Id="rId2" Type="http://schemas.openxmlformats.org/officeDocument/2006/relationships/image" Target="../media/image139.png"/><Relationship Id="rId1" Type="http://schemas.openxmlformats.org/officeDocument/2006/relationships/slideLayout" Target="../slideLayouts/slideLayout6.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141.sv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150.svg"/><Relationship Id="rId3" Type="http://schemas.openxmlformats.org/officeDocument/2006/relationships/image" Target="../media/image31.svg"/><Relationship Id="rId7" Type="http://schemas.openxmlformats.org/officeDocument/2006/relationships/image" Target="../media/image147.png"/><Relationship Id="rId12" Type="http://schemas.openxmlformats.org/officeDocument/2006/relationships/image" Target="../media/image149.png"/><Relationship Id="rId2" Type="http://schemas.openxmlformats.org/officeDocument/2006/relationships/image" Target="../media/image30.png"/><Relationship Id="rId1" Type="http://schemas.openxmlformats.org/officeDocument/2006/relationships/slideLayout" Target="../slideLayouts/slideLayout9.xml"/><Relationship Id="rId6" Type="http://schemas.openxmlformats.org/officeDocument/2006/relationships/image" Target="../media/image146.png"/><Relationship Id="rId11" Type="http://schemas.openxmlformats.org/officeDocument/2006/relationships/image" Target="../media/image2.svg"/><Relationship Id="rId5" Type="http://schemas.openxmlformats.org/officeDocument/2006/relationships/image" Target="../media/image145.png"/><Relationship Id="rId10" Type="http://schemas.openxmlformats.org/officeDocument/2006/relationships/image" Target="../media/image1.png"/><Relationship Id="rId4" Type="http://schemas.openxmlformats.org/officeDocument/2006/relationships/image" Target="../media/image144.png"/><Relationship Id="rId9" Type="http://schemas.openxmlformats.org/officeDocument/2006/relationships/image" Target="../media/image148.png"/><Relationship Id="rId14" Type="http://schemas.openxmlformats.org/officeDocument/2006/relationships/image" Target="../media/image151.png"/></Relationships>
</file>

<file path=ppt/slides/_rels/slide17.xml.rels><?xml version="1.0" encoding="UTF-8" standalone="yes"?>
<Relationships xmlns="http://schemas.openxmlformats.org/package/2006/relationships"><Relationship Id="rId8" Type="http://schemas.openxmlformats.org/officeDocument/2006/relationships/image" Target="../media/image157.svg"/><Relationship Id="rId13" Type="http://schemas.openxmlformats.org/officeDocument/2006/relationships/image" Target="../media/image1.png"/><Relationship Id="rId18" Type="http://schemas.openxmlformats.org/officeDocument/2006/relationships/image" Target="../media/image163.svg"/><Relationship Id="rId3" Type="http://schemas.openxmlformats.org/officeDocument/2006/relationships/image" Target="../media/image152.png"/><Relationship Id="rId7" Type="http://schemas.openxmlformats.org/officeDocument/2006/relationships/image" Target="../media/image156.png"/><Relationship Id="rId12" Type="http://schemas.openxmlformats.org/officeDocument/2006/relationships/image" Target="../media/image31.svg"/><Relationship Id="rId17" Type="http://schemas.openxmlformats.org/officeDocument/2006/relationships/image" Target="../media/image162.png"/><Relationship Id="rId2" Type="http://schemas.openxmlformats.org/officeDocument/2006/relationships/notesSlide" Target="../notesSlides/notesSlide5.xml"/><Relationship Id="rId16" Type="http://schemas.openxmlformats.org/officeDocument/2006/relationships/image" Target="../media/image161.svg"/><Relationship Id="rId1" Type="http://schemas.openxmlformats.org/officeDocument/2006/relationships/slideLayout" Target="../slideLayouts/slideLayout5.xml"/><Relationship Id="rId6" Type="http://schemas.openxmlformats.org/officeDocument/2006/relationships/image" Target="../media/image155.png"/><Relationship Id="rId11" Type="http://schemas.openxmlformats.org/officeDocument/2006/relationships/image" Target="../media/image30.png"/><Relationship Id="rId5" Type="http://schemas.openxmlformats.org/officeDocument/2006/relationships/image" Target="../media/image154.png"/><Relationship Id="rId15" Type="http://schemas.openxmlformats.org/officeDocument/2006/relationships/image" Target="../media/image160.png"/><Relationship Id="rId10" Type="http://schemas.openxmlformats.org/officeDocument/2006/relationships/image" Target="../media/image159.svg"/><Relationship Id="rId4" Type="http://schemas.openxmlformats.org/officeDocument/2006/relationships/image" Target="../media/image153.svg"/><Relationship Id="rId9" Type="http://schemas.openxmlformats.org/officeDocument/2006/relationships/image" Target="../media/image158.png"/><Relationship Id="rId14" Type="http://schemas.openxmlformats.org/officeDocument/2006/relationships/image" Target="../media/image2.svg"/></Relationships>
</file>

<file path=ppt/slides/_rels/slide18.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64.png"/><Relationship Id="rId7" Type="http://schemas.openxmlformats.org/officeDocument/2006/relationships/image" Target="../media/image2.sv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image" Target="../media/image135.svg"/><Relationship Id="rId4" Type="http://schemas.openxmlformats.org/officeDocument/2006/relationships/image" Target="../media/image134.png"/><Relationship Id="rId9" Type="http://schemas.openxmlformats.org/officeDocument/2006/relationships/image" Target="../media/image137.svg"/></Relationships>
</file>

<file path=ppt/slides/_rels/slide19.xml.rels><?xml version="1.0" encoding="UTF-8" standalone="yes"?>
<Relationships xmlns="http://schemas.openxmlformats.org/package/2006/relationships"><Relationship Id="rId8" Type="http://schemas.openxmlformats.org/officeDocument/2006/relationships/image" Target="../media/image166.tiff"/><Relationship Id="rId3" Type="http://schemas.openxmlformats.org/officeDocument/2006/relationships/image" Target="../media/image165.tiff"/><Relationship Id="rId7" Type="http://schemas.openxmlformats.org/officeDocument/2006/relationships/image" Target="../media/image2.sv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image" Target="../media/image135.svg"/><Relationship Id="rId4" Type="http://schemas.openxmlformats.org/officeDocument/2006/relationships/image" Target="../media/image134.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134.png"/><Relationship Id="rId7" Type="http://schemas.openxmlformats.org/officeDocument/2006/relationships/image" Target="../media/image167.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35.svg"/></Relationships>
</file>

<file path=ppt/slides/_rels/slide21.xml.rels><?xml version="1.0" encoding="UTF-8" standalone="yes"?>
<Relationships xmlns="http://schemas.openxmlformats.org/package/2006/relationships"><Relationship Id="rId8" Type="http://schemas.openxmlformats.org/officeDocument/2006/relationships/image" Target="../media/image173.png"/><Relationship Id="rId13" Type="http://schemas.openxmlformats.org/officeDocument/2006/relationships/image" Target="../media/image174.jpeg"/><Relationship Id="rId3" Type="http://schemas.openxmlformats.org/officeDocument/2006/relationships/image" Target="../media/image168.tiff"/><Relationship Id="rId7" Type="http://schemas.openxmlformats.org/officeDocument/2006/relationships/image" Target="../media/image172.png"/><Relationship Id="rId12" Type="http://schemas.openxmlformats.org/officeDocument/2006/relationships/image" Target="../media/image2.sv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171.tiff"/><Relationship Id="rId11" Type="http://schemas.openxmlformats.org/officeDocument/2006/relationships/image" Target="../media/image1.png"/><Relationship Id="rId5" Type="http://schemas.openxmlformats.org/officeDocument/2006/relationships/image" Target="../media/image170.tiff"/><Relationship Id="rId10" Type="http://schemas.openxmlformats.org/officeDocument/2006/relationships/image" Target="../media/image31.svg"/><Relationship Id="rId4" Type="http://schemas.openxmlformats.org/officeDocument/2006/relationships/image" Target="../media/image169.tiff"/><Relationship Id="rId9"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9.xml"/><Relationship Id="rId4" Type="http://schemas.openxmlformats.org/officeDocument/2006/relationships/image" Target="../media/image175.png"/></Relationships>
</file>

<file path=ppt/slides/_rels/slide2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9.xml"/><Relationship Id="rId4" Type="http://schemas.openxmlformats.org/officeDocument/2006/relationships/image" Target="../media/image17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83.svg"/><Relationship Id="rId18" Type="http://schemas.openxmlformats.org/officeDocument/2006/relationships/image" Target="../media/image186.png"/><Relationship Id="rId26" Type="http://schemas.openxmlformats.org/officeDocument/2006/relationships/image" Target="../media/image194.png"/><Relationship Id="rId3" Type="http://schemas.openxmlformats.org/officeDocument/2006/relationships/image" Target="../media/image177.png"/><Relationship Id="rId21" Type="http://schemas.openxmlformats.org/officeDocument/2006/relationships/image" Target="../media/image189.svg"/><Relationship Id="rId7" Type="http://schemas.openxmlformats.org/officeDocument/2006/relationships/image" Target="../media/image179.svg"/><Relationship Id="rId12" Type="http://schemas.openxmlformats.org/officeDocument/2006/relationships/image" Target="../media/image182.png"/><Relationship Id="rId17" Type="http://schemas.openxmlformats.org/officeDocument/2006/relationships/image" Target="../media/image185.svg"/><Relationship Id="rId25" Type="http://schemas.openxmlformats.org/officeDocument/2006/relationships/image" Target="../media/image193.svg"/><Relationship Id="rId2" Type="http://schemas.openxmlformats.org/officeDocument/2006/relationships/notesSlide" Target="../notesSlides/notesSlide10.xml"/><Relationship Id="rId16" Type="http://schemas.openxmlformats.org/officeDocument/2006/relationships/image" Target="../media/image184.png"/><Relationship Id="rId20" Type="http://schemas.openxmlformats.org/officeDocument/2006/relationships/image" Target="../media/image188.png"/><Relationship Id="rId29" Type="http://schemas.openxmlformats.org/officeDocument/2006/relationships/image" Target="../media/image197.svg"/><Relationship Id="rId1" Type="http://schemas.openxmlformats.org/officeDocument/2006/relationships/slideLayout" Target="../slideLayouts/slideLayout9.xml"/><Relationship Id="rId6" Type="http://schemas.openxmlformats.org/officeDocument/2006/relationships/image" Target="../media/image178.png"/><Relationship Id="rId11" Type="http://schemas.openxmlformats.org/officeDocument/2006/relationships/image" Target="../media/image181.svg"/><Relationship Id="rId24" Type="http://schemas.openxmlformats.org/officeDocument/2006/relationships/image" Target="../media/image192.png"/><Relationship Id="rId5" Type="http://schemas.openxmlformats.org/officeDocument/2006/relationships/image" Target="../media/image31.svg"/><Relationship Id="rId15" Type="http://schemas.openxmlformats.org/officeDocument/2006/relationships/image" Target="../media/image111.svg"/><Relationship Id="rId23" Type="http://schemas.openxmlformats.org/officeDocument/2006/relationships/image" Target="../media/image191.svg"/><Relationship Id="rId28" Type="http://schemas.openxmlformats.org/officeDocument/2006/relationships/image" Target="../media/image196.png"/><Relationship Id="rId10" Type="http://schemas.openxmlformats.org/officeDocument/2006/relationships/image" Target="../media/image180.png"/><Relationship Id="rId19" Type="http://schemas.openxmlformats.org/officeDocument/2006/relationships/image" Target="../media/image187.svg"/><Relationship Id="rId4" Type="http://schemas.openxmlformats.org/officeDocument/2006/relationships/image" Target="../media/image30.png"/><Relationship Id="rId9" Type="http://schemas.openxmlformats.org/officeDocument/2006/relationships/image" Target="../media/image115.svg"/><Relationship Id="rId14" Type="http://schemas.openxmlformats.org/officeDocument/2006/relationships/image" Target="../media/image110.png"/><Relationship Id="rId22" Type="http://schemas.openxmlformats.org/officeDocument/2006/relationships/image" Target="../media/image190.png"/><Relationship Id="rId27" Type="http://schemas.openxmlformats.org/officeDocument/2006/relationships/image" Target="../media/image195.svg"/></Relationships>
</file>

<file path=ppt/slides/_rels/slide26.xml.rels><?xml version="1.0" encoding="UTF-8" standalone="yes"?>
<Relationships xmlns="http://schemas.openxmlformats.org/package/2006/relationships"><Relationship Id="rId8" Type="http://schemas.openxmlformats.org/officeDocument/2006/relationships/image" Target="../media/image200.svg"/><Relationship Id="rId13" Type="http://schemas.openxmlformats.org/officeDocument/2006/relationships/image" Target="../media/image205.png"/><Relationship Id="rId18" Type="http://schemas.openxmlformats.org/officeDocument/2006/relationships/image" Target="../media/image210.svg"/><Relationship Id="rId3" Type="http://schemas.openxmlformats.org/officeDocument/2006/relationships/image" Target="../media/image31.svg"/><Relationship Id="rId7" Type="http://schemas.openxmlformats.org/officeDocument/2006/relationships/image" Target="../media/image199.png"/><Relationship Id="rId12" Type="http://schemas.openxmlformats.org/officeDocument/2006/relationships/image" Target="../media/image204.svg"/><Relationship Id="rId17" Type="http://schemas.openxmlformats.org/officeDocument/2006/relationships/image" Target="../media/image209.png"/><Relationship Id="rId2" Type="http://schemas.openxmlformats.org/officeDocument/2006/relationships/image" Target="../media/image30.png"/><Relationship Id="rId16" Type="http://schemas.openxmlformats.org/officeDocument/2006/relationships/image" Target="../media/image208.svg"/><Relationship Id="rId20" Type="http://schemas.openxmlformats.org/officeDocument/2006/relationships/image" Target="../media/image212.svg"/><Relationship Id="rId1" Type="http://schemas.openxmlformats.org/officeDocument/2006/relationships/slideLayout" Target="../slideLayouts/slideLayout9.xml"/><Relationship Id="rId6" Type="http://schemas.openxmlformats.org/officeDocument/2006/relationships/image" Target="../media/image198.png"/><Relationship Id="rId11" Type="http://schemas.openxmlformats.org/officeDocument/2006/relationships/image" Target="../media/image203.png"/><Relationship Id="rId5" Type="http://schemas.openxmlformats.org/officeDocument/2006/relationships/image" Target="../media/image195.svg"/><Relationship Id="rId15" Type="http://schemas.openxmlformats.org/officeDocument/2006/relationships/image" Target="../media/image207.png"/><Relationship Id="rId10" Type="http://schemas.openxmlformats.org/officeDocument/2006/relationships/image" Target="../media/image202.svg"/><Relationship Id="rId19" Type="http://schemas.openxmlformats.org/officeDocument/2006/relationships/image" Target="../media/image211.png"/><Relationship Id="rId4" Type="http://schemas.openxmlformats.org/officeDocument/2006/relationships/image" Target="../media/image194.png"/><Relationship Id="rId9" Type="http://schemas.openxmlformats.org/officeDocument/2006/relationships/image" Target="../media/image201.png"/><Relationship Id="rId14" Type="http://schemas.openxmlformats.org/officeDocument/2006/relationships/image" Target="../media/image206.sv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84.sv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83.png"/><Relationship Id="rId5" Type="http://schemas.openxmlformats.org/officeDocument/2006/relationships/image" Target="../media/image213.png"/><Relationship Id="rId4" Type="http://schemas.openxmlformats.org/officeDocument/2006/relationships/image" Target="../media/image31.svg"/></Relationships>
</file>

<file path=ppt/slides/_rels/slide28.xml.rels><?xml version="1.0" encoding="UTF-8" standalone="yes"?>
<Relationships xmlns="http://schemas.openxmlformats.org/package/2006/relationships"><Relationship Id="rId3" Type="http://schemas.openxmlformats.org/officeDocument/2006/relationships/image" Target="../media/image214.png"/><Relationship Id="rId7" Type="http://schemas.openxmlformats.org/officeDocument/2006/relationships/image" Target="../media/image84.sv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83.png"/><Relationship Id="rId5" Type="http://schemas.openxmlformats.org/officeDocument/2006/relationships/image" Target="../media/image31.sv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8" Type="http://schemas.openxmlformats.org/officeDocument/2006/relationships/image" Target="../media/image218.png"/><Relationship Id="rId13" Type="http://schemas.openxmlformats.org/officeDocument/2006/relationships/image" Target="../media/image106.png"/><Relationship Id="rId3" Type="http://schemas.openxmlformats.org/officeDocument/2006/relationships/image" Target="../media/image30.png"/><Relationship Id="rId7" Type="http://schemas.openxmlformats.org/officeDocument/2006/relationships/image" Target="../media/image217.svg"/><Relationship Id="rId12" Type="http://schemas.openxmlformats.org/officeDocument/2006/relationships/image" Target="../media/image221.svg"/><Relationship Id="rId2" Type="http://schemas.openxmlformats.org/officeDocument/2006/relationships/notesSlide" Target="../notesSlides/notesSlide13.xml"/><Relationship Id="rId16" Type="http://schemas.openxmlformats.org/officeDocument/2006/relationships/image" Target="../media/image195.svg"/><Relationship Id="rId1" Type="http://schemas.openxmlformats.org/officeDocument/2006/relationships/slideLayout" Target="../slideLayouts/slideLayout9.xml"/><Relationship Id="rId6" Type="http://schemas.openxmlformats.org/officeDocument/2006/relationships/image" Target="../media/image216.png"/><Relationship Id="rId11" Type="http://schemas.openxmlformats.org/officeDocument/2006/relationships/image" Target="../media/image102.png"/><Relationship Id="rId5" Type="http://schemas.openxmlformats.org/officeDocument/2006/relationships/image" Target="../media/image215.png"/><Relationship Id="rId15" Type="http://schemas.openxmlformats.org/officeDocument/2006/relationships/image" Target="../media/image194.png"/><Relationship Id="rId10" Type="http://schemas.openxmlformats.org/officeDocument/2006/relationships/image" Target="../media/image220.png"/><Relationship Id="rId4" Type="http://schemas.openxmlformats.org/officeDocument/2006/relationships/image" Target="../media/image31.svg"/><Relationship Id="rId9" Type="http://schemas.openxmlformats.org/officeDocument/2006/relationships/image" Target="../media/image219.svg"/><Relationship Id="rId14" Type="http://schemas.openxmlformats.org/officeDocument/2006/relationships/image" Target="../media/image222.svg"/></Relationships>
</file>

<file path=ppt/slides/_rels/slide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svg"/><Relationship Id="rId3" Type="http://schemas.openxmlformats.org/officeDocument/2006/relationships/image" Target="../media/image29.svg"/><Relationship Id="rId21" Type="http://schemas.openxmlformats.org/officeDocument/2006/relationships/image" Target="../media/image47.png"/><Relationship Id="rId7" Type="http://schemas.openxmlformats.org/officeDocument/2006/relationships/image" Target="../media/image33.svg"/><Relationship Id="rId12" Type="http://schemas.openxmlformats.org/officeDocument/2006/relationships/image" Target="../media/image38.svg"/><Relationship Id="rId17" Type="http://schemas.openxmlformats.org/officeDocument/2006/relationships/image" Target="../media/image43.png"/><Relationship Id="rId2" Type="http://schemas.openxmlformats.org/officeDocument/2006/relationships/image" Target="../media/image28.png"/><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9.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svg"/><Relationship Id="rId15" Type="http://schemas.openxmlformats.org/officeDocument/2006/relationships/image" Target="../media/image41.png"/><Relationship Id="rId10" Type="http://schemas.openxmlformats.org/officeDocument/2006/relationships/image" Target="../media/image36.svg"/><Relationship Id="rId19"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30.xml.rels><?xml version="1.0" encoding="UTF-8" standalone="yes"?>
<Relationships xmlns="http://schemas.openxmlformats.org/package/2006/relationships"><Relationship Id="rId8" Type="http://schemas.openxmlformats.org/officeDocument/2006/relationships/image" Target="../media/image227.png"/><Relationship Id="rId3" Type="http://schemas.openxmlformats.org/officeDocument/2006/relationships/image" Target="../media/image224.tif"/><Relationship Id="rId7" Type="http://schemas.openxmlformats.org/officeDocument/2006/relationships/image" Target="../media/image226.png"/><Relationship Id="rId2" Type="http://schemas.openxmlformats.org/officeDocument/2006/relationships/image" Target="../media/image223.tif"/><Relationship Id="rId1" Type="http://schemas.openxmlformats.org/officeDocument/2006/relationships/slideLayout" Target="../slideLayouts/slideLayout9.xml"/><Relationship Id="rId6" Type="http://schemas.openxmlformats.org/officeDocument/2006/relationships/image" Target="../media/image225.png"/><Relationship Id="rId11" Type="http://schemas.openxmlformats.org/officeDocument/2006/relationships/image" Target="../media/image230.svg"/><Relationship Id="rId5" Type="http://schemas.openxmlformats.org/officeDocument/2006/relationships/image" Target="../media/image31.svg"/><Relationship Id="rId10" Type="http://schemas.openxmlformats.org/officeDocument/2006/relationships/image" Target="../media/image229.png"/><Relationship Id="rId4" Type="http://schemas.openxmlformats.org/officeDocument/2006/relationships/image" Target="../media/image30.png"/><Relationship Id="rId9" Type="http://schemas.openxmlformats.org/officeDocument/2006/relationships/image" Target="../media/image228.svg"/></Relationships>
</file>

<file path=ppt/slides/_rels/slide31.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232.sv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231.png"/><Relationship Id="rId5" Type="http://schemas.openxmlformats.org/officeDocument/2006/relationships/image" Target="../media/image31.sv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8" Type="http://schemas.openxmlformats.org/officeDocument/2006/relationships/image" Target="../media/image238.svg"/><Relationship Id="rId13" Type="http://schemas.openxmlformats.org/officeDocument/2006/relationships/image" Target="../media/image243.svg"/><Relationship Id="rId18" Type="http://schemas.openxmlformats.org/officeDocument/2006/relationships/image" Target="../media/image244.png"/><Relationship Id="rId26" Type="http://schemas.openxmlformats.org/officeDocument/2006/relationships/image" Target="../media/image252.png"/><Relationship Id="rId3" Type="http://schemas.openxmlformats.org/officeDocument/2006/relationships/image" Target="../media/image233.png"/><Relationship Id="rId21" Type="http://schemas.openxmlformats.org/officeDocument/2006/relationships/image" Target="../media/image247.png"/><Relationship Id="rId7" Type="http://schemas.openxmlformats.org/officeDocument/2006/relationships/image" Target="../media/image237.png"/><Relationship Id="rId12" Type="http://schemas.openxmlformats.org/officeDocument/2006/relationships/image" Target="../media/image242.png"/><Relationship Id="rId17" Type="http://schemas.openxmlformats.org/officeDocument/2006/relationships/image" Target="../media/image2.svg"/><Relationship Id="rId25" Type="http://schemas.openxmlformats.org/officeDocument/2006/relationships/image" Target="../media/image251.png"/><Relationship Id="rId2" Type="http://schemas.openxmlformats.org/officeDocument/2006/relationships/notesSlide" Target="../notesSlides/notesSlide14.xml"/><Relationship Id="rId16" Type="http://schemas.openxmlformats.org/officeDocument/2006/relationships/image" Target="../media/image1.png"/><Relationship Id="rId20" Type="http://schemas.openxmlformats.org/officeDocument/2006/relationships/image" Target="../media/image246.png"/><Relationship Id="rId1" Type="http://schemas.openxmlformats.org/officeDocument/2006/relationships/slideLayout" Target="../slideLayouts/slideLayout11.xml"/><Relationship Id="rId6" Type="http://schemas.openxmlformats.org/officeDocument/2006/relationships/image" Target="../media/image236.png"/><Relationship Id="rId11" Type="http://schemas.openxmlformats.org/officeDocument/2006/relationships/image" Target="../media/image241.png"/><Relationship Id="rId24" Type="http://schemas.openxmlformats.org/officeDocument/2006/relationships/image" Target="../media/image250.png"/><Relationship Id="rId5" Type="http://schemas.openxmlformats.org/officeDocument/2006/relationships/image" Target="../media/image235.png"/><Relationship Id="rId15" Type="http://schemas.openxmlformats.org/officeDocument/2006/relationships/image" Target="../media/image31.svg"/><Relationship Id="rId23" Type="http://schemas.openxmlformats.org/officeDocument/2006/relationships/image" Target="../media/image249.svg"/><Relationship Id="rId10" Type="http://schemas.openxmlformats.org/officeDocument/2006/relationships/image" Target="../media/image240.svg"/><Relationship Id="rId19" Type="http://schemas.openxmlformats.org/officeDocument/2006/relationships/image" Target="../media/image245.svg"/><Relationship Id="rId4" Type="http://schemas.openxmlformats.org/officeDocument/2006/relationships/image" Target="../media/image234.png"/><Relationship Id="rId9" Type="http://schemas.openxmlformats.org/officeDocument/2006/relationships/image" Target="../media/image239.png"/><Relationship Id="rId14" Type="http://schemas.openxmlformats.org/officeDocument/2006/relationships/image" Target="../media/image30.png"/><Relationship Id="rId22" Type="http://schemas.openxmlformats.org/officeDocument/2006/relationships/image" Target="../media/image248.png"/></Relationships>
</file>

<file path=ppt/slides/_rels/slide33.xml.rels><?xml version="1.0" encoding="UTF-8" standalone="yes"?>
<Relationships xmlns="http://schemas.openxmlformats.org/package/2006/relationships"><Relationship Id="rId8" Type="http://schemas.openxmlformats.org/officeDocument/2006/relationships/image" Target="../media/image255.png"/><Relationship Id="rId13" Type="http://schemas.openxmlformats.org/officeDocument/2006/relationships/image" Target="../media/image260.svg"/><Relationship Id="rId18" Type="http://schemas.openxmlformats.org/officeDocument/2006/relationships/image" Target="../media/image265.png"/><Relationship Id="rId26" Type="http://schemas.openxmlformats.org/officeDocument/2006/relationships/image" Target="../media/image273.png"/><Relationship Id="rId3" Type="http://schemas.openxmlformats.org/officeDocument/2006/relationships/image" Target="../media/image254.svg"/><Relationship Id="rId21" Type="http://schemas.openxmlformats.org/officeDocument/2006/relationships/image" Target="../media/image268.svg"/><Relationship Id="rId7" Type="http://schemas.openxmlformats.org/officeDocument/2006/relationships/image" Target="../media/image31.svg"/><Relationship Id="rId12" Type="http://schemas.openxmlformats.org/officeDocument/2006/relationships/image" Target="../media/image259.png"/><Relationship Id="rId17" Type="http://schemas.openxmlformats.org/officeDocument/2006/relationships/image" Target="../media/image264.svg"/><Relationship Id="rId25" Type="http://schemas.openxmlformats.org/officeDocument/2006/relationships/image" Target="../media/image272.svg"/><Relationship Id="rId2" Type="http://schemas.openxmlformats.org/officeDocument/2006/relationships/image" Target="../media/image253.png"/><Relationship Id="rId16" Type="http://schemas.openxmlformats.org/officeDocument/2006/relationships/image" Target="../media/image263.png"/><Relationship Id="rId20" Type="http://schemas.openxmlformats.org/officeDocument/2006/relationships/image" Target="../media/image267.png"/><Relationship Id="rId29" Type="http://schemas.openxmlformats.org/officeDocument/2006/relationships/image" Target="../media/image276.svg"/><Relationship Id="rId1" Type="http://schemas.openxmlformats.org/officeDocument/2006/relationships/slideLayout" Target="../slideLayouts/slideLayout6.xml"/><Relationship Id="rId6" Type="http://schemas.openxmlformats.org/officeDocument/2006/relationships/image" Target="../media/image30.png"/><Relationship Id="rId11" Type="http://schemas.openxmlformats.org/officeDocument/2006/relationships/image" Target="../media/image258.svg"/><Relationship Id="rId24" Type="http://schemas.openxmlformats.org/officeDocument/2006/relationships/image" Target="../media/image271.png"/><Relationship Id="rId5" Type="http://schemas.openxmlformats.org/officeDocument/2006/relationships/image" Target="../media/image29.svg"/><Relationship Id="rId15" Type="http://schemas.openxmlformats.org/officeDocument/2006/relationships/image" Target="../media/image262.svg"/><Relationship Id="rId23" Type="http://schemas.openxmlformats.org/officeDocument/2006/relationships/image" Target="../media/image270.svg"/><Relationship Id="rId28" Type="http://schemas.openxmlformats.org/officeDocument/2006/relationships/image" Target="../media/image275.png"/><Relationship Id="rId10" Type="http://schemas.openxmlformats.org/officeDocument/2006/relationships/image" Target="../media/image257.png"/><Relationship Id="rId19" Type="http://schemas.openxmlformats.org/officeDocument/2006/relationships/image" Target="../media/image266.svg"/><Relationship Id="rId4" Type="http://schemas.openxmlformats.org/officeDocument/2006/relationships/image" Target="../media/image28.png"/><Relationship Id="rId9" Type="http://schemas.openxmlformats.org/officeDocument/2006/relationships/image" Target="../media/image256.svg"/><Relationship Id="rId14" Type="http://schemas.openxmlformats.org/officeDocument/2006/relationships/image" Target="../media/image261.png"/><Relationship Id="rId22" Type="http://schemas.openxmlformats.org/officeDocument/2006/relationships/image" Target="../media/image269.png"/><Relationship Id="rId27" Type="http://schemas.openxmlformats.org/officeDocument/2006/relationships/image" Target="../media/image274.svg"/></Relationships>
</file>

<file path=ppt/slides/_rels/slide34.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278.jpeg"/><Relationship Id="rId5" Type="http://schemas.openxmlformats.org/officeDocument/2006/relationships/image" Target="../media/image31.svg"/><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279.jpeg"/><Relationship Id="rId5" Type="http://schemas.openxmlformats.org/officeDocument/2006/relationships/image" Target="../media/image31.sv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13" Type="http://schemas.openxmlformats.org/officeDocument/2006/relationships/image" Target="../media/image289.svg"/><Relationship Id="rId18" Type="http://schemas.openxmlformats.org/officeDocument/2006/relationships/image" Target="../media/image294.png"/><Relationship Id="rId26" Type="http://schemas.openxmlformats.org/officeDocument/2006/relationships/image" Target="../media/image299.png"/><Relationship Id="rId39" Type="http://schemas.openxmlformats.org/officeDocument/2006/relationships/image" Target="../media/image311.png"/><Relationship Id="rId21" Type="http://schemas.microsoft.com/office/2007/relationships/hdphoto" Target="../media/hdphoto2.wdp"/><Relationship Id="rId34" Type="http://schemas.openxmlformats.org/officeDocument/2006/relationships/image" Target="../media/image306.png"/><Relationship Id="rId7" Type="http://schemas.openxmlformats.org/officeDocument/2006/relationships/image" Target="../media/image283.svg"/><Relationship Id="rId2" Type="http://schemas.openxmlformats.org/officeDocument/2006/relationships/notesSlide" Target="../notesSlides/notesSlide17.xml"/><Relationship Id="rId16" Type="http://schemas.openxmlformats.org/officeDocument/2006/relationships/image" Target="../media/image292.png"/><Relationship Id="rId20" Type="http://schemas.openxmlformats.org/officeDocument/2006/relationships/image" Target="../media/image295.png"/><Relationship Id="rId29" Type="http://schemas.openxmlformats.org/officeDocument/2006/relationships/image" Target="../media/image301.png"/><Relationship Id="rId41" Type="http://schemas.openxmlformats.org/officeDocument/2006/relationships/image" Target="../media/image31.svg"/><Relationship Id="rId1" Type="http://schemas.openxmlformats.org/officeDocument/2006/relationships/slideLayout" Target="../slideLayouts/slideLayout11.xml"/><Relationship Id="rId6" Type="http://schemas.openxmlformats.org/officeDocument/2006/relationships/image" Target="../media/image282.png"/><Relationship Id="rId11" Type="http://schemas.openxmlformats.org/officeDocument/2006/relationships/image" Target="../media/image287.svg"/><Relationship Id="rId24" Type="http://schemas.openxmlformats.org/officeDocument/2006/relationships/image" Target="../media/image297.png"/><Relationship Id="rId32" Type="http://schemas.openxmlformats.org/officeDocument/2006/relationships/image" Target="../media/image304.png"/><Relationship Id="rId37" Type="http://schemas.openxmlformats.org/officeDocument/2006/relationships/image" Target="../media/image309.png"/><Relationship Id="rId40" Type="http://schemas.openxmlformats.org/officeDocument/2006/relationships/image" Target="../media/image30.png"/><Relationship Id="rId5" Type="http://schemas.openxmlformats.org/officeDocument/2006/relationships/image" Target="../media/image281.svg"/><Relationship Id="rId15" Type="http://schemas.openxmlformats.org/officeDocument/2006/relationships/image" Target="../media/image291.svg"/><Relationship Id="rId23" Type="http://schemas.microsoft.com/office/2007/relationships/hdphoto" Target="../media/hdphoto3.wdp"/><Relationship Id="rId28" Type="http://schemas.openxmlformats.org/officeDocument/2006/relationships/image" Target="../media/image300.png"/><Relationship Id="rId36" Type="http://schemas.openxmlformats.org/officeDocument/2006/relationships/image" Target="../media/image308.png"/><Relationship Id="rId10" Type="http://schemas.openxmlformats.org/officeDocument/2006/relationships/image" Target="../media/image286.png"/><Relationship Id="rId19" Type="http://schemas.microsoft.com/office/2007/relationships/hdphoto" Target="../media/hdphoto1.wdp"/><Relationship Id="rId31" Type="http://schemas.openxmlformats.org/officeDocument/2006/relationships/image" Target="../media/image303.svg"/><Relationship Id="rId4" Type="http://schemas.openxmlformats.org/officeDocument/2006/relationships/image" Target="../media/image280.png"/><Relationship Id="rId9" Type="http://schemas.openxmlformats.org/officeDocument/2006/relationships/image" Target="../media/image285.svg"/><Relationship Id="rId14" Type="http://schemas.openxmlformats.org/officeDocument/2006/relationships/image" Target="../media/image290.png"/><Relationship Id="rId22" Type="http://schemas.openxmlformats.org/officeDocument/2006/relationships/image" Target="../media/image296.png"/><Relationship Id="rId27" Type="http://schemas.microsoft.com/office/2007/relationships/hdphoto" Target="../media/hdphoto4.wdp"/><Relationship Id="rId30" Type="http://schemas.openxmlformats.org/officeDocument/2006/relationships/image" Target="../media/image302.svg"/><Relationship Id="rId35" Type="http://schemas.openxmlformats.org/officeDocument/2006/relationships/image" Target="../media/image307.svg"/><Relationship Id="rId8" Type="http://schemas.openxmlformats.org/officeDocument/2006/relationships/image" Target="../media/image284.png"/><Relationship Id="rId3" Type="http://schemas.openxmlformats.org/officeDocument/2006/relationships/image" Target="../media/image277.png"/><Relationship Id="rId12" Type="http://schemas.openxmlformats.org/officeDocument/2006/relationships/image" Target="../media/image288.png"/><Relationship Id="rId17" Type="http://schemas.openxmlformats.org/officeDocument/2006/relationships/image" Target="../media/image293.tiff"/><Relationship Id="rId25" Type="http://schemas.openxmlformats.org/officeDocument/2006/relationships/image" Target="../media/image298.png"/><Relationship Id="rId33" Type="http://schemas.openxmlformats.org/officeDocument/2006/relationships/image" Target="../media/image305.svg"/><Relationship Id="rId38" Type="http://schemas.openxmlformats.org/officeDocument/2006/relationships/image" Target="../media/image310.png"/></Relationships>
</file>

<file path=ppt/slides/_rels/slide37.xml.rels><?xml version="1.0" encoding="UTF-8" standalone="yes"?>
<Relationships xmlns="http://schemas.openxmlformats.org/package/2006/relationships"><Relationship Id="rId8" Type="http://schemas.openxmlformats.org/officeDocument/2006/relationships/image" Target="../media/image316.png"/><Relationship Id="rId13" Type="http://schemas.openxmlformats.org/officeDocument/2006/relationships/image" Target="../media/image321.png"/><Relationship Id="rId3" Type="http://schemas.openxmlformats.org/officeDocument/2006/relationships/image" Target="../media/image277.png"/><Relationship Id="rId7" Type="http://schemas.openxmlformats.org/officeDocument/2006/relationships/image" Target="../media/image315.svg"/><Relationship Id="rId12" Type="http://schemas.openxmlformats.org/officeDocument/2006/relationships/image" Target="../media/image320.png"/><Relationship Id="rId2" Type="http://schemas.openxmlformats.org/officeDocument/2006/relationships/notesSlide" Target="../notesSlides/notesSlide18.xml"/><Relationship Id="rId16" Type="http://schemas.openxmlformats.org/officeDocument/2006/relationships/image" Target="../media/image31.svg"/><Relationship Id="rId1" Type="http://schemas.openxmlformats.org/officeDocument/2006/relationships/slideLayout" Target="../slideLayouts/slideLayout11.xml"/><Relationship Id="rId6" Type="http://schemas.openxmlformats.org/officeDocument/2006/relationships/image" Target="../media/image314.png"/><Relationship Id="rId11" Type="http://schemas.openxmlformats.org/officeDocument/2006/relationships/image" Target="../media/image319.png"/><Relationship Id="rId5" Type="http://schemas.openxmlformats.org/officeDocument/2006/relationships/image" Target="../media/image313.svg"/><Relationship Id="rId15" Type="http://schemas.openxmlformats.org/officeDocument/2006/relationships/image" Target="../media/image30.png"/><Relationship Id="rId10" Type="http://schemas.openxmlformats.org/officeDocument/2006/relationships/image" Target="../media/image318.png"/><Relationship Id="rId4" Type="http://schemas.openxmlformats.org/officeDocument/2006/relationships/image" Target="../media/image312.png"/><Relationship Id="rId9" Type="http://schemas.openxmlformats.org/officeDocument/2006/relationships/image" Target="../media/image317.svg"/><Relationship Id="rId14" Type="http://schemas.openxmlformats.org/officeDocument/2006/relationships/image" Target="../media/image322.png"/></Relationships>
</file>

<file path=ppt/slides/_rels/slide38.xml.rels><?xml version="1.0" encoding="UTF-8" standalone="yes"?>
<Relationships xmlns="http://schemas.openxmlformats.org/package/2006/relationships"><Relationship Id="rId8" Type="http://schemas.openxmlformats.org/officeDocument/2006/relationships/image" Target="../media/image323.png"/><Relationship Id="rId13" Type="http://schemas.openxmlformats.org/officeDocument/2006/relationships/image" Target="../media/image327.png"/><Relationship Id="rId18" Type="http://schemas.openxmlformats.org/officeDocument/2006/relationships/image" Target="../media/image332.svg"/><Relationship Id="rId3" Type="http://schemas.openxmlformats.org/officeDocument/2006/relationships/image" Target="../media/image277.png"/><Relationship Id="rId7" Type="http://schemas.openxmlformats.org/officeDocument/2006/relationships/image" Target="../media/image315.svg"/><Relationship Id="rId12" Type="http://schemas.openxmlformats.org/officeDocument/2006/relationships/hyperlink" Target="https://www.petronas.com/media/media-releases/racing-future-mercedes-amgf1-and-petronas-power-towards-two-decades" TargetMode="External"/><Relationship Id="rId17" Type="http://schemas.openxmlformats.org/officeDocument/2006/relationships/image" Target="../media/image331.png"/><Relationship Id="rId2" Type="http://schemas.openxmlformats.org/officeDocument/2006/relationships/notesSlide" Target="../notesSlides/notesSlide19.xml"/><Relationship Id="rId16" Type="http://schemas.openxmlformats.org/officeDocument/2006/relationships/image" Target="../media/image330.png"/><Relationship Id="rId1" Type="http://schemas.openxmlformats.org/officeDocument/2006/relationships/slideLayout" Target="../slideLayouts/slideLayout11.xml"/><Relationship Id="rId6" Type="http://schemas.openxmlformats.org/officeDocument/2006/relationships/image" Target="../media/image314.png"/><Relationship Id="rId11" Type="http://schemas.openxmlformats.org/officeDocument/2006/relationships/image" Target="../media/image326.svg"/><Relationship Id="rId5" Type="http://schemas.openxmlformats.org/officeDocument/2006/relationships/image" Target="../media/image31.svg"/><Relationship Id="rId15" Type="http://schemas.openxmlformats.org/officeDocument/2006/relationships/image" Target="../media/image329.jpeg"/><Relationship Id="rId10" Type="http://schemas.openxmlformats.org/officeDocument/2006/relationships/image" Target="../media/image325.png"/><Relationship Id="rId19" Type="http://schemas.openxmlformats.org/officeDocument/2006/relationships/image" Target="../media/image333.png"/><Relationship Id="rId4" Type="http://schemas.openxmlformats.org/officeDocument/2006/relationships/image" Target="../media/image30.png"/><Relationship Id="rId9" Type="http://schemas.openxmlformats.org/officeDocument/2006/relationships/image" Target="../media/image324.svg"/><Relationship Id="rId14" Type="http://schemas.openxmlformats.org/officeDocument/2006/relationships/image" Target="../media/image328.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31.svg"/><Relationship Id="rId18" Type="http://schemas.openxmlformats.org/officeDocument/2006/relationships/image" Target="../media/image62.tiff"/><Relationship Id="rId3" Type="http://schemas.openxmlformats.org/officeDocument/2006/relationships/image" Target="../media/image49.svg"/><Relationship Id="rId7" Type="http://schemas.openxmlformats.org/officeDocument/2006/relationships/image" Target="../media/image53.tiff"/><Relationship Id="rId12" Type="http://schemas.openxmlformats.org/officeDocument/2006/relationships/image" Target="../media/image30.png"/><Relationship Id="rId17" Type="http://schemas.openxmlformats.org/officeDocument/2006/relationships/image" Target="../media/image61.svg"/><Relationship Id="rId2" Type="http://schemas.openxmlformats.org/officeDocument/2006/relationships/image" Target="../media/image48.png"/><Relationship Id="rId16" Type="http://schemas.openxmlformats.org/officeDocument/2006/relationships/image" Target="../media/image60.png"/><Relationship Id="rId20" Type="http://schemas.openxmlformats.org/officeDocument/2006/relationships/image" Target="../media/image64.tiff"/><Relationship Id="rId1" Type="http://schemas.openxmlformats.org/officeDocument/2006/relationships/slideLayout" Target="../slideLayouts/slideLayout9.xml"/><Relationship Id="rId6" Type="http://schemas.openxmlformats.org/officeDocument/2006/relationships/image" Target="../media/image52.tiff"/><Relationship Id="rId11" Type="http://schemas.openxmlformats.org/officeDocument/2006/relationships/image" Target="../media/image57.svg"/><Relationship Id="rId5" Type="http://schemas.openxmlformats.org/officeDocument/2006/relationships/image" Target="../media/image51.svg"/><Relationship Id="rId15" Type="http://schemas.openxmlformats.org/officeDocument/2006/relationships/image" Target="../media/image59.svg"/><Relationship Id="rId10" Type="http://schemas.openxmlformats.org/officeDocument/2006/relationships/image" Target="../media/image56.png"/><Relationship Id="rId19" Type="http://schemas.openxmlformats.org/officeDocument/2006/relationships/image" Target="../media/image63.tiff"/><Relationship Id="rId4" Type="http://schemas.openxmlformats.org/officeDocument/2006/relationships/image" Target="../media/image50.png"/><Relationship Id="rId9" Type="http://schemas.openxmlformats.org/officeDocument/2006/relationships/image" Target="../media/image55.svg"/><Relationship Id="rId14" Type="http://schemas.openxmlformats.org/officeDocument/2006/relationships/image" Target="../media/image58.png"/></Relationships>
</file>

<file path=ppt/slides/_rels/slide4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37.png"/><Relationship Id="rId3" Type="http://schemas.openxmlformats.org/officeDocument/2006/relationships/image" Target="../media/image2.svg"/><Relationship Id="rId7" Type="http://schemas.openxmlformats.org/officeDocument/2006/relationships/hyperlink" Target="mailto:Alexandre.kovriga@kennol.com" TargetMode="External"/><Relationship Id="rId12" Type="http://schemas.openxmlformats.org/officeDocument/2006/relationships/image" Target="../media/image336.png"/><Relationship Id="rId2" Type="http://schemas.openxmlformats.org/officeDocument/2006/relationships/image" Target="../media/image1.png"/><Relationship Id="rId1" Type="http://schemas.openxmlformats.org/officeDocument/2006/relationships/slideLayout" Target="../slideLayouts/slideLayout11.xml"/><Relationship Id="rId6" Type="http://schemas.openxmlformats.org/officeDocument/2006/relationships/hyperlink" Target="mailto:claire.socheleau@kennol.com" TargetMode="External"/><Relationship Id="rId11" Type="http://schemas.openxmlformats.org/officeDocument/2006/relationships/image" Target="../media/image335.png"/><Relationship Id="rId5" Type="http://schemas.openxmlformats.org/officeDocument/2006/relationships/hyperlink" Target="mailto:Lea.morihain@kennol.com" TargetMode="External"/><Relationship Id="rId15" Type="http://schemas.openxmlformats.org/officeDocument/2006/relationships/hyperlink" Target="mailto:stephane.lebot@kennol.com" TargetMode="External"/><Relationship Id="rId10" Type="http://schemas.openxmlformats.org/officeDocument/2006/relationships/image" Target="../media/image334.png"/><Relationship Id="rId4" Type="http://schemas.openxmlformats.org/officeDocument/2006/relationships/image" Target="../media/image12.png"/><Relationship Id="rId9" Type="http://schemas.openxmlformats.org/officeDocument/2006/relationships/image" Target="../media/image31.svg"/><Relationship Id="rId14" Type="http://schemas.openxmlformats.org/officeDocument/2006/relationships/image" Target="../media/image338.png"/></Relationships>
</file>

<file path=ppt/slides/_rels/slide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6.jpeg"/><Relationship Id="rId7" Type="http://schemas.openxmlformats.org/officeDocument/2006/relationships/image" Target="../media/image31.svg"/><Relationship Id="rId2" Type="http://schemas.openxmlformats.org/officeDocument/2006/relationships/image" Target="../media/image65.jpe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68.jpeg"/><Relationship Id="rId4" Type="http://schemas.openxmlformats.org/officeDocument/2006/relationships/image" Target="../media/image67.jpeg"/><Relationship Id="rId9" Type="http://schemas.openxmlformats.org/officeDocument/2006/relationships/image" Target="../media/image7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0.png"/><Relationship Id="rId1" Type="http://schemas.openxmlformats.org/officeDocument/2006/relationships/slideLayout" Target="../slideLayouts/slideLayout9.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31.svg"/></Relationships>
</file>

<file path=ppt/slides/_rels/slide9.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89.png"/><Relationship Id="rId18" Type="http://schemas.openxmlformats.org/officeDocument/2006/relationships/image" Target="../media/image94.png"/><Relationship Id="rId3" Type="http://schemas.openxmlformats.org/officeDocument/2006/relationships/image" Target="../media/image31.svg"/><Relationship Id="rId21" Type="http://schemas.openxmlformats.org/officeDocument/2006/relationships/image" Target="../media/image97.png"/><Relationship Id="rId7" Type="http://schemas.openxmlformats.org/officeDocument/2006/relationships/image" Target="../media/image86.svg"/><Relationship Id="rId12" Type="http://schemas.openxmlformats.org/officeDocument/2006/relationships/image" Target="../media/image38.svg"/><Relationship Id="rId17" Type="http://schemas.openxmlformats.org/officeDocument/2006/relationships/image" Target="../media/image93.png"/><Relationship Id="rId2" Type="http://schemas.openxmlformats.org/officeDocument/2006/relationships/image" Target="../media/image30.png"/><Relationship Id="rId16" Type="http://schemas.openxmlformats.org/officeDocument/2006/relationships/image" Target="../media/image92.tiff"/><Relationship Id="rId20" Type="http://schemas.openxmlformats.org/officeDocument/2006/relationships/image" Target="../media/image96.png"/><Relationship Id="rId1" Type="http://schemas.openxmlformats.org/officeDocument/2006/relationships/slideLayout" Target="../slideLayouts/slideLayout9.xml"/><Relationship Id="rId6" Type="http://schemas.openxmlformats.org/officeDocument/2006/relationships/image" Target="../media/image85.png"/><Relationship Id="rId11" Type="http://schemas.openxmlformats.org/officeDocument/2006/relationships/image" Target="../media/image37.png"/><Relationship Id="rId5" Type="http://schemas.openxmlformats.org/officeDocument/2006/relationships/image" Target="../media/image84.svg"/><Relationship Id="rId15" Type="http://schemas.openxmlformats.org/officeDocument/2006/relationships/image" Target="../media/image91.png"/><Relationship Id="rId10" Type="http://schemas.openxmlformats.org/officeDocument/2006/relationships/image" Target="../media/image88.svg"/><Relationship Id="rId19" Type="http://schemas.openxmlformats.org/officeDocument/2006/relationships/image" Target="../media/image95.png"/><Relationship Id="rId4" Type="http://schemas.openxmlformats.org/officeDocument/2006/relationships/image" Target="../media/image83.png"/><Relationship Id="rId9" Type="http://schemas.openxmlformats.org/officeDocument/2006/relationships/image" Target="../media/image28.png"/><Relationship Id="rId14" Type="http://schemas.openxmlformats.org/officeDocument/2006/relationships/image" Target="../media/image9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543DA351-F82C-B0C8-73F3-646B6F3F1C7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2997" y="-6232525"/>
            <a:ext cx="20251682" cy="20657114"/>
          </a:xfrm>
          <a:prstGeom prst="rect">
            <a:avLst/>
          </a:prstGeom>
        </p:spPr>
      </p:pic>
      <p:pic>
        <p:nvPicPr>
          <p:cNvPr id="6" name="Graphique 5">
            <a:extLst>
              <a:ext uri="{FF2B5EF4-FFF2-40B4-BE49-F238E27FC236}">
                <a16:creationId xmlns:a16="http://schemas.microsoft.com/office/drawing/2014/main" id="{B99B9D59-6CC6-70E2-820A-488E9CA49E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10755" y="-23606125"/>
            <a:ext cx="28840386" cy="55143350"/>
          </a:xfrm>
          <a:prstGeom prst="rect">
            <a:avLst/>
          </a:prstGeom>
        </p:spPr>
      </p:pic>
      <p:sp>
        <p:nvSpPr>
          <p:cNvPr id="2" name="ZoneTexte 1">
            <a:extLst>
              <a:ext uri="{FF2B5EF4-FFF2-40B4-BE49-F238E27FC236}">
                <a16:creationId xmlns:a16="http://schemas.microsoft.com/office/drawing/2014/main" id="{A4EC8C52-42A9-42A4-BA89-488F22BB4EE5}"/>
              </a:ext>
            </a:extLst>
          </p:cNvPr>
          <p:cNvSpPr txBox="1"/>
          <p:nvPr/>
        </p:nvSpPr>
        <p:spPr>
          <a:xfrm>
            <a:off x="2987448" y="10760075"/>
            <a:ext cx="15390752" cy="307777"/>
          </a:xfrm>
          <a:prstGeom prst="rect">
            <a:avLst/>
          </a:prstGeom>
          <a:noFill/>
        </p:spPr>
        <p:txBody>
          <a:bodyPr wrap="none" rtlCol="0">
            <a:spAutoFit/>
          </a:bodyPr>
          <a:lstStyle/>
          <a:p>
            <a:pPr>
              <a:defRPr/>
            </a:pPr>
            <a:r>
              <a:rPr lang="fr-FR" sz="1400" dirty="0">
                <a:latin typeface="Rubik" panose="00000500000000000000" pitchFamily="2" charset="-79"/>
                <a:ea typeface="ＭＳ Ｐゴシック" pitchFamily="34" charset="-128"/>
                <a:cs typeface="Rubik" panose="00000500000000000000" pitchFamily="2" charset="-79"/>
              </a:rPr>
              <a:t>MOTEURS   |   TRANSMISSIONS ET BOÎTES  |  INDUSTRIEL, AGRICULTURE ET HYDRAULIQUE  |  LIQUIDES DE REFROIDISSEMENT ET LAVE-GLACES  |  GRAISSES ET FLUIDES TECHNIQUES</a:t>
            </a:r>
          </a:p>
        </p:txBody>
      </p:sp>
      <p:grpSp>
        <p:nvGrpSpPr>
          <p:cNvPr id="20" name="Groupe 19">
            <a:extLst>
              <a:ext uri="{FF2B5EF4-FFF2-40B4-BE49-F238E27FC236}">
                <a16:creationId xmlns:a16="http://schemas.microsoft.com/office/drawing/2014/main" id="{15223DA3-2289-969D-204A-46F281BBE8DF}"/>
              </a:ext>
            </a:extLst>
          </p:cNvPr>
          <p:cNvGrpSpPr/>
          <p:nvPr/>
        </p:nvGrpSpPr>
        <p:grpSpPr>
          <a:xfrm>
            <a:off x="2661444" y="1438124"/>
            <a:ext cx="14332353" cy="8433101"/>
            <a:chOff x="-393890" y="117174"/>
            <a:chExt cx="14332353" cy="8433101"/>
          </a:xfrm>
        </p:grpSpPr>
        <p:pic>
          <p:nvPicPr>
            <p:cNvPr id="5" name="Image 4">
              <a:extLst>
                <a:ext uri="{FF2B5EF4-FFF2-40B4-BE49-F238E27FC236}">
                  <a16:creationId xmlns:a16="http://schemas.microsoft.com/office/drawing/2014/main" id="{D5BEB79D-DCF2-417B-A32C-EB5AF4F15F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718733">
              <a:off x="11385372" y="985696"/>
              <a:ext cx="2553091" cy="718776"/>
            </a:xfrm>
            <a:prstGeom prst="rect">
              <a:avLst/>
            </a:prstGeom>
          </p:spPr>
        </p:pic>
        <p:pic>
          <p:nvPicPr>
            <p:cNvPr id="9" name="Graphique 8">
              <a:extLst>
                <a:ext uri="{FF2B5EF4-FFF2-40B4-BE49-F238E27FC236}">
                  <a16:creationId xmlns:a16="http://schemas.microsoft.com/office/drawing/2014/main" id="{307C2802-DBB2-45EA-A7A9-9A1218CCBFF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3890" y="117174"/>
              <a:ext cx="11670507" cy="8433101"/>
            </a:xfrm>
            <a:prstGeom prst="rect">
              <a:avLst/>
            </a:prstGeom>
          </p:spPr>
        </p:pic>
      </p:grpSp>
      <p:grpSp>
        <p:nvGrpSpPr>
          <p:cNvPr id="3" name="Groupe 2">
            <a:extLst>
              <a:ext uri="{FF2B5EF4-FFF2-40B4-BE49-F238E27FC236}">
                <a16:creationId xmlns:a16="http://schemas.microsoft.com/office/drawing/2014/main" id="{B51845D1-9067-37E4-3A65-60887BF2AF99}"/>
              </a:ext>
            </a:extLst>
          </p:cNvPr>
          <p:cNvGrpSpPr/>
          <p:nvPr/>
        </p:nvGrpSpPr>
        <p:grpSpPr>
          <a:xfrm>
            <a:off x="15386844" y="2594638"/>
            <a:ext cx="5753343" cy="6781800"/>
            <a:chOff x="14811576" y="3632789"/>
            <a:chExt cx="5753343" cy="6781800"/>
          </a:xfrm>
        </p:grpSpPr>
        <p:sp>
          <p:nvSpPr>
            <p:cNvPr id="19" name="Rectangle 18">
              <a:extLst>
                <a:ext uri="{FF2B5EF4-FFF2-40B4-BE49-F238E27FC236}">
                  <a16:creationId xmlns:a16="http://schemas.microsoft.com/office/drawing/2014/main" id="{A3F6F15D-7BDC-4396-BD36-4A3D77E27F5A}"/>
                </a:ext>
              </a:extLst>
            </p:cNvPr>
            <p:cNvSpPr/>
            <p:nvPr/>
          </p:nvSpPr>
          <p:spPr>
            <a:xfrm rot="19739760">
              <a:off x="14811576" y="9170383"/>
              <a:ext cx="2748287" cy="366832"/>
            </a:xfrm>
            <a:prstGeom prst="rect">
              <a:avLst/>
            </a:prstGeom>
            <a:solidFill>
              <a:srgbClr val="3C3C3B"/>
            </a:solidFill>
          </p:spPr>
          <p:txBody>
            <a:bodyPr wrap="square" rtlCol="0" anchor="ctr">
              <a:spAutoFit/>
            </a:bodyPr>
            <a:lstStyle/>
            <a:p>
              <a:pPr marL="4672330" marR="5080" algn="just">
                <a:lnSpc>
                  <a:spcPct val="104099"/>
                </a:lnSpc>
                <a:spcBef>
                  <a:spcPts val="1019"/>
                </a:spcBef>
              </a:pPr>
              <a:endParaRPr lang="fr-FR" i="1" spc="-5" dirty="0">
                <a:latin typeface="Rubik" panose="00000500000000000000" pitchFamily="2" charset="-79"/>
                <a:cs typeface="Rubik" panose="00000500000000000000" pitchFamily="2" charset="-79"/>
              </a:endParaRPr>
            </a:p>
          </p:txBody>
        </p:sp>
        <p:pic>
          <p:nvPicPr>
            <p:cNvPr id="21" name="Graphique 20">
              <a:extLst>
                <a:ext uri="{FF2B5EF4-FFF2-40B4-BE49-F238E27FC236}">
                  <a16:creationId xmlns:a16="http://schemas.microsoft.com/office/drawing/2014/main" id="{147803DC-6DD0-4419-ADD5-821C772662C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913420" y="3632789"/>
              <a:ext cx="5651499" cy="6781800"/>
            </a:xfrm>
            <a:prstGeom prst="rect">
              <a:avLst/>
            </a:prstGeom>
          </p:spPr>
        </p:pic>
      </p:grpSp>
    </p:spTree>
    <p:extLst>
      <p:ext uri="{BB962C8B-B14F-4D97-AF65-F5344CB8AC3E}">
        <p14:creationId xmlns:p14="http://schemas.microsoft.com/office/powerpoint/2010/main" val="219363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1DFE816-A880-4FEC-B3BA-9E12AFF6D6BA}"/>
              </a:ext>
            </a:extLst>
          </p:cNvPr>
          <p:cNvSpPr txBox="1"/>
          <p:nvPr/>
        </p:nvSpPr>
        <p:spPr>
          <a:xfrm>
            <a:off x="6082813" y="3340160"/>
            <a:ext cx="7918938" cy="4524315"/>
          </a:xfrm>
          <a:prstGeom prst="rect">
            <a:avLst/>
          </a:prstGeom>
          <a:noFill/>
        </p:spPr>
        <p:txBody>
          <a:bodyPr wrap="square" rtlCol="0">
            <a:spAutoFit/>
          </a:bodyPr>
          <a:lstStyle/>
          <a:p>
            <a:pPr algn="ctr"/>
            <a:r>
              <a:rPr lang="fr-FR" sz="9600" b="1" cap="all" dirty="0">
                <a:solidFill>
                  <a:schemeClr val="bg1"/>
                </a:solidFill>
                <a:latin typeface="Rubik Medium" panose="00000600000000000000" pitchFamily="2" charset="-79"/>
                <a:cs typeface="Rubik Medium" panose="00000600000000000000" pitchFamily="2" charset="-79"/>
              </a:rPr>
              <a:t>NOTRE </a:t>
            </a:r>
          </a:p>
          <a:p>
            <a:pPr algn="ctr"/>
            <a:r>
              <a:rPr lang="fr-FR" sz="9600" b="1" cap="all" dirty="0">
                <a:solidFill>
                  <a:schemeClr val="bg1"/>
                </a:solidFill>
                <a:latin typeface="Rubik Medium" panose="00000600000000000000" pitchFamily="2" charset="-79"/>
                <a:cs typeface="Rubik Medium" panose="00000600000000000000" pitchFamily="2" charset="-79"/>
              </a:rPr>
              <a:t>FRENCH</a:t>
            </a:r>
          </a:p>
          <a:p>
            <a:pPr algn="ctr"/>
            <a:r>
              <a:rPr lang="fr-FR" sz="9600" b="1" cap="all" dirty="0">
                <a:solidFill>
                  <a:schemeClr val="bg1"/>
                </a:solidFill>
                <a:latin typeface="Rubik Medium" panose="00000600000000000000" pitchFamily="2" charset="-79"/>
                <a:cs typeface="Rubik Medium" panose="00000600000000000000" pitchFamily="2" charset="-79"/>
              </a:rPr>
              <a:t>TOUCH</a:t>
            </a:r>
          </a:p>
        </p:txBody>
      </p:sp>
    </p:spTree>
    <p:extLst>
      <p:ext uri="{BB962C8B-B14F-4D97-AF65-F5344CB8AC3E}">
        <p14:creationId xmlns:p14="http://schemas.microsoft.com/office/powerpoint/2010/main" val="271032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Connecteur : en angle 55">
            <a:extLst>
              <a:ext uri="{FF2B5EF4-FFF2-40B4-BE49-F238E27FC236}">
                <a16:creationId xmlns:a16="http://schemas.microsoft.com/office/drawing/2014/main" id="{F97DFB48-64C4-4D5D-8BB1-8C2E5E44A5DB}"/>
              </a:ext>
            </a:extLst>
          </p:cNvPr>
          <p:cNvCxnSpPr>
            <a:cxnSpLocks/>
          </p:cNvCxnSpPr>
          <p:nvPr/>
        </p:nvCxnSpPr>
        <p:spPr>
          <a:xfrm rot="16200000" flipH="1">
            <a:off x="4831923" y="6487037"/>
            <a:ext cx="1164752" cy="536028"/>
          </a:xfrm>
          <a:prstGeom prst="bentConnector3">
            <a:avLst>
              <a:gd name="adj1" fmla="val -1792"/>
            </a:avLst>
          </a:prstGeom>
          <a:ln w="34925" cap="rnd">
            <a:solidFill>
              <a:srgbClr val="E978AD"/>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pic>
        <p:nvPicPr>
          <p:cNvPr id="6" name="Image 5" descr="Une image contenant graphisme, capture d’écran, Graphique, art&#10;&#10;Description générée automatiquement">
            <a:extLst>
              <a:ext uri="{FF2B5EF4-FFF2-40B4-BE49-F238E27FC236}">
                <a16:creationId xmlns:a16="http://schemas.microsoft.com/office/drawing/2014/main" id="{3E2CE831-01C6-A5E3-34EB-DE8F57F60A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4644" y="6332153"/>
            <a:ext cx="16063154" cy="5342322"/>
          </a:xfrm>
          <a:prstGeom prst="rect">
            <a:avLst/>
          </a:prstGeom>
        </p:spPr>
      </p:pic>
      <p:cxnSp>
        <p:nvCxnSpPr>
          <p:cNvPr id="55" name="Connecteur : en angle 54">
            <a:extLst>
              <a:ext uri="{FF2B5EF4-FFF2-40B4-BE49-F238E27FC236}">
                <a16:creationId xmlns:a16="http://schemas.microsoft.com/office/drawing/2014/main" id="{405402D7-2FDC-407E-87E2-3EE5072AE3D8}"/>
              </a:ext>
            </a:extLst>
          </p:cNvPr>
          <p:cNvCxnSpPr>
            <a:cxnSpLocks/>
          </p:cNvCxnSpPr>
          <p:nvPr/>
        </p:nvCxnSpPr>
        <p:spPr>
          <a:xfrm rot="16200000" flipH="1">
            <a:off x="2898521" y="6067218"/>
            <a:ext cx="2448506" cy="626480"/>
          </a:xfrm>
          <a:prstGeom prst="bentConnector3">
            <a:avLst>
              <a:gd name="adj1" fmla="val 65724"/>
            </a:avLst>
          </a:prstGeom>
          <a:ln w="34925" cap="rnd">
            <a:solidFill>
              <a:srgbClr val="F6E94D"/>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09" name="Connecteur : en angle 108">
            <a:extLst>
              <a:ext uri="{FF2B5EF4-FFF2-40B4-BE49-F238E27FC236}">
                <a16:creationId xmlns:a16="http://schemas.microsoft.com/office/drawing/2014/main" id="{AFBBDFC9-A37D-482F-B787-AE419AE58B7A}"/>
              </a:ext>
            </a:extLst>
          </p:cNvPr>
          <p:cNvCxnSpPr>
            <a:cxnSpLocks/>
          </p:cNvCxnSpPr>
          <p:nvPr/>
        </p:nvCxnSpPr>
        <p:spPr>
          <a:xfrm rot="16200000" flipH="1">
            <a:off x="5669456" y="5438891"/>
            <a:ext cx="2241010" cy="835380"/>
          </a:xfrm>
          <a:prstGeom prst="bentConnector3">
            <a:avLst>
              <a:gd name="adj1" fmla="val -4458"/>
            </a:avLst>
          </a:prstGeom>
          <a:ln w="34925" cap="rnd">
            <a:solidFill>
              <a:srgbClr val="007A86"/>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8" name="Connecteur : en angle 57">
            <a:extLst>
              <a:ext uri="{FF2B5EF4-FFF2-40B4-BE49-F238E27FC236}">
                <a16:creationId xmlns:a16="http://schemas.microsoft.com/office/drawing/2014/main" id="{F3FCD5EB-B44A-41FA-BC05-30DE470D9653}"/>
              </a:ext>
            </a:extLst>
          </p:cNvPr>
          <p:cNvCxnSpPr>
            <a:cxnSpLocks/>
          </p:cNvCxnSpPr>
          <p:nvPr/>
        </p:nvCxnSpPr>
        <p:spPr>
          <a:xfrm rot="16200000" flipH="1">
            <a:off x="1342017" y="8017914"/>
            <a:ext cx="1234381" cy="407974"/>
          </a:xfrm>
          <a:prstGeom prst="bentConnector3">
            <a:avLst>
              <a:gd name="adj1" fmla="val 97566"/>
            </a:avLst>
          </a:prstGeom>
          <a:ln w="34925" cap="rnd">
            <a:solidFill>
              <a:srgbClr val="1C9198"/>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70" name="Connecteur : en angle 69">
            <a:extLst>
              <a:ext uri="{FF2B5EF4-FFF2-40B4-BE49-F238E27FC236}">
                <a16:creationId xmlns:a16="http://schemas.microsoft.com/office/drawing/2014/main" id="{A949DD4D-E82A-0B63-2ED5-062AD614C313}"/>
              </a:ext>
            </a:extLst>
          </p:cNvPr>
          <p:cNvCxnSpPr>
            <a:cxnSpLocks/>
            <a:stCxn id="68" idx="2"/>
          </p:cNvCxnSpPr>
          <p:nvPr/>
        </p:nvCxnSpPr>
        <p:spPr>
          <a:xfrm rot="5400000">
            <a:off x="9335604" y="4431172"/>
            <a:ext cx="1972820" cy="2826912"/>
          </a:xfrm>
          <a:prstGeom prst="bentConnector3">
            <a:avLst>
              <a:gd name="adj1" fmla="val 25216"/>
            </a:avLst>
          </a:prstGeom>
          <a:ln w="34925" cap="rnd">
            <a:solidFill>
              <a:srgbClr val="01456A"/>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A1605D2-8517-49C2-A501-364F0F7252D1}"/>
              </a:ext>
            </a:extLst>
          </p:cNvPr>
          <p:cNvSpPr/>
          <p:nvPr/>
        </p:nvSpPr>
        <p:spPr>
          <a:xfrm>
            <a:off x="974153" y="1658257"/>
            <a:ext cx="12419681" cy="1015663"/>
          </a:xfrm>
          <a:prstGeom prst="rect">
            <a:avLst/>
          </a:prstGeom>
        </p:spPr>
        <p:txBody>
          <a:bodyPr wrap="square">
            <a:spAutoFit/>
          </a:bodyPr>
          <a:lstStyle/>
          <a:p>
            <a:r>
              <a:rPr lang="fr-FR" sz="3600" spc="-5">
                <a:latin typeface="Rubik Black" panose="00000A00000000000000" pitchFamily="2" charset="-79"/>
                <a:cs typeface="Rubik Black" panose="00000A00000000000000" pitchFamily="2" charset="-79"/>
              </a:rPr>
              <a:t>LIQUIDES DE REFROIDISSEMENT  BIODÉGRADABLES </a:t>
            </a:r>
            <a:r>
              <a:rPr lang="fr-FR" sz="2400" spc="-5">
                <a:solidFill>
                  <a:srgbClr val="E41B13"/>
                </a:solidFill>
                <a:latin typeface="Rubik" panose="00000500000000000000" pitchFamily="2" charset="-79"/>
                <a:cs typeface="Rubik" panose="00000500000000000000" pitchFamily="2" charset="-79"/>
              </a:rPr>
              <a:t>| GAMME CONSTRUCTEURS</a:t>
            </a:r>
            <a:endParaRPr lang="fr-FR" sz="2400">
              <a:solidFill>
                <a:srgbClr val="E41B13"/>
              </a:solidFill>
              <a:latin typeface="Rubik" panose="00000500000000000000" pitchFamily="2" charset="-79"/>
              <a:cs typeface="Rubik" panose="00000500000000000000" pitchFamily="2" charset="-79"/>
            </a:endParaRPr>
          </a:p>
        </p:txBody>
      </p:sp>
      <p:sp>
        <p:nvSpPr>
          <p:cNvPr id="83" name="ZoneTexte 82">
            <a:extLst>
              <a:ext uri="{FF2B5EF4-FFF2-40B4-BE49-F238E27FC236}">
                <a16:creationId xmlns:a16="http://schemas.microsoft.com/office/drawing/2014/main" id="{03C26D80-6C9E-4F56-8D2F-90A0AFF5ED11}"/>
              </a:ext>
            </a:extLst>
          </p:cNvPr>
          <p:cNvSpPr txBox="1"/>
          <p:nvPr/>
        </p:nvSpPr>
        <p:spPr>
          <a:xfrm>
            <a:off x="1004690" y="2606675"/>
            <a:ext cx="10730779" cy="113973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fr-FR" sz="2400" dirty="0">
                <a:latin typeface="Rubik" panose="00000500000000000000" pitchFamily="2" charset="-79"/>
                <a:cs typeface="Rubik" panose="00000500000000000000" pitchFamily="2" charset="-79"/>
              </a:rPr>
              <a:t>GAMME DE 10 PRODUITS </a:t>
            </a:r>
            <a:r>
              <a:rPr lang="fr-FR" sz="2400" b="1" dirty="0">
                <a:solidFill>
                  <a:srgbClr val="FF0000"/>
                </a:solidFill>
                <a:latin typeface="Rubik" panose="00000500000000000000" pitchFamily="2" charset="-79"/>
                <a:cs typeface="Rubik" panose="00000500000000000000" pitchFamily="2" charset="-79"/>
              </a:rPr>
              <a:t>répondant aux normes constructeurs</a:t>
            </a:r>
            <a:endParaRPr lang="fr-FR" sz="2400" dirty="0">
              <a:latin typeface="Rubik" panose="00000500000000000000" pitchFamily="2" charset="-79"/>
              <a:cs typeface="Rubik" panose="00000500000000000000" pitchFamily="2" charset="-79"/>
            </a:endParaRPr>
          </a:p>
          <a:p>
            <a:pPr marL="285750" indent="-285750">
              <a:lnSpc>
                <a:spcPct val="150000"/>
              </a:lnSpc>
              <a:buFont typeface="Arial" panose="020B0604020202020204" pitchFamily="34" charset="0"/>
              <a:buChar char="•"/>
            </a:pPr>
            <a:r>
              <a:rPr lang="fr-FR" sz="2400" dirty="0">
                <a:latin typeface="Rubik" panose="00000500000000000000" pitchFamily="2" charset="-79"/>
                <a:cs typeface="Rubik" panose="00000500000000000000" pitchFamily="2" charset="-79"/>
              </a:rPr>
              <a:t>COMPATIBLE auto et camions (y compris les véhicules EURO 6)</a:t>
            </a:r>
          </a:p>
        </p:txBody>
      </p:sp>
      <p:grpSp>
        <p:nvGrpSpPr>
          <p:cNvPr id="14" name="Groupe 13">
            <a:extLst>
              <a:ext uri="{FF2B5EF4-FFF2-40B4-BE49-F238E27FC236}">
                <a16:creationId xmlns:a16="http://schemas.microsoft.com/office/drawing/2014/main" id="{D6A00480-6AF5-456A-9A04-A9BE407231E5}"/>
              </a:ext>
            </a:extLst>
          </p:cNvPr>
          <p:cNvGrpSpPr/>
          <p:nvPr/>
        </p:nvGrpSpPr>
        <p:grpSpPr>
          <a:xfrm>
            <a:off x="16840781" y="6458992"/>
            <a:ext cx="2921832" cy="1221729"/>
            <a:chOff x="1552529" y="6387110"/>
            <a:chExt cx="2921832" cy="1221729"/>
          </a:xfrm>
        </p:grpSpPr>
        <p:pic>
          <p:nvPicPr>
            <p:cNvPr id="29" name="Graphique 28">
              <a:extLst>
                <a:ext uri="{FF2B5EF4-FFF2-40B4-BE49-F238E27FC236}">
                  <a16:creationId xmlns:a16="http://schemas.microsoft.com/office/drawing/2014/main" id="{449CCE56-610E-43BC-8805-079EEF11567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52529" y="6752663"/>
              <a:ext cx="2921832" cy="856176"/>
            </a:xfrm>
            <a:prstGeom prst="rect">
              <a:avLst/>
            </a:prstGeom>
          </p:spPr>
        </p:pic>
        <p:sp>
          <p:nvSpPr>
            <p:cNvPr id="30" name="Rectangle 29">
              <a:extLst>
                <a:ext uri="{FF2B5EF4-FFF2-40B4-BE49-F238E27FC236}">
                  <a16:creationId xmlns:a16="http://schemas.microsoft.com/office/drawing/2014/main" id="{04C53047-4363-4A40-BFB9-C1CA7F0E9EE8}"/>
                </a:ext>
              </a:extLst>
            </p:cNvPr>
            <p:cNvSpPr/>
            <p:nvPr/>
          </p:nvSpPr>
          <p:spPr>
            <a:xfrm>
              <a:off x="1776536" y="6826808"/>
              <a:ext cx="2481449" cy="707886"/>
            </a:xfrm>
            <a:prstGeom prst="rect">
              <a:avLst/>
            </a:prstGeom>
          </p:spPr>
          <p:txBody>
            <a:bodyPr wrap="none">
              <a:spAutoFit/>
            </a:bodyPr>
            <a:lstStyle/>
            <a:p>
              <a:pPr marL="12700" algn="ctr">
                <a:spcBef>
                  <a:spcPts val="1085"/>
                </a:spcBef>
                <a:tabLst>
                  <a:tab pos="1009015" algn="l"/>
                </a:tabLst>
              </a:pPr>
              <a:r>
                <a:rPr lang="fr-FR" sz="2000" b="1" spc="-5" dirty="0">
                  <a:solidFill>
                    <a:schemeClr val="bg1"/>
                  </a:solidFill>
                  <a:latin typeface="Rubik" panose="00000500000000000000" pitchFamily="2" charset="-79"/>
                  <a:cs typeface="Rubik" panose="00000500000000000000" pitchFamily="2" charset="-79"/>
                </a:rPr>
                <a:t>TOUS</a:t>
              </a:r>
              <a:br>
                <a:rPr lang="fr-FR" sz="2000" b="1" spc="-5" dirty="0">
                  <a:solidFill>
                    <a:schemeClr val="bg1"/>
                  </a:solidFill>
                  <a:latin typeface="Rubik" panose="00000500000000000000" pitchFamily="2" charset="-79"/>
                  <a:cs typeface="Rubik" panose="00000500000000000000" pitchFamily="2" charset="-79"/>
                </a:rPr>
              </a:br>
              <a:r>
                <a:rPr lang="fr-FR" sz="2000" b="1" spc="-5" dirty="0">
                  <a:solidFill>
                    <a:schemeClr val="bg1"/>
                  </a:solidFill>
                  <a:latin typeface="Rubik" panose="00000500000000000000" pitchFamily="2" charset="-79"/>
                  <a:cs typeface="Rubik" panose="00000500000000000000" pitchFamily="2" charset="-79"/>
                </a:rPr>
                <a:t>CONSTRUCTEURS</a:t>
              </a:r>
              <a:endParaRPr lang="fr-FR" sz="2000" dirty="0">
                <a:solidFill>
                  <a:schemeClr val="bg1"/>
                </a:solidFill>
                <a:latin typeface="Rubik" panose="00000500000000000000" pitchFamily="2" charset="-79"/>
                <a:cs typeface="Rubik" panose="00000500000000000000" pitchFamily="2" charset="-79"/>
              </a:endParaRPr>
            </a:p>
          </p:txBody>
        </p:sp>
        <p:sp>
          <p:nvSpPr>
            <p:cNvPr id="31" name="Rectangle 30">
              <a:extLst>
                <a:ext uri="{FF2B5EF4-FFF2-40B4-BE49-F238E27FC236}">
                  <a16:creationId xmlns:a16="http://schemas.microsoft.com/office/drawing/2014/main" id="{DFED8C4F-EE58-4A76-B086-5A2E9254C142}"/>
                </a:ext>
              </a:extLst>
            </p:cNvPr>
            <p:cNvSpPr/>
            <p:nvPr/>
          </p:nvSpPr>
          <p:spPr>
            <a:xfrm>
              <a:off x="2297976" y="6387110"/>
              <a:ext cx="1481496" cy="338554"/>
            </a:xfrm>
            <a:prstGeom prst="rect">
              <a:avLst/>
            </a:prstGeom>
          </p:spPr>
          <p:txBody>
            <a:bodyPr wrap="none">
              <a:spAutoFit/>
            </a:bodyPr>
            <a:lstStyle/>
            <a:p>
              <a:pPr marL="12700">
                <a:spcBef>
                  <a:spcPts val="1085"/>
                </a:spcBef>
                <a:tabLst>
                  <a:tab pos="1009015" algn="l"/>
                </a:tabLst>
              </a:pPr>
              <a:r>
                <a:rPr lang="fr-FR" sz="1600" b="1" spc="-5" dirty="0">
                  <a:solidFill>
                    <a:schemeClr val="tx1">
                      <a:lumMod val="65000"/>
                    </a:schemeClr>
                  </a:solidFill>
                  <a:latin typeface="Rubik" panose="00000500000000000000" pitchFamily="2" charset="-79"/>
                  <a:cs typeface="Rubik" panose="00000500000000000000" pitchFamily="2" charset="-79"/>
                </a:rPr>
                <a:t>ANTIFREEZE</a:t>
              </a:r>
              <a:endParaRPr lang="fr-FR" sz="1600" dirty="0">
                <a:solidFill>
                  <a:schemeClr val="tx1">
                    <a:lumMod val="65000"/>
                  </a:schemeClr>
                </a:solidFill>
                <a:latin typeface="Rubik" panose="00000500000000000000" pitchFamily="2" charset="-79"/>
                <a:cs typeface="Rubik" panose="00000500000000000000" pitchFamily="2" charset="-79"/>
              </a:endParaRPr>
            </a:p>
          </p:txBody>
        </p:sp>
      </p:grpSp>
      <p:grpSp>
        <p:nvGrpSpPr>
          <p:cNvPr id="13" name="Groupe 12">
            <a:extLst>
              <a:ext uri="{FF2B5EF4-FFF2-40B4-BE49-F238E27FC236}">
                <a16:creationId xmlns:a16="http://schemas.microsoft.com/office/drawing/2014/main" id="{D1BA6F84-76ED-46D4-98E7-4F0A33BDF94F}"/>
              </a:ext>
            </a:extLst>
          </p:cNvPr>
          <p:cNvGrpSpPr/>
          <p:nvPr/>
        </p:nvGrpSpPr>
        <p:grpSpPr>
          <a:xfrm>
            <a:off x="1339988" y="4141311"/>
            <a:ext cx="3351080" cy="1088185"/>
            <a:chOff x="4870845" y="2973257"/>
            <a:chExt cx="3351080" cy="1088185"/>
          </a:xfrm>
        </p:grpSpPr>
        <p:pic>
          <p:nvPicPr>
            <p:cNvPr id="27" name="Graphique 26">
              <a:extLst>
                <a:ext uri="{FF2B5EF4-FFF2-40B4-BE49-F238E27FC236}">
                  <a16:creationId xmlns:a16="http://schemas.microsoft.com/office/drawing/2014/main" id="{DD650B39-60B9-4278-B6EA-1451A58A851C}"/>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4870845" y="3324914"/>
              <a:ext cx="3351080" cy="736528"/>
            </a:xfrm>
            <a:prstGeom prst="rect">
              <a:avLst/>
            </a:prstGeom>
          </p:spPr>
        </p:pic>
        <p:sp>
          <p:nvSpPr>
            <p:cNvPr id="28" name="Rectangle 27">
              <a:extLst>
                <a:ext uri="{FF2B5EF4-FFF2-40B4-BE49-F238E27FC236}">
                  <a16:creationId xmlns:a16="http://schemas.microsoft.com/office/drawing/2014/main" id="{E2AD9E00-AB70-4ABA-8C7B-E12EC8A598B3}"/>
                </a:ext>
              </a:extLst>
            </p:cNvPr>
            <p:cNvSpPr/>
            <p:nvPr/>
          </p:nvSpPr>
          <p:spPr>
            <a:xfrm>
              <a:off x="5286078" y="3326448"/>
              <a:ext cx="2582117" cy="707886"/>
            </a:xfrm>
            <a:prstGeom prst="rect">
              <a:avLst/>
            </a:prstGeom>
          </p:spPr>
          <p:txBody>
            <a:bodyPr wrap="none">
              <a:spAutoFit/>
            </a:bodyPr>
            <a:lstStyle/>
            <a:p>
              <a:pPr marL="12700" algn="ctr">
                <a:spcBef>
                  <a:spcPts val="1085"/>
                </a:spcBef>
                <a:tabLst>
                  <a:tab pos="1009015" algn="l"/>
                </a:tabLst>
              </a:pPr>
              <a:r>
                <a:rPr lang="fr-FR" sz="2000" b="1" spc="-5" dirty="0">
                  <a:solidFill>
                    <a:schemeClr val="bg1"/>
                  </a:solidFill>
                  <a:latin typeface="Rubik" panose="00000500000000000000" pitchFamily="2" charset="-79"/>
                  <a:cs typeface="Rubik" panose="00000500000000000000" pitchFamily="2" charset="-79"/>
                </a:rPr>
                <a:t>RENAULT, NISSAN,</a:t>
              </a:r>
              <a:br>
                <a:rPr lang="fr-FR" sz="2000" b="1" spc="-5" dirty="0">
                  <a:solidFill>
                    <a:schemeClr val="bg1"/>
                  </a:solidFill>
                  <a:latin typeface="Rubik" panose="00000500000000000000" pitchFamily="2" charset="-79"/>
                  <a:cs typeface="Rubik" panose="00000500000000000000" pitchFamily="2" charset="-79"/>
                </a:rPr>
              </a:br>
              <a:r>
                <a:rPr lang="fr-FR" sz="2000" b="1" spc="-5" dirty="0">
                  <a:solidFill>
                    <a:schemeClr val="bg1"/>
                  </a:solidFill>
                  <a:latin typeface="Rubik" panose="00000500000000000000" pitchFamily="2" charset="-79"/>
                  <a:cs typeface="Rubik" panose="00000500000000000000" pitchFamily="2" charset="-79"/>
                </a:rPr>
                <a:t> DACIA</a:t>
              </a:r>
              <a:endParaRPr lang="fr-FR" sz="2000" dirty="0">
                <a:solidFill>
                  <a:schemeClr val="bg1"/>
                </a:solidFill>
                <a:latin typeface="Rubik" panose="00000500000000000000" pitchFamily="2" charset="-79"/>
                <a:cs typeface="Rubik" panose="00000500000000000000" pitchFamily="2" charset="-79"/>
              </a:endParaRPr>
            </a:p>
          </p:txBody>
        </p:sp>
        <p:sp>
          <p:nvSpPr>
            <p:cNvPr id="32" name="Rectangle 31">
              <a:extLst>
                <a:ext uri="{FF2B5EF4-FFF2-40B4-BE49-F238E27FC236}">
                  <a16:creationId xmlns:a16="http://schemas.microsoft.com/office/drawing/2014/main" id="{D222D101-6FF8-41D2-A68E-C01937751F15}"/>
                </a:ext>
              </a:extLst>
            </p:cNvPr>
            <p:cNvSpPr/>
            <p:nvPr/>
          </p:nvSpPr>
          <p:spPr>
            <a:xfrm>
              <a:off x="5537850" y="2973257"/>
              <a:ext cx="1560364" cy="338554"/>
            </a:xfrm>
            <a:prstGeom prst="rect">
              <a:avLst/>
            </a:prstGeom>
          </p:spPr>
          <p:txBody>
            <a:bodyPr wrap="none">
              <a:spAutoFit/>
            </a:bodyPr>
            <a:lstStyle/>
            <a:p>
              <a:pPr marL="12700">
                <a:spcBef>
                  <a:spcPts val="1085"/>
                </a:spcBef>
                <a:tabLst>
                  <a:tab pos="1009015" algn="l"/>
                </a:tabLst>
              </a:pPr>
              <a:r>
                <a:rPr lang="fr-FR" sz="1600" b="1" spc="-5">
                  <a:solidFill>
                    <a:schemeClr val="tx1">
                      <a:lumMod val="65000"/>
                    </a:schemeClr>
                  </a:solidFill>
                  <a:latin typeface="Rubik" panose="00000500000000000000" pitchFamily="2" charset="-79"/>
                  <a:cs typeface="Rubik" panose="00000500000000000000" pitchFamily="2" charset="-79"/>
                </a:rPr>
                <a:t>TYPE D -25°C</a:t>
              </a:r>
              <a:endParaRPr lang="fr-FR" sz="1600">
                <a:solidFill>
                  <a:schemeClr val="tx1">
                    <a:lumMod val="65000"/>
                  </a:schemeClr>
                </a:solidFill>
                <a:latin typeface="Rubik" panose="00000500000000000000" pitchFamily="2" charset="-79"/>
                <a:cs typeface="Rubik" panose="00000500000000000000" pitchFamily="2" charset="-79"/>
              </a:endParaRPr>
            </a:p>
          </p:txBody>
        </p:sp>
      </p:grpSp>
      <p:grpSp>
        <p:nvGrpSpPr>
          <p:cNvPr id="10" name="Groupe 9">
            <a:extLst>
              <a:ext uri="{FF2B5EF4-FFF2-40B4-BE49-F238E27FC236}">
                <a16:creationId xmlns:a16="http://schemas.microsoft.com/office/drawing/2014/main" id="{0D14C9EC-DA64-4CD2-A667-E7C11330CB67}"/>
              </a:ext>
            </a:extLst>
          </p:cNvPr>
          <p:cNvGrpSpPr/>
          <p:nvPr/>
        </p:nvGrpSpPr>
        <p:grpSpPr>
          <a:xfrm>
            <a:off x="4306939" y="5426669"/>
            <a:ext cx="2772407" cy="1081704"/>
            <a:chOff x="7759532" y="4128464"/>
            <a:chExt cx="2772407" cy="1081704"/>
          </a:xfrm>
        </p:grpSpPr>
        <p:pic>
          <p:nvPicPr>
            <p:cNvPr id="25" name="Graphique 24">
              <a:extLst>
                <a:ext uri="{FF2B5EF4-FFF2-40B4-BE49-F238E27FC236}">
                  <a16:creationId xmlns:a16="http://schemas.microsoft.com/office/drawing/2014/main" id="{89648EE6-1A1E-45B4-B253-E1003F93C2C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59532" y="4473641"/>
              <a:ext cx="2772407" cy="736527"/>
            </a:xfrm>
            <a:prstGeom prst="rect">
              <a:avLst/>
            </a:prstGeom>
          </p:spPr>
        </p:pic>
        <p:sp>
          <p:nvSpPr>
            <p:cNvPr id="26" name="Rectangle 25">
              <a:extLst>
                <a:ext uri="{FF2B5EF4-FFF2-40B4-BE49-F238E27FC236}">
                  <a16:creationId xmlns:a16="http://schemas.microsoft.com/office/drawing/2014/main" id="{BB17655A-DF91-49AC-8DEE-B0837B42FDB2}"/>
                </a:ext>
              </a:extLst>
            </p:cNvPr>
            <p:cNvSpPr/>
            <p:nvPr/>
          </p:nvSpPr>
          <p:spPr>
            <a:xfrm>
              <a:off x="8193240" y="4484650"/>
              <a:ext cx="1896032" cy="707886"/>
            </a:xfrm>
            <a:prstGeom prst="rect">
              <a:avLst/>
            </a:prstGeom>
          </p:spPr>
          <p:txBody>
            <a:bodyPr wrap="none">
              <a:spAutoFit/>
            </a:bodyPr>
            <a:lstStyle/>
            <a:p>
              <a:pPr marL="12700" algn="ctr">
                <a:spcBef>
                  <a:spcPts val="1085"/>
                </a:spcBef>
                <a:tabLst>
                  <a:tab pos="1009015" algn="l"/>
                </a:tabLst>
              </a:pPr>
              <a:r>
                <a:rPr lang="fr-FR" sz="2000" b="1" spc="-5" dirty="0">
                  <a:solidFill>
                    <a:schemeClr val="bg1"/>
                  </a:solidFill>
                  <a:latin typeface="Rubik" panose="00000500000000000000" pitchFamily="2" charset="-79"/>
                  <a:cs typeface="Rubik" panose="00000500000000000000" pitchFamily="2" charset="-79"/>
                </a:rPr>
                <a:t>VW, AUDI, </a:t>
              </a:r>
              <a:br>
                <a:rPr lang="fr-FR" sz="2000" b="1" spc="-5" dirty="0">
                  <a:solidFill>
                    <a:schemeClr val="bg1"/>
                  </a:solidFill>
                  <a:latin typeface="Rubik" panose="00000500000000000000" pitchFamily="2" charset="-79"/>
                  <a:cs typeface="Rubik" panose="00000500000000000000" pitchFamily="2" charset="-79"/>
                </a:rPr>
              </a:br>
              <a:r>
                <a:rPr lang="fr-FR" sz="2000" b="1" spc="-5" dirty="0">
                  <a:solidFill>
                    <a:schemeClr val="bg1"/>
                  </a:solidFill>
                  <a:latin typeface="Rubik" panose="00000500000000000000" pitchFamily="2" charset="-79"/>
                  <a:cs typeface="Rubik" panose="00000500000000000000" pitchFamily="2" charset="-79"/>
                </a:rPr>
                <a:t>SEAT, SKODA</a:t>
              </a:r>
              <a:endParaRPr lang="fr-FR" sz="2000" dirty="0">
                <a:solidFill>
                  <a:schemeClr val="bg1"/>
                </a:solidFill>
                <a:latin typeface="Rubik" panose="00000500000000000000" pitchFamily="2" charset="-79"/>
                <a:cs typeface="Rubik" panose="00000500000000000000" pitchFamily="2" charset="-79"/>
              </a:endParaRPr>
            </a:p>
          </p:txBody>
        </p:sp>
        <p:sp>
          <p:nvSpPr>
            <p:cNvPr id="33" name="Rectangle 32">
              <a:extLst>
                <a:ext uri="{FF2B5EF4-FFF2-40B4-BE49-F238E27FC236}">
                  <a16:creationId xmlns:a16="http://schemas.microsoft.com/office/drawing/2014/main" id="{DE5CD5FC-2C43-4038-82CF-4FF60AA15EEE}"/>
                </a:ext>
              </a:extLst>
            </p:cNvPr>
            <p:cNvSpPr/>
            <p:nvPr/>
          </p:nvSpPr>
          <p:spPr>
            <a:xfrm>
              <a:off x="8235880" y="4128464"/>
              <a:ext cx="1853392" cy="338554"/>
            </a:xfrm>
            <a:prstGeom prst="rect">
              <a:avLst/>
            </a:prstGeom>
          </p:spPr>
          <p:txBody>
            <a:bodyPr wrap="none">
              <a:spAutoFit/>
            </a:bodyPr>
            <a:lstStyle/>
            <a:p>
              <a:pPr marL="12700">
                <a:spcBef>
                  <a:spcPts val="1085"/>
                </a:spcBef>
                <a:tabLst>
                  <a:tab pos="1009015" algn="l"/>
                </a:tabLst>
              </a:pPr>
              <a:r>
                <a:rPr lang="fr-FR" sz="1600" b="1" spc="-5">
                  <a:solidFill>
                    <a:schemeClr val="tx1">
                      <a:lumMod val="65000"/>
                    </a:schemeClr>
                  </a:solidFill>
                  <a:latin typeface="Rubik" panose="00000500000000000000" pitchFamily="2" charset="-79"/>
                  <a:cs typeface="Rubik" panose="00000500000000000000" pitchFamily="2" charset="-79"/>
                </a:rPr>
                <a:t>TYPE  G13 -30°C</a:t>
              </a:r>
              <a:endParaRPr lang="fr-FR" sz="1600">
                <a:solidFill>
                  <a:schemeClr val="tx1">
                    <a:lumMod val="65000"/>
                  </a:schemeClr>
                </a:solidFill>
                <a:latin typeface="Rubik" panose="00000500000000000000" pitchFamily="2" charset="-79"/>
                <a:cs typeface="Rubik" panose="00000500000000000000" pitchFamily="2" charset="-79"/>
              </a:endParaRPr>
            </a:p>
          </p:txBody>
        </p:sp>
      </p:grpSp>
      <p:grpSp>
        <p:nvGrpSpPr>
          <p:cNvPr id="15" name="Groupe 14">
            <a:extLst>
              <a:ext uri="{FF2B5EF4-FFF2-40B4-BE49-F238E27FC236}">
                <a16:creationId xmlns:a16="http://schemas.microsoft.com/office/drawing/2014/main" id="{4604DEEA-4775-48FF-AE0E-338FD8BE6B2D}"/>
              </a:ext>
            </a:extLst>
          </p:cNvPr>
          <p:cNvGrpSpPr/>
          <p:nvPr/>
        </p:nvGrpSpPr>
        <p:grpSpPr>
          <a:xfrm>
            <a:off x="14289133" y="3627670"/>
            <a:ext cx="2772407" cy="822165"/>
            <a:chOff x="10621427" y="3983794"/>
            <a:chExt cx="2772407" cy="822165"/>
          </a:xfrm>
        </p:grpSpPr>
        <p:pic>
          <p:nvPicPr>
            <p:cNvPr id="23" name="Graphique 22">
              <a:extLst>
                <a:ext uri="{FF2B5EF4-FFF2-40B4-BE49-F238E27FC236}">
                  <a16:creationId xmlns:a16="http://schemas.microsoft.com/office/drawing/2014/main" id="{401AFA27-E332-4F22-AEBD-138DB5775AC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621427" y="4322348"/>
              <a:ext cx="2772407" cy="483611"/>
            </a:xfrm>
            <a:prstGeom prst="rect">
              <a:avLst/>
            </a:prstGeom>
          </p:spPr>
        </p:pic>
        <p:sp>
          <p:nvSpPr>
            <p:cNvPr id="24" name="Rectangle 23">
              <a:extLst>
                <a:ext uri="{FF2B5EF4-FFF2-40B4-BE49-F238E27FC236}">
                  <a16:creationId xmlns:a16="http://schemas.microsoft.com/office/drawing/2014/main" id="{26EFB33C-C7E6-47B4-A6F3-67013C8582CF}"/>
                </a:ext>
              </a:extLst>
            </p:cNvPr>
            <p:cNvSpPr/>
            <p:nvPr/>
          </p:nvSpPr>
          <p:spPr>
            <a:xfrm>
              <a:off x="10835603" y="4366300"/>
              <a:ext cx="2412199" cy="400110"/>
            </a:xfrm>
            <a:prstGeom prst="rect">
              <a:avLst/>
            </a:prstGeom>
          </p:spPr>
          <p:txBody>
            <a:bodyPr wrap="none">
              <a:spAutoFit/>
            </a:bodyPr>
            <a:lstStyle/>
            <a:p>
              <a:pPr marL="12700">
                <a:spcBef>
                  <a:spcPts val="1085"/>
                </a:spcBef>
                <a:tabLst>
                  <a:tab pos="1009015" algn="l"/>
                </a:tabLst>
              </a:pPr>
              <a:r>
                <a:rPr lang="fr-FR" sz="2000" b="1" spc="-5" dirty="0">
                  <a:solidFill>
                    <a:schemeClr val="bg1"/>
                  </a:solidFill>
                  <a:latin typeface="Rubik" panose="00000500000000000000" pitchFamily="2" charset="-79"/>
                  <a:cs typeface="Rubik" panose="00000500000000000000" pitchFamily="2" charset="-79"/>
                </a:rPr>
                <a:t>FORD, OPEL, FIAT</a:t>
              </a:r>
              <a:endParaRPr lang="fr-FR" sz="2000" dirty="0">
                <a:solidFill>
                  <a:schemeClr val="bg1"/>
                </a:solidFill>
                <a:latin typeface="Rubik" panose="00000500000000000000" pitchFamily="2" charset="-79"/>
                <a:cs typeface="Rubik" panose="00000500000000000000" pitchFamily="2" charset="-79"/>
              </a:endParaRPr>
            </a:p>
          </p:txBody>
        </p:sp>
        <p:sp>
          <p:nvSpPr>
            <p:cNvPr id="34" name="Rectangle 33">
              <a:extLst>
                <a:ext uri="{FF2B5EF4-FFF2-40B4-BE49-F238E27FC236}">
                  <a16:creationId xmlns:a16="http://schemas.microsoft.com/office/drawing/2014/main" id="{420AA7EE-EE50-4E9E-86D5-8F2BB8DAFA9D}"/>
                </a:ext>
              </a:extLst>
            </p:cNvPr>
            <p:cNvSpPr/>
            <p:nvPr/>
          </p:nvSpPr>
          <p:spPr>
            <a:xfrm>
              <a:off x="11414259" y="3983794"/>
              <a:ext cx="1232069" cy="338554"/>
            </a:xfrm>
            <a:prstGeom prst="rect">
              <a:avLst/>
            </a:prstGeom>
          </p:spPr>
          <p:txBody>
            <a:bodyPr wrap="none">
              <a:spAutoFit/>
            </a:bodyPr>
            <a:lstStyle/>
            <a:p>
              <a:pPr marL="12700">
                <a:spcBef>
                  <a:spcPts val="1085"/>
                </a:spcBef>
                <a:tabLst>
                  <a:tab pos="1009015" algn="l"/>
                </a:tabLst>
              </a:pPr>
              <a:r>
                <a:rPr lang="fr-FR" sz="1600" b="1" spc="-5" dirty="0">
                  <a:solidFill>
                    <a:schemeClr val="tx1">
                      <a:lumMod val="65000"/>
                    </a:schemeClr>
                  </a:solidFill>
                  <a:latin typeface="Rubik" panose="00000500000000000000" pitchFamily="2" charset="-79"/>
                  <a:cs typeface="Rubik" panose="00000500000000000000" pitchFamily="2" charset="-79"/>
                </a:rPr>
                <a:t>FOF -37°C</a:t>
              </a:r>
              <a:endParaRPr lang="fr-FR" sz="1600" dirty="0">
                <a:solidFill>
                  <a:schemeClr val="tx1">
                    <a:lumMod val="65000"/>
                  </a:schemeClr>
                </a:solidFill>
                <a:latin typeface="Rubik" panose="00000500000000000000" pitchFamily="2" charset="-79"/>
                <a:cs typeface="Rubik" panose="00000500000000000000" pitchFamily="2" charset="-79"/>
              </a:endParaRPr>
            </a:p>
          </p:txBody>
        </p:sp>
      </p:grpSp>
      <p:grpSp>
        <p:nvGrpSpPr>
          <p:cNvPr id="17" name="Groupe 16">
            <a:extLst>
              <a:ext uri="{FF2B5EF4-FFF2-40B4-BE49-F238E27FC236}">
                <a16:creationId xmlns:a16="http://schemas.microsoft.com/office/drawing/2014/main" id="{AA456D5C-91A6-46FB-A23D-D6F8656B93CF}"/>
              </a:ext>
            </a:extLst>
          </p:cNvPr>
          <p:cNvGrpSpPr/>
          <p:nvPr/>
        </p:nvGrpSpPr>
        <p:grpSpPr>
          <a:xfrm>
            <a:off x="1148828" y="5306235"/>
            <a:ext cx="2113802" cy="1169038"/>
            <a:chOff x="14209964" y="3028393"/>
            <a:chExt cx="2113802" cy="1169038"/>
          </a:xfrm>
        </p:grpSpPr>
        <p:pic>
          <p:nvPicPr>
            <p:cNvPr id="82" name="Graphique 81">
              <a:extLst>
                <a:ext uri="{FF2B5EF4-FFF2-40B4-BE49-F238E27FC236}">
                  <a16:creationId xmlns:a16="http://schemas.microsoft.com/office/drawing/2014/main" id="{C2EB2EE5-F97A-4B68-94F3-FD7E73B8774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209964" y="3394055"/>
              <a:ext cx="2113802" cy="803376"/>
            </a:xfrm>
            <a:prstGeom prst="rect">
              <a:avLst/>
            </a:prstGeom>
          </p:spPr>
        </p:pic>
        <p:sp>
          <p:nvSpPr>
            <p:cNvPr id="22" name="Rectangle 21">
              <a:extLst>
                <a:ext uri="{FF2B5EF4-FFF2-40B4-BE49-F238E27FC236}">
                  <a16:creationId xmlns:a16="http://schemas.microsoft.com/office/drawing/2014/main" id="{BB550A83-4852-4E2F-AF97-35771975A525}"/>
                </a:ext>
              </a:extLst>
            </p:cNvPr>
            <p:cNvSpPr/>
            <p:nvPr/>
          </p:nvSpPr>
          <p:spPr>
            <a:xfrm>
              <a:off x="14480537" y="3469580"/>
              <a:ext cx="1487587" cy="707886"/>
            </a:xfrm>
            <a:prstGeom prst="rect">
              <a:avLst/>
            </a:prstGeom>
          </p:spPr>
          <p:txBody>
            <a:bodyPr wrap="none">
              <a:spAutoFit/>
            </a:bodyPr>
            <a:lstStyle/>
            <a:p>
              <a:pPr marL="12700" algn="ctr">
                <a:spcBef>
                  <a:spcPts val="1085"/>
                </a:spcBef>
                <a:tabLst>
                  <a:tab pos="1009015" algn="l"/>
                </a:tabLst>
              </a:pPr>
              <a:r>
                <a:rPr lang="fr-FR" sz="2000" b="1" spc="-5" dirty="0">
                  <a:solidFill>
                    <a:schemeClr val="bg1"/>
                  </a:solidFill>
                  <a:latin typeface="Rubik" panose="00000500000000000000" pitchFamily="2" charset="-79"/>
                  <a:cs typeface="Rubik" panose="00000500000000000000" pitchFamily="2" charset="-79"/>
                </a:rPr>
                <a:t>PEUGEOT,</a:t>
              </a:r>
              <a:br>
                <a:rPr lang="fr-FR" sz="2000" b="1" spc="-5" dirty="0">
                  <a:solidFill>
                    <a:schemeClr val="bg1"/>
                  </a:solidFill>
                  <a:latin typeface="Rubik" panose="00000500000000000000" pitchFamily="2" charset="-79"/>
                  <a:cs typeface="Rubik" panose="00000500000000000000" pitchFamily="2" charset="-79"/>
                </a:rPr>
              </a:br>
              <a:r>
                <a:rPr lang="fr-FR" sz="2000" b="1" spc="-5" dirty="0">
                  <a:solidFill>
                    <a:schemeClr val="bg1"/>
                  </a:solidFill>
                  <a:latin typeface="Rubik" panose="00000500000000000000" pitchFamily="2" charset="-79"/>
                  <a:cs typeface="Rubik" panose="00000500000000000000" pitchFamily="2" charset="-79"/>
                </a:rPr>
                <a:t>CITROËN</a:t>
              </a:r>
              <a:endParaRPr lang="fr-FR" sz="2000" dirty="0">
                <a:solidFill>
                  <a:schemeClr val="bg1"/>
                </a:solidFill>
                <a:latin typeface="Rubik" panose="00000500000000000000" pitchFamily="2" charset="-79"/>
                <a:cs typeface="Rubik" panose="00000500000000000000" pitchFamily="2" charset="-79"/>
              </a:endParaRPr>
            </a:p>
          </p:txBody>
        </p:sp>
        <p:sp>
          <p:nvSpPr>
            <p:cNvPr id="35" name="Rectangle 34">
              <a:extLst>
                <a:ext uri="{FF2B5EF4-FFF2-40B4-BE49-F238E27FC236}">
                  <a16:creationId xmlns:a16="http://schemas.microsoft.com/office/drawing/2014/main" id="{BBBFFFF5-569B-49F5-B5CC-CBB6BEF6BC2F}"/>
                </a:ext>
              </a:extLst>
            </p:cNvPr>
            <p:cNvSpPr/>
            <p:nvPr/>
          </p:nvSpPr>
          <p:spPr>
            <a:xfrm>
              <a:off x="14706376" y="3028393"/>
              <a:ext cx="1240083" cy="338554"/>
            </a:xfrm>
            <a:prstGeom prst="rect">
              <a:avLst/>
            </a:prstGeom>
          </p:spPr>
          <p:txBody>
            <a:bodyPr wrap="none">
              <a:spAutoFit/>
            </a:bodyPr>
            <a:lstStyle/>
            <a:p>
              <a:pPr marL="12700">
                <a:spcBef>
                  <a:spcPts val="1085"/>
                </a:spcBef>
                <a:tabLst>
                  <a:tab pos="1009015" algn="l"/>
                </a:tabLst>
              </a:pPr>
              <a:r>
                <a:rPr lang="fr-FR" sz="1600" b="1" spc="-5" dirty="0">
                  <a:solidFill>
                    <a:schemeClr val="tx1">
                      <a:lumMod val="65000"/>
                    </a:schemeClr>
                  </a:solidFill>
                  <a:latin typeface="Rubik" panose="00000500000000000000" pitchFamily="2" charset="-79"/>
                  <a:cs typeface="Rubik" panose="00000500000000000000" pitchFamily="2" charset="-79"/>
                </a:rPr>
                <a:t>PSA -37°C</a:t>
              </a:r>
              <a:endParaRPr lang="fr-FR" sz="1600" dirty="0">
                <a:solidFill>
                  <a:schemeClr val="tx1">
                    <a:lumMod val="65000"/>
                  </a:schemeClr>
                </a:solidFill>
                <a:latin typeface="Rubik" panose="00000500000000000000" pitchFamily="2" charset="-79"/>
                <a:cs typeface="Rubik" panose="00000500000000000000" pitchFamily="2" charset="-79"/>
              </a:endParaRPr>
            </a:p>
          </p:txBody>
        </p:sp>
      </p:grpSp>
      <p:grpSp>
        <p:nvGrpSpPr>
          <p:cNvPr id="18" name="Groupe 17">
            <a:extLst>
              <a:ext uri="{FF2B5EF4-FFF2-40B4-BE49-F238E27FC236}">
                <a16:creationId xmlns:a16="http://schemas.microsoft.com/office/drawing/2014/main" id="{B46DB596-5959-4068-9AA5-0F7E71951124}"/>
              </a:ext>
            </a:extLst>
          </p:cNvPr>
          <p:cNvGrpSpPr/>
          <p:nvPr/>
        </p:nvGrpSpPr>
        <p:grpSpPr>
          <a:xfrm>
            <a:off x="16119185" y="5135297"/>
            <a:ext cx="2921832" cy="1143902"/>
            <a:chOff x="15722935" y="7063070"/>
            <a:chExt cx="2921832" cy="1143902"/>
          </a:xfrm>
        </p:grpSpPr>
        <p:pic>
          <p:nvPicPr>
            <p:cNvPr id="7" name="Graphique 6">
              <a:extLst>
                <a:ext uri="{FF2B5EF4-FFF2-40B4-BE49-F238E27FC236}">
                  <a16:creationId xmlns:a16="http://schemas.microsoft.com/office/drawing/2014/main" id="{9CA23EC4-CC96-49BD-BE9A-54588B942F8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5722935" y="7435166"/>
              <a:ext cx="2921832" cy="771806"/>
            </a:xfrm>
            <a:prstGeom prst="rect">
              <a:avLst/>
            </a:prstGeom>
          </p:spPr>
        </p:pic>
        <p:sp>
          <p:nvSpPr>
            <p:cNvPr id="8" name="Rectangle 7">
              <a:extLst>
                <a:ext uri="{FF2B5EF4-FFF2-40B4-BE49-F238E27FC236}">
                  <a16:creationId xmlns:a16="http://schemas.microsoft.com/office/drawing/2014/main" id="{5ADF0AA1-3666-4109-A86C-025B9341FC27}"/>
                </a:ext>
              </a:extLst>
            </p:cNvPr>
            <p:cNvSpPr/>
            <p:nvPr/>
          </p:nvSpPr>
          <p:spPr>
            <a:xfrm>
              <a:off x="15910093" y="7499086"/>
              <a:ext cx="2481449" cy="707886"/>
            </a:xfrm>
            <a:prstGeom prst="rect">
              <a:avLst/>
            </a:prstGeom>
          </p:spPr>
          <p:txBody>
            <a:bodyPr wrap="none">
              <a:spAutoFit/>
            </a:bodyPr>
            <a:lstStyle/>
            <a:p>
              <a:pPr marL="12700" algn="ctr">
                <a:spcBef>
                  <a:spcPts val="1085"/>
                </a:spcBef>
                <a:tabLst>
                  <a:tab pos="1009015" algn="l"/>
                </a:tabLst>
              </a:pPr>
              <a:r>
                <a:rPr lang="fr-FR" sz="2000" b="1" spc="-5" dirty="0">
                  <a:solidFill>
                    <a:schemeClr val="bg1"/>
                  </a:solidFill>
                  <a:latin typeface="Rubik" panose="00000500000000000000" pitchFamily="2" charset="-79"/>
                  <a:cs typeface="Rubik" panose="00000500000000000000" pitchFamily="2" charset="-79"/>
                </a:rPr>
                <a:t>TOUS</a:t>
              </a:r>
              <a:br>
                <a:rPr lang="fr-FR" sz="2000" b="1" spc="-5" dirty="0">
                  <a:solidFill>
                    <a:schemeClr val="bg1"/>
                  </a:solidFill>
                  <a:latin typeface="Rubik" panose="00000500000000000000" pitchFamily="2" charset="-79"/>
                  <a:cs typeface="Rubik" panose="00000500000000000000" pitchFamily="2" charset="-79"/>
                </a:rPr>
              </a:br>
              <a:r>
                <a:rPr lang="fr-FR" sz="2000" b="1" spc="-5" dirty="0">
                  <a:solidFill>
                    <a:schemeClr val="bg1"/>
                  </a:solidFill>
                  <a:latin typeface="Rubik" panose="00000500000000000000" pitchFamily="2" charset="-79"/>
                  <a:cs typeface="Rubik" panose="00000500000000000000" pitchFamily="2" charset="-79"/>
                </a:rPr>
                <a:t>CONSTRUCTEURS</a:t>
              </a:r>
              <a:endParaRPr lang="fr-FR" sz="2000" dirty="0">
                <a:solidFill>
                  <a:schemeClr val="bg1"/>
                </a:solidFill>
                <a:latin typeface="Rubik" panose="00000500000000000000" pitchFamily="2" charset="-79"/>
                <a:cs typeface="Rubik" panose="00000500000000000000" pitchFamily="2" charset="-79"/>
              </a:endParaRPr>
            </a:p>
          </p:txBody>
        </p:sp>
        <p:sp>
          <p:nvSpPr>
            <p:cNvPr id="36" name="Rectangle 35">
              <a:extLst>
                <a:ext uri="{FF2B5EF4-FFF2-40B4-BE49-F238E27FC236}">
                  <a16:creationId xmlns:a16="http://schemas.microsoft.com/office/drawing/2014/main" id="{0E8D487F-E433-47AB-BA73-CCD0FCA1039C}"/>
                </a:ext>
              </a:extLst>
            </p:cNvPr>
            <p:cNvSpPr/>
            <p:nvPr/>
          </p:nvSpPr>
          <p:spPr>
            <a:xfrm>
              <a:off x="16177004" y="7063070"/>
              <a:ext cx="2013693" cy="338554"/>
            </a:xfrm>
            <a:prstGeom prst="rect">
              <a:avLst/>
            </a:prstGeom>
          </p:spPr>
          <p:txBody>
            <a:bodyPr wrap="none">
              <a:spAutoFit/>
            </a:bodyPr>
            <a:lstStyle/>
            <a:p>
              <a:pPr marL="12700">
                <a:spcBef>
                  <a:spcPts val="1085"/>
                </a:spcBef>
                <a:tabLst>
                  <a:tab pos="1009015" algn="l"/>
                </a:tabLst>
              </a:pPr>
              <a:r>
                <a:rPr lang="fr-FR" sz="1600" b="1" spc="-5" dirty="0">
                  <a:solidFill>
                    <a:schemeClr val="tx1">
                      <a:lumMod val="65000"/>
                    </a:schemeClr>
                  </a:solidFill>
                  <a:latin typeface="Rubik" panose="00000500000000000000" pitchFamily="2" charset="-79"/>
                  <a:cs typeface="Rubik" panose="00000500000000000000" pitchFamily="2" charset="-79"/>
                </a:rPr>
                <a:t>UNIVERSAL -25°C</a:t>
              </a:r>
              <a:endParaRPr lang="fr-FR" sz="1600" dirty="0">
                <a:solidFill>
                  <a:schemeClr val="tx1">
                    <a:lumMod val="65000"/>
                  </a:schemeClr>
                </a:solidFill>
                <a:latin typeface="Rubik" panose="00000500000000000000" pitchFamily="2" charset="-79"/>
                <a:cs typeface="Rubik" panose="00000500000000000000" pitchFamily="2" charset="-79"/>
              </a:endParaRPr>
            </a:p>
          </p:txBody>
        </p:sp>
      </p:grpSp>
      <p:pic>
        <p:nvPicPr>
          <p:cNvPr id="5" name="Graphique 4">
            <a:extLst>
              <a:ext uri="{FF2B5EF4-FFF2-40B4-BE49-F238E27FC236}">
                <a16:creationId xmlns:a16="http://schemas.microsoft.com/office/drawing/2014/main" id="{1D5484C6-7091-4576-8636-95E100636B3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86556" y="1463675"/>
            <a:ext cx="1264517" cy="1097047"/>
          </a:xfrm>
          <a:prstGeom prst="rect">
            <a:avLst/>
          </a:prstGeom>
        </p:spPr>
      </p:pic>
      <p:cxnSp>
        <p:nvCxnSpPr>
          <p:cNvPr id="54" name="Connecteur : en angle 53">
            <a:extLst>
              <a:ext uri="{FF2B5EF4-FFF2-40B4-BE49-F238E27FC236}">
                <a16:creationId xmlns:a16="http://schemas.microsoft.com/office/drawing/2014/main" id="{CE9F7816-037E-40AD-9D1E-D8563C516DA3}"/>
              </a:ext>
            </a:extLst>
          </p:cNvPr>
          <p:cNvCxnSpPr>
            <a:cxnSpLocks/>
          </p:cNvCxnSpPr>
          <p:nvPr/>
        </p:nvCxnSpPr>
        <p:spPr>
          <a:xfrm rot="10800000" flipV="1">
            <a:off x="15709408" y="7252631"/>
            <a:ext cx="1280730" cy="428090"/>
          </a:xfrm>
          <a:prstGeom prst="bentConnector3">
            <a:avLst>
              <a:gd name="adj1" fmla="val 99581"/>
            </a:avLst>
          </a:prstGeom>
          <a:ln w="34925" cap="rnd">
            <a:solidFill>
              <a:srgbClr val="F6E94D"/>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7" name="Connecteur : en angle 56">
            <a:extLst>
              <a:ext uri="{FF2B5EF4-FFF2-40B4-BE49-F238E27FC236}">
                <a16:creationId xmlns:a16="http://schemas.microsoft.com/office/drawing/2014/main" id="{A1A0555C-56AD-4F6E-A8A7-39E50E261CF5}"/>
              </a:ext>
            </a:extLst>
          </p:cNvPr>
          <p:cNvCxnSpPr>
            <a:cxnSpLocks/>
          </p:cNvCxnSpPr>
          <p:nvPr/>
        </p:nvCxnSpPr>
        <p:spPr>
          <a:xfrm rot="5400000">
            <a:off x="12902086" y="4479382"/>
            <a:ext cx="2782635" cy="2763869"/>
          </a:xfrm>
          <a:prstGeom prst="bentConnector3">
            <a:avLst>
              <a:gd name="adj1" fmla="val 32048"/>
            </a:avLst>
          </a:prstGeom>
          <a:ln w="34925" cap="rnd">
            <a:solidFill>
              <a:srgbClr val="F6A453"/>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9" name="Connecteur : en angle 58">
            <a:extLst>
              <a:ext uri="{FF2B5EF4-FFF2-40B4-BE49-F238E27FC236}">
                <a16:creationId xmlns:a16="http://schemas.microsoft.com/office/drawing/2014/main" id="{28526C96-A653-4936-9102-7544862F2EBD}"/>
              </a:ext>
            </a:extLst>
          </p:cNvPr>
          <p:cNvCxnSpPr>
            <a:cxnSpLocks/>
            <a:stCxn id="7" idx="1"/>
          </p:cNvCxnSpPr>
          <p:nvPr/>
        </p:nvCxnSpPr>
        <p:spPr>
          <a:xfrm rot="10800000" flipV="1">
            <a:off x="14434549" y="5893295"/>
            <a:ext cx="1684637" cy="1576935"/>
          </a:xfrm>
          <a:prstGeom prst="bentConnector3">
            <a:avLst>
              <a:gd name="adj1" fmla="val 100761"/>
            </a:avLst>
          </a:prstGeom>
          <a:ln w="34925" cap="rnd">
            <a:solidFill>
              <a:srgbClr val="A0C96B"/>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61" name="Groupe 60">
            <a:extLst>
              <a:ext uri="{FF2B5EF4-FFF2-40B4-BE49-F238E27FC236}">
                <a16:creationId xmlns:a16="http://schemas.microsoft.com/office/drawing/2014/main" id="{2A10E373-BAE8-0DE2-C366-AA5C11E524F8}"/>
              </a:ext>
            </a:extLst>
          </p:cNvPr>
          <p:cNvGrpSpPr/>
          <p:nvPr/>
        </p:nvGrpSpPr>
        <p:grpSpPr>
          <a:xfrm>
            <a:off x="9751251" y="5499428"/>
            <a:ext cx="2772407" cy="1081704"/>
            <a:chOff x="6225902" y="5556022"/>
            <a:chExt cx="2772407" cy="1081704"/>
          </a:xfrm>
        </p:grpSpPr>
        <p:pic>
          <p:nvPicPr>
            <p:cNvPr id="62" name="Graphique 61">
              <a:extLst>
                <a:ext uri="{FF2B5EF4-FFF2-40B4-BE49-F238E27FC236}">
                  <a16:creationId xmlns:a16="http://schemas.microsoft.com/office/drawing/2014/main" id="{7281E330-1DE3-BF09-7993-1EB3C048997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25902" y="5901199"/>
              <a:ext cx="2772407" cy="736527"/>
            </a:xfrm>
            <a:prstGeom prst="rect">
              <a:avLst/>
            </a:prstGeom>
          </p:spPr>
        </p:pic>
        <p:sp>
          <p:nvSpPr>
            <p:cNvPr id="63" name="Rectangle 62">
              <a:extLst>
                <a:ext uri="{FF2B5EF4-FFF2-40B4-BE49-F238E27FC236}">
                  <a16:creationId xmlns:a16="http://schemas.microsoft.com/office/drawing/2014/main" id="{44000F74-278E-7AE3-FCC9-F048925CEA92}"/>
                </a:ext>
              </a:extLst>
            </p:cNvPr>
            <p:cNvSpPr/>
            <p:nvPr/>
          </p:nvSpPr>
          <p:spPr>
            <a:xfrm>
              <a:off x="6771983" y="5912208"/>
              <a:ext cx="1671291" cy="707886"/>
            </a:xfrm>
            <a:prstGeom prst="rect">
              <a:avLst/>
            </a:prstGeom>
          </p:spPr>
          <p:txBody>
            <a:bodyPr wrap="none">
              <a:spAutoFit/>
            </a:bodyPr>
            <a:lstStyle/>
            <a:p>
              <a:pPr marL="12700" algn="ctr">
                <a:spcBef>
                  <a:spcPts val="1085"/>
                </a:spcBef>
                <a:tabLst>
                  <a:tab pos="1009015" algn="l"/>
                </a:tabLst>
              </a:pPr>
              <a:r>
                <a:rPr lang="fr-FR" sz="2000" b="1" spc="-5" dirty="0">
                  <a:solidFill>
                    <a:schemeClr val="bg1"/>
                  </a:solidFill>
                  <a:latin typeface="Rubik" panose="00000500000000000000" pitchFamily="2" charset="-79"/>
                  <a:cs typeface="Rubik" panose="00000500000000000000" pitchFamily="2" charset="-79"/>
                </a:rPr>
                <a:t>VÉHICULES</a:t>
              </a:r>
              <a:br>
                <a:rPr lang="fr-FR" sz="2000" b="1" spc="-5" dirty="0">
                  <a:solidFill>
                    <a:schemeClr val="bg1"/>
                  </a:solidFill>
                  <a:latin typeface="Rubik" panose="00000500000000000000" pitchFamily="2" charset="-79"/>
                  <a:cs typeface="Rubik" panose="00000500000000000000" pitchFamily="2" charset="-79"/>
                </a:rPr>
              </a:br>
              <a:r>
                <a:rPr lang="fr-FR" sz="2000" b="1" spc="-5" dirty="0">
                  <a:solidFill>
                    <a:schemeClr val="bg1"/>
                  </a:solidFill>
                  <a:latin typeface="Rubik" panose="00000500000000000000" pitchFamily="2" charset="-79"/>
                  <a:cs typeface="Rubik" panose="00000500000000000000" pitchFamily="2" charset="-79"/>
                </a:rPr>
                <a:t>HYBRIDES</a:t>
              </a:r>
              <a:endParaRPr lang="fr-FR" sz="2000" dirty="0">
                <a:solidFill>
                  <a:schemeClr val="bg1"/>
                </a:solidFill>
                <a:latin typeface="Rubik" panose="00000500000000000000" pitchFamily="2" charset="-79"/>
                <a:cs typeface="Rubik" panose="00000500000000000000" pitchFamily="2" charset="-79"/>
              </a:endParaRPr>
            </a:p>
          </p:txBody>
        </p:sp>
        <p:sp>
          <p:nvSpPr>
            <p:cNvPr id="64" name="Rectangle 63">
              <a:extLst>
                <a:ext uri="{FF2B5EF4-FFF2-40B4-BE49-F238E27FC236}">
                  <a16:creationId xmlns:a16="http://schemas.microsoft.com/office/drawing/2014/main" id="{7317690C-344D-A39F-883A-5C2863FB0B3E}"/>
                </a:ext>
              </a:extLst>
            </p:cNvPr>
            <p:cNvSpPr/>
            <p:nvPr/>
          </p:nvSpPr>
          <p:spPr>
            <a:xfrm>
              <a:off x="6702250" y="5556022"/>
              <a:ext cx="1694375" cy="338554"/>
            </a:xfrm>
            <a:prstGeom prst="rect">
              <a:avLst/>
            </a:prstGeom>
          </p:spPr>
          <p:txBody>
            <a:bodyPr wrap="none">
              <a:spAutoFit/>
            </a:bodyPr>
            <a:lstStyle/>
            <a:p>
              <a:pPr marL="12700">
                <a:spcBef>
                  <a:spcPts val="1085"/>
                </a:spcBef>
                <a:tabLst>
                  <a:tab pos="1009015" algn="l"/>
                </a:tabLst>
              </a:pPr>
              <a:r>
                <a:rPr lang="fr-FR" sz="1600" b="1" spc="-5" dirty="0">
                  <a:solidFill>
                    <a:schemeClr val="tx1">
                      <a:lumMod val="65000"/>
                    </a:schemeClr>
                  </a:solidFill>
                  <a:latin typeface="Rubik" panose="00000500000000000000" pitchFamily="2" charset="-79"/>
                  <a:cs typeface="Rubik" panose="00000500000000000000" pitchFamily="2" charset="-79"/>
                </a:rPr>
                <a:t>H-FLUID -35°C</a:t>
              </a:r>
              <a:endParaRPr lang="fr-FR" sz="1600" dirty="0">
                <a:solidFill>
                  <a:schemeClr val="tx1">
                    <a:lumMod val="65000"/>
                  </a:schemeClr>
                </a:solidFill>
                <a:latin typeface="Rubik" panose="00000500000000000000" pitchFamily="2" charset="-79"/>
                <a:cs typeface="Rubik" panose="00000500000000000000" pitchFamily="2" charset="-79"/>
              </a:endParaRPr>
            </a:p>
          </p:txBody>
        </p:sp>
      </p:grpSp>
      <p:cxnSp>
        <p:nvCxnSpPr>
          <p:cNvPr id="65" name="Connecteur : en angle 64">
            <a:extLst>
              <a:ext uri="{FF2B5EF4-FFF2-40B4-BE49-F238E27FC236}">
                <a16:creationId xmlns:a16="http://schemas.microsoft.com/office/drawing/2014/main" id="{83F4B6CC-09A1-EEF4-42AE-CA4E9634DE77}"/>
              </a:ext>
            </a:extLst>
          </p:cNvPr>
          <p:cNvCxnSpPr>
            <a:cxnSpLocks/>
            <a:stCxn id="63" idx="2"/>
          </p:cNvCxnSpPr>
          <p:nvPr/>
        </p:nvCxnSpPr>
        <p:spPr>
          <a:xfrm rot="16200000" flipH="1">
            <a:off x="10838147" y="6858330"/>
            <a:ext cx="589663" cy="1"/>
          </a:xfrm>
          <a:prstGeom prst="bentConnector3">
            <a:avLst>
              <a:gd name="adj1" fmla="val 50000"/>
            </a:avLst>
          </a:prstGeom>
          <a:ln w="34925" cap="rnd">
            <a:solidFill>
              <a:srgbClr val="E978AD"/>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66" name="Groupe 65">
            <a:extLst>
              <a:ext uri="{FF2B5EF4-FFF2-40B4-BE49-F238E27FC236}">
                <a16:creationId xmlns:a16="http://schemas.microsoft.com/office/drawing/2014/main" id="{ED0C7DC0-AE47-3A53-4322-C3ADC5813BE6}"/>
              </a:ext>
            </a:extLst>
          </p:cNvPr>
          <p:cNvGrpSpPr/>
          <p:nvPr/>
        </p:nvGrpSpPr>
        <p:grpSpPr>
          <a:xfrm>
            <a:off x="10508656" y="3807145"/>
            <a:ext cx="2495286" cy="1051073"/>
            <a:chOff x="15587557" y="4767561"/>
            <a:chExt cx="2495286" cy="1051073"/>
          </a:xfrm>
        </p:grpSpPr>
        <p:pic>
          <p:nvPicPr>
            <p:cNvPr id="67" name="Graphique 66">
              <a:extLst>
                <a:ext uri="{FF2B5EF4-FFF2-40B4-BE49-F238E27FC236}">
                  <a16:creationId xmlns:a16="http://schemas.microsoft.com/office/drawing/2014/main" id="{9F0DFDC3-6C05-3A8B-D3E8-6600BA6C46A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587557" y="5118414"/>
              <a:ext cx="2495286" cy="687099"/>
            </a:xfrm>
            <a:prstGeom prst="rect">
              <a:avLst/>
            </a:prstGeom>
          </p:spPr>
        </p:pic>
        <p:sp>
          <p:nvSpPr>
            <p:cNvPr id="68" name="Rectangle 67">
              <a:extLst>
                <a:ext uri="{FF2B5EF4-FFF2-40B4-BE49-F238E27FC236}">
                  <a16:creationId xmlns:a16="http://schemas.microsoft.com/office/drawing/2014/main" id="{B6EA7F41-F17D-0446-B7D5-4580E59BE222}"/>
                </a:ext>
              </a:extLst>
            </p:cNvPr>
            <p:cNvSpPr/>
            <p:nvPr/>
          </p:nvSpPr>
          <p:spPr>
            <a:xfrm>
              <a:off x="15820669" y="5110748"/>
              <a:ext cx="1987404" cy="707886"/>
            </a:xfrm>
            <a:prstGeom prst="rect">
              <a:avLst/>
            </a:prstGeom>
          </p:spPr>
          <p:txBody>
            <a:bodyPr wrap="none">
              <a:spAutoFit/>
            </a:bodyPr>
            <a:lstStyle/>
            <a:p>
              <a:pPr marL="12700" algn="ctr">
                <a:spcBef>
                  <a:spcPts val="1085"/>
                </a:spcBef>
                <a:tabLst>
                  <a:tab pos="1009015" algn="l"/>
                </a:tabLst>
              </a:pPr>
              <a:r>
                <a:rPr lang="fr-FR" sz="2000" b="1" spc="-5" dirty="0">
                  <a:solidFill>
                    <a:schemeClr val="bg1"/>
                  </a:solidFill>
                  <a:latin typeface="Rubik" panose="00000500000000000000" pitchFamily="2" charset="-79"/>
                  <a:cs typeface="Rubik" panose="00000500000000000000" pitchFamily="2" charset="-79"/>
                </a:rPr>
                <a:t>VÉHICULES</a:t>
              </a:r>
              <a:br>
                <a:rPr lang="fr-FR" sz="2000" b="1" spc="-5" dirty="0">
                  <a:solidFill>
                    <a:schemeClr val="bg1"/>
                  </a:solidFill>
                  <a:latin typeface="Rubik" panose="00000500000000000000" pitchFamily="2" charset="-79"/>
                  <a:cs typeface="Rubik" panose="00000500000000000000" pitchFamily="2" charset="-79"/>
                </a:rPr>
              </a:br>
              <a:r>
                <a:rPr lang="fr-FR" sz="2000" b="1" spc="-5" dirty="0">
                  <a:solidFill>
                    <a:schemeClr val="bg1"/>
                  </a:solidFill>
                  <a:latin typeface="Rubik" panose="00000500000000000000" pitchFamily="2" charset="-79"/>
                  <a:cs typeface="Rubik" panose="00000500000000000000" pitchFamily="2" charset="-79"/>
                </a:rPr>
                <a:t>ÉLECTRIQUES</a:t>
              </a:r>
              <a:endParaRPr lang="fr-FR" sz="2000" dirty="0">
                <a:solidFill>
                  <a:schemeClr val="bg1"/>
                </a:solidFill>
                <a:latin typeface="Rubik" panose="00000500000000000000" pitchFamily="2" charset="-79"/>
                <a:cs typeface="Rubik" panose="00000500000000000000" pitchFamily="2" charset="-79"/>
              </a:endParaRPr>
            </a:p>
          </p:txBody>
        </p:sp>
        <p:sp>
          <p:nvSpPr>
            <p:cNvPr id="69" name="Rectangle 68">
              <a:extLst>
                <a:ext uri="{FF2B5EF4-FFF2-40B4-BE49-F238E27FC236}">
                  <a16:creationId xmlns:a16="http://schemas.microsoft.com/office/drawing/2014/main" id="{8EADF73B-45C9-D247-6CDB-3DD08BD6B452}"/>
                </a:ext>
              </a:extLst>
            </p:cNvPr>
            <p:cNvSpPr/>
            <p:nvPr/>
          </p:nvSpPr>
          <p:spPr>
            <a:xfrm>
              <a:off x="16041191" y="4767561"/>
              <a:ext cx="1657505" cy="338554"/>
            </a:xfrm>
            <a:prstGeom prst="rect">
              <a:avLst/>
            </a:prstGeom>
          </p:spPr>
          <p:txBody>
            <a:bodyPr wrap="none">
              <a:spAutoFit/>
            </a:bodyPr>
            <a:lstStyle/>
            <a:p>
              <a:pPr marL="12700">
                <a:spcBef>
                  <a:spcPts val="1085"/>
                </a:spcBef>
                <a:tabLst>
                  <a:tab pos="1009015" algn="l"/>
                </a:tabLst>
              </a:pPr>
              <a:r>
                <a:rPr lang="fr-FR" sz="1600" b="1" spc="-5" dirty="0">
                  <a:solidFill>
                    <a:schemeClr val="tx1">
                      <a:lumMod val="65000"/>
                    </a:schemeClr>
                  </a:solidFill>
                  <a:latin typeface="Rubik" panose="00000500000000000000" pitchFamily="2" charset="-79"/>
                  <a:cs typeface="Rubik" panose="00000500000000000000" pitchFamily="2" charset="-79"/>
                </a:rPr>
                <a:t>E-FLUID -37°C</a:t>
              </a:r>
              <a:endParaRPr lang="fr-FR" sz="1600" dirty="0">
                <a:solidFill>
                  <a:schemeClr val="tx1">
                    <a:lumMod val="65000"/>
                  </a:schemeClr>
                </a:solidFill>
                <a:latin typeface="Rubik" panose="00000500000000000000" pitchFamily="2" charset="-79"/>
                <a:cs typeface="Rubik" panose="00000500000000000000" pitchFamily="2" charset="-79"/>
              </a:endParaRPr>
            </a:p>
          </p:txBody>
        </p:sp>
      </p:grpSp>
      <p:grpSp>
        <p:nvGrpSpPr>
          <p:cNvPr id="105" name="Groupe 104">
            <a:extLst>
              <a:ext uri="{FF2B5EF4-FFF2-40B4-BE49-F238E27FC236}">
                <a16:creationId xmlns:a16="http://schemas.microsoft.com/office/drawing/2014/main" id="{36381454-C7E1-F7F1-937A-3471791672DD}"/>
              </a:ext>
            </a:extLst>
          </p:cNvPr>
          <p:cNvGrpSpPr/>
          <p:nvPr/>
        </p:nvGrpSpPr>
        <p:grpSpPr>
          <a:xfrm>
            <a:off x="4896126" y="3969833"/>
            <a:ext cx="4844359" cy="1186371"/>
            <a:chOff x="12304682" y="4053087"/>
            <a:chExt cx="4844359" cy="1186371"/>
          </a:xfrm>
        </p:grpSpPr>
        <p:pic>
          <p:nvPicPr>
            <p:cNvPr id="106" name="Graphique 105">
              <a:extLst>
                <a:ext uri="{FF2B5EF4-FFF2-40B4-BE49-F238E27FC236}">
                  <a16:creationId xmlns:a16="http://schemas.microsoft.com/office/drawing/2014/main" id="{E2F060B7-5E1D-37D2-6687-A1A9037DFF7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2304682" y="4369144"/>
              <a:ext cx="4844359" cy="870314"/>
            </a:xfrm>
            <a:prstGeom prst="rect">
              <a:avLst/>
            </a:prstGeom>
          </p:spPr>
        </p:pic>
        <p:sp>
          <p:nvSpPr>
            <p:cNvPr id="107" name="Rectangle 106">
              <a:extLst>
                <a:ext uri="{FF2B5EF4-FFF2-40B4-BE49-F238E27FC236}">
                  <a16:creationId xmlns:a16="http://schemas.microsoft.com/office/drawing/2014/main" id="{2448073C-8994-7E63-B96A-D29CF4742117}"/>
                </a:ext>
              </a:extLst>
            </p:cNvPr>
            <p:cNvSpPr/>
            <p:nvPr/>
          </p:nvSpPr>
          <p:spPr>
            <a:xfrm>
              <a:off x="12554841" y="4445386"/>
              <a:ext cx="4195059" cy="707886"/>
            </a:xfrm>
            <a:prstGeom prst="rect">
              <a:avLst/>
            </a:prstGeom>
          </p:spPr>
          <p:txBody>
            <a:bodyPr wrap="none">
              <a:spAutoFit/>
            </a:bodyPr>
            <a:lstStyle/>
            <a:p>
              <a:pPr marL="12700" algn="ctr">
                <a:spcBef>
                  <a:spcPts val="1085"/>
                </a:spcBef>
                <a:tabLst>
                  <a:tab pos="1009015" algn="l"/>
                </a:tabLst>
              </a:pPr>
              <a:r>
                <a:rPr lang="fr-FR" sz="2000" b="1" spc="-5" dirty="0">
                  <a:solidFill>
                    <a:schemeClr val="bg1"/>
                  </a:solidFill>
                  <a:latin typeface="Rubik" panose="00000500000000000000" pitchFamily="2" charset="-79"/>
                  <a:cs typeface="Rubik" panose="00000500000000000000" pitchFamily="2" charset="-79"/>
                </a:rPr>
                <a:t>MB, BMW, VW, ALFA ROMEO,</a:t>
              </a:r>
              <a:br>
                <a:rPr lang="fr-FR" sz="2000" b="1" spc="-5" dirty="0">
                  <a:solidFill>
                    <a:schemeClr val="bg1"/>
                  </a:solidFill>
                  <a:latin typeface="Rubik" panose="00000500000000000000" pitchFamily="2" charset="-79"/>
                  <a:cs typeface="Rubik" panose="00000500000000000000" pitchFamily="2" charset="-79"/>
                </a:rPr>
              </a:br>
              <a:r>
                <a:rPr lang="fr-FR" sz="2000" b="1" spc="-5" dirty="0">
                  <a:solidFill>
                    <a:schemeClr val="bg1"/>
                  </a:solidFill>
                  <a:latin typeface="Rubik" panose="00000500000000000000" pitchFamily="2" charset="-79"/>
                  <a:cs typeface="Rubik" panose="00000500000000000000" pitchFamily="2" charset="-79"/>
                </a:rPr>
                <a:t>CHRYSLER, FIAT, OPEL, LANCIA</a:t>
              </a:r>
            </a:p>
          </p:txBody>
        </p:sp>
        <p:sp>
          <p:nvSpPr>
            <p:cNvPr id="108" name="Rectangle 107">
              <a:extLst>
                <a:ext uri="{FF2B5EF4-FFF2-40B4-BE49-F238E27FC236}">
                  <a16:creationId xmlns:a16="http://schemas.microsoft.com/office/drawing/2014/main" id="{890FDEF0-5A25-9A9B-E03A-836C5DE2E1A8}"/>
                </a:ext>
              </a:extLst>
            </p:cNvPr>
            <p:cNvSpPr/>
            <p:nvPr/>
          </p:nvSpPr>
          <p:spPr>
            <a:xfrm>
              <a:off x="13113389" y="4053087"/>
              <a:ext cx="3028073" cy="338554"/>
            </a:xfrm>
            <a:prstGeom prst="rect">
              <a:avLst/>
            </a:prstGeom>
          </p:spPr>
          <p:txBody>
            <a:bodyPr wrap="none">
              <a:spAutoFit/>
            </a:bodyPr>
            <a:lstStyle/>
            <a:p>
              <a:pPr marL="12700">
                <a:spcBef>
                  <a:spcPts val="1085"/>
                </a:spcBef>
                <a:tabLst>
                  <a:tab pos="1009015" algn="l"/>
                </a:tabLst>
              </a:pPr>
              <a:r>
                <a:rPr lang="fr-FR" sz="1600" b="1" spc="-5" dirty="0">
                  <a:solidFill>
                    <a:schemeClr val="tx1">
                      <a:lumMod val="65000"/>
                    </a:schemeClr>
                  </a:solidFill>
                  <a:latin typeface="Rubik" panose="00000500000000000000" pitchFamily="2" charset="-79"/>
                  <a:cs typeface="Rubik" panose="00000500000000000000" pitchFamily="2" charset="-79"/>
                </a:rPr>
                <a:t>MB-BMW-VW G12 EVO -35°C</a:t>
              </a:r>
              <a:endParaRPr lang="fr-FR" sz="1600" dirty="0">
                <a:solidFill>
                  <a:schemeClr val="tx1">
                    <a:lumMod val="65000"/>
                  </a:schemeClr>
                </a:solidFill>
                <a:latin typeface="Rubik" panose="00000500000000000000" pitchFamily="2" charset="-79"/>
                <a:cs typeface="Rubik" panose="00000500000000000000" pitchFamily="2" charset="-79"/>
              </a:endParaRPr>
            </a:p>
          </p:txBody>
        </p:sp>
      </p:grpSp>
      <p:pic>
        <p:nvPicPr>
          <p:cNvPr id="43" name="Graphique 42">
            <a:extLst>
              <a:ext uri="{FF2B5EF4-FFF2-40B4-BE49-F238E27FC236}">
                <a16:creationId xmlns:a16="http://schemas.microsoft.com/office/drawing/2014/main" id="{B09EA903-8B27-3425-F143-EB46913FBB9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6810093" y="1090272"/>
            <a:ext cx="2207047" cy="2170263"/>
          </a:xfrm>
          <a:prstGeom prst="rect">
            <a:avLst/>
          </a:prstGeom>
        </p:spPr>
      </p:pic>
      <p:pic>
        <p:nvPicPr>
          <p:cNvPr id="9" name="Graphique 8">
            <a:extLst>
              <a:ext uri="{FF2B5EF4-FFF2-40B4-BE49-F238E27FC236}">
                <a16:creationId xmlns:a16="http://schemas.microsoft.com/office/drawing/2014/main" id="{EFD35CF8-5F22-A1C8-12D8-6C8FFBD615E8}"/>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35652" y="6999908"/>
            <a:ext cx="2222345" cy="736527"/>
          </a:xfrm>
          <a:prstGeom prst="rect">
            <a:avLst/>
          </a:prstGeom>
        </p:spPr>
      </p:pic>
      <p:sp>
        <p:nvSpPr>
          <p:cNvPr id="11" name="Rectangle 10">
            <a:extLst>
              <a:ext uri="{FF2B5EF4-FFF2-40B4-BE49-F238E27FC236}">
                <a16:creationId xmlns:a16="http://schemas.microsoft.com/office/drawing/2014/main" id="{6AE248C9-7466-6ED7-2B8E-1B70354BF0B4}"/>
              </a:ext>
            </a:extLst>
          </p:cNvPr>
          <p:cNvSpPr/>
          <p:nvPr/>
        </p:nvSpPr>
        <p:spPr>
          <a:xfrm>
            <a:off x="771850" y="7050701"/>
            <a:ext cx="2150041" cy="707886"/>
          </a:xfrm>
          <a:prstGeom prst="rect">
            <a:avLst/>
          </a:prstGeom>
        </p:spPr>
        <p:txBody>
          <a:bodyPr wrap="square">
            <a:spAutoFit/>
          </a:bodyPr>
          <a:lstStyle/>
          <a:p>
            <a:pPr marL="12700" algn="ctr">
              <a:spcBef>
                <a:spcPts val="1085"/>
              </a:spcBef>
              <a:tabLst>
                <a:tab pos="1009015" algn="l"/>
              </a:tabLst>
            </a:pPr>
            <a:r>
              <a:rPr lang="fr-FR" sz="2000" b="1" spc="-5" dirty="0">
                <a:solidFill>
                  <a:schemeClr val="bg1"/>
                </a:solidFill>
                <a:latin typeface="Rubik" panose="00000500000000000000" pitchFamily="2" charset="-79"/>
                <a:cs typeface="Rubik" panose="00000500000000000000" pitchFamily="2" charset="-79"/>
              </a:rPr>
              <a:t>RENAULT NISSAN</a:t>
            </a:r>
          </a:p>
        </p:txBody>
      </p:sp>
      <p:sp>
        <p:nvSpPr>
          <p:cNvPr id="12" name="Rectangle 11">
            <a:extLst>
              <a:ext uri="{FF2B5EF4-FFF2-40B4-BE49-F238E27FC236}">
                <a16:creationId xmlns:a16="http://schemas.microsoft.com/office/drawing/2014/main" id="{6FBD3BD4-21A8-2A1E-CA55-E67C7DC9B9C3}"/>
              </a:ext>
            </a:extLst>
          </p:cNvPr>
          <p:cNvSpPr/>
          <p:nvPr/>
        </p:nvSpPr>
        <p:spPr>
          <a:xfrm>
            <a:off x="930977" y="6674897"/>
            <a:ext cx="1574149" cy="338554"/>
          </a:xfrm>
          <a:prstGeom prst="rect">
            <a:avLst/>
          </a:prstGeom>
        </p:spPr>
        <p:txBody>
          <a:bodyPr wrap="none">
            <a:spAutoFit/>
          </a:bodyPr>
          <a:lstStyle/>
          <a:p>
            <a:pPr marL="12700">
              <a:spcBef>
                <a:spcPts val="1085"/>
              </a:spcBef>
              <a:tabLst>
                <a:tab pos="1009015" algn="l"/>
              </a:tabLst>
            </a:pPr>
            <a:r>
              <a:rPr lang="fr-FR" sz="1600" b="1" spc="-5" dirty="0">
                <a:solidFill>
                  <a:schemeClr val="tx1">
                    <a:lumMod val="65000"/>
                  </a:schemeClr>
                </a:solidFill>
                <a:latin typeface="Rubik" panose="00000500000000000000" pitchFamily="2" charset="-79"/>
                <a:cs typeface="Rubik" panose="00000500000000000000" pitchFamily="2" charset="-79"/>
              </a:rPr>
              <a:t>TYPE  E -37°C</a:t>
            </a:r>
            <a:endParaRPr lang="fr-FR" sz="1600" dirty="0">
              <a:solidFill>
                <a:schemeClr val="tx1">
                  <a:lumMod val="65000"/>
                </a:schemeClr>
              </a:solidFill>
              <a:latin typeface="Rubik" panose="00000500000000000000" pitchFamily="2" charset="-79"/>
              <a:cs typeface="Rubik" panose="00000500000000000000" pitchFamily="2" charset="-79"/>
            </a:endParaRPr>
          </a:p>
        </p:txBody>
      </p:sp>
      <p:cxnSp>
        <p:nvCxnSpPr>
          <p:cNvPr id="53" name="Connecteur : en angle 52">
            <a:extLst>
              <a:ext uri="{FF2B5EF4-FFF2-40B4-BE49-F238E27FC236}">
                <a16:creationId xmlns:a16="http://schemas.microsoft.com/office/drawing/2014/main" id="{E69BC598-AA52-FE28-897F-A21E97EEF54B}"/>
              </a:ext>
            </a:extLst>
          </p:cNvPr>
          <p:cNvCxnSpPr>
            <a:cxnSpLocks/>
            <a:stCxn id="82" idx="3"/>
          </p:cNvCxnSpPr>
          <p:nvPr/>
        </p:nvCxnSpPr>
        <p:spPr>
          <a:xfrm>
            <a:off x="3262630" y="6073585"/>
            <a:ext cx="153214" cy="1614246"/>
          </a:xfrm>
          <a:prstGeom prst="bentConnector2">
            <a:avLst/>
          </a:prstGeom>
          <a:ln w="34925" cap="rnd">
            <a:solidFill>
              <a:srgbClr val="01456A"/>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853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83">
                                            <p:txEl>
                                              <p:pRg st="0" end="0"/>
                                            </p:txEl>
                                          </p:spTgt>
                                        </p:tgtEl>
                                        <p:attrNameLst>
                                          <p:attrName>style.visibility</p:attrName>
                                        </p:attrNameLst>
                                      </p:cBhvr>
                                      <p:to>
                                        <p:strVal val="visible"/>
                                      </p:to>
                                    </p:set>
                                    <p:animEffect transition="in" filter="fade">
                                      <p:cBhvr>
                                        <p:cTn id="11" dur="1000"/>
                                        <p:tgtEl>
                                          <p:spTgt spid="83">
                                            <p:txEl>
                                              <p:pRg st="0" end="0"/>
                                            </p:txEl>
                                          </p:spTgt>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83">
                                            <p:txEl>
                                              <p:pRg st="1" end="1"/>
                                            </p:txEl>
                                          </p:spTgt>
                                        </p:tgtEl>
                                        <p:attrNameLst>
                                          <p:attrName>style.visibility</p:attrName>
                                        </p:attrNameLst>
                                      </p:cBhvr>
                                      <p:to>
                                        <p:strVal val="visible"/>
                                      </p:to>
                                    </p:set>
                                    <p:animEffect transition="in" filter="fade">
                                      <p:cBhvr>
                                        <p:cTn id="15" dur="1000"/>
                                        <p:tgtEl>
                                          <p:spTgt spid="8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66"/>
                                        </p:tgtEl>
                                        <p:attrNameLst>
                                          <p:attrName>style.visibility</p:attrName>
                                        </p:attrNameLst>
                                      </p:cBhvr>
                                      <p:to>
                                        <p:strVal val="visible"/>
                                      </p:to>
                                    </p:set>
                                    <p:anim calcmode="lin" valueType="num">
                                      <p:cBhvr>
                                        <p:cTn id="20" dur="500" fill="hold"/>
                                        <p:tgtEl>
                                          <p:spTgt spid="66"/>
                                        </p:tgtEl>
                                        <p:attrNameLst>
                                          <p:attrName>ppt_w</p:attrName>
                                        </p:attrNameLst>
                                      </p:cBhvr>
                                      <p:tavLst>
                                        <p:tav tm="0">
                                          <p:val>
                                            <p:fltVal val="0"/>
                                          </p:val>
                                        </p:tav>
                                        <p:tav tm="100000">
                                          <p:val>
                                            <p:strVal val="#ppt_w"/>
                                          </p:val>
                                        </p:tav>
                                      </p:tavLst>
                                    </p:anim>
                                    <p:anim calcmode="lin" valueType="num">
                                      <p:cBhvr>
                                        <p:cTn id="21" dur="500" fill="hold"/>
                                        <p:tgtEl>
                                          <p:spTgt spid="66"/>
                                        </p:tgtEl>
                                        <p:attrNameLst>
                                          <p:attrName>ppt_h</p:attrName>
                                        </p:attrNameLst>
                                      </p:cBhvr>
                                      <p:tavLst>
                                        <p:tav tm="0">
                                          <p:val>
                                            <p:fltVal val="0"/>
                                          </p:val>
                                        </p:tav>
                                        <p:tav tm="100000">
                                          <p:val>
                                            <p:strVal val="#ppt_h"/>
                                          </p:val>
                                        </p:tav>
                                      </p:tavLst>
                                    </p:anim>
                                    <p:animEffect transition="in" filter="fade">
                                      <p:cBhvr>
                                        <p:cTn id="22" dur="500"/>
                                        <p:tgtEl>
                                          <p:spTgt spid="66"/>
                                        </p:tgtEl>
                                      </p:cBhvr>
                                    </p:animEffect>
                                  </p:childTnLst>
                                </p:cTn>
                              </p:par>
                            </p:childTnLst>
                          </p:cTn>
                        </p:par>
                        <p:par>
                          <p:cTn id="23" fill="hold">
                            <p:stCondLst>
                              <p:cond delay="500"/>
                            </p:stCondLst>
                            <p:childTnLst>
                              <p:par>
                                <p:cTn id="24" presetID="22" presetClass="entr" presetSubtype="1" fill="hold" nodeType="after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wipe(up)">
                                      <p:cBhvr>
                                        <p:cTn id="26" dur="500"/>
                                        <p:tgtEl>
                                          <p:spTgt spid="7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61"/>
                                        </p:tgtEl>
                                        <p:attrNameLst>
                                          <p:attrName>style.visibility</p:attrName>
                                        </p:attrNameLst>
                                      </p:cBhvr>
                                      <p:to>
                                        <p:strVal val="visible"/>
                                      </p:to>
                                    </p:set>
                                    <p:anim calcmode="lin" valueType="num">
                                      <p:cBhvr>
                                        <p:cTn id="31" dur="500" fill="hold"/>
                                        <p:tgtEl>
                                          <p:spTgt spid="61"/>
                                        </p:tgtEl>
                                        <p:attrNameLst>
                                          <p:attrName>ppt_w</p:attrName>
                                        </p:attrNameLst>
                                      </p:cBhvr>
                                      <p:tavLst>
                                        <p:tav tm="0">
                                          <p:val>
                                            <p:fltVal val="0"/>
                                          </p:val>
                                        </p:tav>
                                        <p:tav tm="100000">
                                          <p:val>
                                            <p:strVal val="#ppt_w"/>
                                          </p:val>
                                        </p:tav>
                                      </p:tavLst>
                                    </p:anim>
                                    <p:anim calcmode="lin" valueType="num">
                                      <p:cBhvr>
                                        <p:cTn id="32" dur="500" fill="hold"/>
                                        <p:tgtEl>
                                          <p:spTgt spid="61"/>
                                        </p:tgtEl>
                                        <p:attrNameLst>
                                          <p:attrName>ppt_h</p:attrName>
                                        </p:attrNameLst>
                                      </p:cBhvr>
                                      <p:tavLst>
                                        <p:tav tm="0">
                                          <p:val>
                                            <p:fltVal val="0"/>
                                          </p:val>
                                        </p:tav>
                                        <p:tav tm="100000">
                                          <p:val>
                                            <p:strVal val="#ppt_h"/>
                                          </p:val>
                                        </p:tav>
                                      </p:tavLst>
                                    </p:anim>
                                    <p:animEffect transition="in" filter="fade">
                                      <p:cBhvr>
                                        <p:cTn id="33" dur="500"/>
                                        <p:tgtEl>
                                          <p:spTgt spid="61"/>
                                        </p:tgtEl>
                                      </p:cBhvr>
                                    </p:animEffect>
                                  </p:childTnLst>
                                </p:cTn>
                              </p:par>
                            </p:childTnLst>
                          </p:cTn>
                        </p:par>
                        <p:par>
                          <p:cTn id="34" fill="hold">
                            <p:stCondLst>
                              <p:cond delay="500"/>
                            </p:stCondLst>
                            <p:childTnLst>
                              <p:par>
                                <p:cTn id="35" presetID="22" presetClass="entr" presetSubtype="1" fill="hold" nodeType="after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wipe(up)">
                                      <p:cBhvr>
                                        <p:cTn id="37" dur="500"/>
                                        <p:tgtEl>
                                          <p:spTgt spid="6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05"/>
                                        </p:tgtEl>
                                        <p:attrNameLst>
                                          <p:attrName>style.visibility</p:attrName>
                                        </p:attrNameLst>
                                      </p:cBhvr>
                                      <p:to>
                                        <p:strVal val="visible"/>
                                      </p:to>
                                    </p:set>
                                    <p:anim calcmode="lin" valueType="num">
                                      <p:cBhvr>
                                        <p:cTn id="42" dur="500" fill="hold"/>
                                        <p:tgtEl>
                                          <p:spTgt spid="105"/>
                                        </p:tgtEl>
                                        <p:attrNameLst>
                                          <p:attrName>ppt_w</p:attrName>
                                        </p:attrNameLst>
                                      </p:cBhvr>
                                      <p:tavLst>
                                        <p:tav tm="0">
                                          <p:val>
                                            <p:fltVal val="0"/>
                                          </p:val>
                                        </p:tav>
                                        <p:tav tm="100000">
                                          <p:val>
                                            <p:strVal val="#ppt_w"/>
                                          </p:val>
                                        </p:tav>
                                      </p:tavLst>
                                    </p:anim>
                                    <p:anim calcmode="lin" valueType="num">
                                      <p:cBhvr>
                                        <p:cTn id="43" dur="500" fill="hold"/>
                                        <p:tgtEl>
                                          <p:spTgt spid="105"/>
                                        </p:tgtEl>
                                        <p:attrNameLst>
                                          <p:attrName>ppt_h</p:attrName>
                                        </p:attrNameLst>
                                      </p:cBhvr>
                                      <p:tavLst>
                                        <p:tav tm="0">
                                          <p:val>
                                            <p:fltVal val="0"/>
                                          </p:val>
                                        </p:tav>
                                        <p:tav tm="100000">
                                          <p:val>
                                            <p:strVal val="#ppt_h"/>
                                          </p:val>
                                        </p:tav>
                                      </p:tavLst>
                                    </p:anim>
                                    <p:animEffect transition="in" filter="fade">
                                      <p:cBhvr>
                                        <p:cTn id="44" dur="500"/>
                                        <p:tgtEl>
                                          <p:spTgt spid="105"/>
                                        </p:tgtEl>
                                      </p:cBhvr>
                                    </p:animEffect>
                                  </p:childTnLst>
                                </p:cTn>
                              </p:par>
                            </p:childTnLst>
                          </p:cTn>
                        </p:par>
                        <p:par>
                          <p:cTn id="45" fill="hold">
                            <p:stCondLst>
                              <p:cond delay="500"/>
                            </p:stCondLst>
                            <p:childTnLst>
                              <p:par>
                                <p:cTn id="46" presetID="22" presetClass="entr" presetSubtype="1" fill="hold" nodeType="afterEffect">
                                  <p:stCondLst>
                                    <p:cond delay="0"/>
                                  </p:stCondLst>
                                  <p:childTnLst>
                                    <p:set>
                                      <p:cBhvr>
                                        <p:cTn id="47" dur="1" fill="hold">
                                          <p:stCondLst>
                                            <p:cond delay="0"/>
                                          </p:stCondLst>
                                        </p:cTn>
                                        <p:tgtEl>
                                          <p:spTgt spid="109"/>
                                        </p:tgtEl>
                                        <p:attrNameLst>
                                          <p:attrName>style.visibility</p:attrName>
                                        </p:attrNameLst>
                                      </p:cBhvr>
                                      <p:to>
                                        <p:strVal val="visible"/>
                                      </p:to>
                                    </p:set>
                                    <p:animEffect transition="in" filter="wipe(up)">
                                      <p:cBhvr>
                                        <p:cTn id="48" dur="500"/>
                                        <p:tgtEl>
                                          <p:spTgt spid="109"/>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ppt_w</p:attrName>
                                        </p:attrNameLst>
                                      </p:cBhvr>
                                      <p:tavLst>
                                        <p:tav tm="0">
                                          <p:val>
                                            <p:fltVal val="0"/>
                                          </p:val>
                                        </p:tav>
                                        <p:tav tm="100000">
                                          <p:val>
                                            <p:strVal val="#ppt_w"/>
                                          </p:val>
                                        </p:tav>
                                      </p:tavLst>
                                    </p:anim>
                                    <p:anim calcmode="lin" valueType="num">
                                      <p:cBhvr>
                                        <p:cTn id="54" dur="500" fill="hold"/>
                                        <p:tgtEl>
                                          <p:spTgt spid="15"/>
                                        </p:tgtEl>
                                        <p:attrNameLst>
                                          <p:attrName>ppt_h</p:attrName>
                                        </p:attrNameLst>
                                      </p:cBhvr>
                                      <p:tavLst>
                                        <p:tav tm="0">
                                          <p:val>
                                            <p:fltVal val="0"/>
                                          </p:val>
                                        </p:tav>
                                        <p:tav tm="100000">
                                          <p:val>
                                            <p:strVal val="#ppt_h"/>
                                          </p:val>
                                        </p:tav>
                                      </p:tavLst>
                                    </p:anim>
                                    <p:animEffect transition="in" filter="fade">
                                      <p:cBhvr>
                                        <p:cTn id="55" dur="500"/>
                                        <p:tgtEl>
                                          <p:spTgt spid="15"/>
                                        </p:tgtEl>
                                      </p:cBhvr>
                                    </p:animEffect>
                                  </p:childTnLst>
                                </p:cTn>
                              </p:par>
                            </p:childTnLst>
                          </p:cTn>
                        </p:par>
                        <p:par>
                          <p:cTn id="56" fill="hold">
                            <p:stCondLst>
                              <p:cond delay="500"/>
                            </p:stCondLst>
                            <p:childTnLst>
                              <p:par>
                                <p:cTn id="57" presetID="22" presetClass="entr" presetSubtype="1" fill="hold" nodeType="afterEffect">
                                  <p:stCondLst>
                                    <p:cond delay="0"/>
                                  </p:stCondLst>
                                  <p:childTnLst>
                                    <p:set>
                                      <p:cBhvr>
                                        <p:cTn id="58" dur="1" fill="hold">
                                          <p:stCondLst>
                                            <p:cond delay="0"/>
                                          </p:stCondLst>
                                        </p:cTn>
                                        <p:tgtEl>
                                          <p:spTgt spid="57"/>
                                        </p:tgtEl>
                                        <p:attrNameLst>
                                          <p:attrName>style.visibility</p:attrName>
                                        </p:attrNameLst>
                                      </p:cBhvr>
                                      <p:to>
                                        <p:strVal val="visible"/>
                                      </p:to>
                                    </p:set>
                                    <p:animEffect transition="in" filter="wipe(up)">
                                      <p:cBhvr>
                                        <p:cTn id="59" dur="500"/>
                                        <p:tgtEl>
                                          <p:spTgt spid="57"/>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10"/>
                                        </p:tgtEl>
                                        <p:attrNameLst>
                                          <p:attrName>style.visibility</p:attrName>
                                        </p:attrNameLst>
                                      </p:cBhvr>
                                      <p:to>
                                        <p:strVal val="visible"/>
                                      </p:to>
                                    </p:set>
                                    <p:anim calcmode="lin" valueType="num">
                                      <p:cBhvr>
                                        <p:cTn id="64" dur="500" fill="hold"/>
                                        <p:tgtEl>
                                          <p:spTgt spid="10"/>
                                        </p:tgtEl>
                                        <p:attrNameLst>
                                          <p:attrName>ppt_w</p:attrName>
                                        </p:attrNameLst>
                                      </p:cBhvr>
                                      <p:tavLst>
                                        <p:tav tm="0">
                                          <p:val>
                                            <p:fltVal val="0"/>
                                          </p:val>
                                        </p:tav>
                                        <p:tav tm="100000">
                                          <p:val>
                                            <p:strVal val="#ppt_w"/>
                                          </p:val>
                                        </p:tav>
                                      </p:tavLst>
                                    </p:anim>
                                    <p:anim calcmode="lin" valueType="num">
                                      <p:cBhvr>
                                        <p:cTn id="65" dur="500" fill="hold"/>
                                        <p:tgtEl>
                                          <p:spTgt spid="10"/>
                                        </p:tgtEl>
                                        <p:attrNameLst>
                                          <p:attrName>ppt_h</p:attrName>
                                        </p:attrNameLst>
                                      </p:cBhvr>
                                      <p:tavLst>
                                        <p:tav tm="0">
                                          <p:val>
                                            <p:fltVal val="0"/>
                                          </p:val>
                                        </p:tav>
                                        <p:tav tm="100000">
                                          <p:val>
                                            <p:strVal val="#ppt_h"/>
                                          </p:val>
                                        </p:tav>
                                      </p:tavLst>
                                    </p:anim>
                                    <p:animEffect transition="in" filter="fade">
                                      <p:cBhvr>
                                        <p:cTn id="66" dur="500"/>
                                        <p:tgtEl>
                                          <p:spTgt spid="10"/>
                                        </p:tgtEl>
                                      </p:cBhvr>
                                    </p:animEffect>
                                  </p:childTnLst>
                                </p:cTn>
                              </p:par>
                            </p:childTnLst>
                          </p:cTn>
                        </p:par>
                        <p:par>
                          <p:cTn id="67" fill="hold">
                            <p:stCondLst>
                              <p:cond delay="500"/>
                            </p:stCondLst>
                            <p:childTnLst>
                              <p:par>
                                <p:cTn id="68" presetID="22" presetClass="entr" presetSubtype="1" fill="hold" nodeType="afterEffect">
                                  <p:stCondLst>
                                    <p:cond delay="0"/>
                                  </p:stCondLst>
                                  <p:childTnLst>
                                    <p:set>
                                      <p:cBhvr>
                                        <p:cTn id="69" dur="1" fill="hold">
                                          <p:stCondLst>
                                            <p:cond delay="0"/>
                                          </p:stCondLst>
                                        </p:cTn>
                                        <p:tgtEl>
                                          <p:spTgt spid="56"/>
                                        </p:tgtEl>
                                        <p:attrNameLst>
                                          <p:attrName>style.visibility</p:attrName>
                                        </p:attrNameLst>
                                      </p:cBhvr>
                                      <p:to>
                                        <p:strVal val="visible"/>
                                      </p:to>
                                    </p:set>
                                    <p:animEffect transition="in" filter="wipe(up)">
                                      <p:cBhvr>
                                        <p:cTn id="70" dur="500"/>
                                        <p:tgtEl>
                                          <p:spTgt spid="56"/>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nodeType="click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p:cTn id="75" dur="500" fill="hold"/>
                                        <p:tgtEl>
                                          <p:spTgt spid="18"/>
                                        </p:tgtEl>
                                        <p:attrNameLst>
                                          <p:attrName>ppt_w</p:attrName>
                                        </p:attrNameLst>
                                      </p:cBhvr>
                                      <p:tavLst>
                                        <p:tav tm="0">
                                          <p:val>
                                            <p:fltVal val="0"/>
                                          </p:val>
                                        </p:tav>
                                        <p:tav tm="100000">
                                          <p:val>
                                            <p:strVal val="#ppt_w"/>
                                          </p:val>
                                        </p:tav>
                                      </p:tavLst>
                                    </p:anim>
                                    <p:anim calcmode="lin" valueType="num">
                                      <p:cBhvr>
                                        <p:cTn id="76" dur="500" fill="hold"/>
                                        <p:tgtEl>
                                          <p:spTgt spid="18"/>
                                        </p:tgtEl>
                                        <p:attrNameLst>
                                          <p:attrName>ppt_h</p:attrName>
                                        </p:attrNameLst>
                                      </p:cBhvr>
                                      <p:tavLst>
                                        <p:tav tm="0">
                                          <p:val>
                                            <p:fltVal val="0"/>
                                          </p:val>
                                        </p:tav>
                                        <p:tav tm="100000">
                                          <p:val>
                                            <p:strVal val="#ppt_h"/>
                                          </p:val>
                                        </p:tav>
                                      </p:tavLst>
                                    </p:anim>
                                    <p:animEffect transition="in" filter="fade">
                                      <p:cBhvr>
                                        <p:cTn id="77" dur="500"/>
                                        <p:tgtEl>
                                          <p:spTgt spid="18"/>
                                        </p:tgtEl>
                                      </p:cBhvr>
                                    </p:animEffect>
                                  </p:childTnLst>
                                </p:cTn>
                              </p:par>
                            </p:childTnLst>
                          </p:cTn>
                        </p:par>
                        <p:par>
                          <p:cTn id="78" fill="hold">
                            <p:stCondLst>
                              <p:cond delay="500"/>
                            </p:stCondLst>
                            <p:childTnLst>
                              <p:par>
                                <p:cTn id="79" presetID="22" presetClass="entr" presetSubtype="2" fill="hold" nodeType="afterEffect">
                                  <p:stCondLst>
                                    <p:cond delay="0"/>
                                  </p:stCondLst>
                                  <p:childTnLst>
                                    <p:set>
                                      <p:cBhvr>
                                        <p:cTn id="80" dur="1" fill="hold">
                                          <p:stCondLst>
                                            <p:cond delay="0"/>
                                          </p:stCondLst>
                                        </p:cTn>
                                        <p:tgtEl>
                                          <p:spTgt spid="59"/>
                                        </p:tgtEl>
                                        <p:attrNameLst>
                                          <p:attrName>style.visibility</p:attrName>
                                        </p:attrNameLst>
                                      </p:cBhvr>
                                      <p:to>
                                        <p:strVal val="visible"/>
                                      </p:to>
                                    </p:set>
                                    <p:animEffect transition="in" filter="wipe(right)">
                                      <p:cBhvr>
                                        <p:cTn id="81" dur="500"/>
                                        <p:tgtEl>
                                          <p:spTgt spid="59"/>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nodeType="clickEffect">
                                  <p:stCondLst>
                                    <p:cond delay="0"/>
                                  </p:stCondLst>
                                  <p:childTnLst>
                                    <p:set>
                                      <p:cBhvr>
                                        <p:cTn id="85" dur="1" fill="hold">
                                          <p:stCondLst>
                                            <p:cond delay="0"/>
                                          </p:stCondLst>
                                        </p:cTn>
                                        <p:tgtEl>
                                          <p:spTgt spid="13"/>
                                        </p:tgtEl>
                                        <p:attrNameLst>
                                          <p:attrName>style.visibility</p:attrName>
                                        </p:attrNameLst>
                                      </p:cBhvr>
                                      <p:to>
                                        <p:strVal val="visible"/>
                                      </p:to>
                                    </p:set>
                                    <p:anim calcmode="lin" valueType="num">
                                      <p:cBhvr>
                                        <p:cTn id="86" dur="500" fill="hold"/>
                                        <p:tgtEl>
                                          <p:spTgt spid="13"/>
                                        </p:tgtEl>
                                        <p:attrNameLst>
                                          <p:attrName>ppt_w</p:attrName>
                                        </p:attrNameLst>
                                      </p:cBhvr>
                                      <p:tavLst>
                                        <p:tav tm="0">
                                          <p:val>
                                            <p:fltVal val="0"/>
                                          </p:val>
                                        </p:tav>
                                        <p:tav tm="100000">
                                          <p:val>
                                            <p:strVal val="#ppt_w"/>
                                          </p:val>
                                        </p:tav>
                                      </p:tavLst>
                                    </p:anim>
                                    <p:anim calcmode="lin" valueType="num">
                                      <p:cBhvr>
                                        <p:cTn id="87" dur="500" fill="hold"/>
                                        <p:tgtEl>
                                          <p:spTgt spid="13"/>
                                        </p:tgtEl>
                                        <p:attrNameLst>
                                          <p:attrName>ppt_h</p:attrName>
                                        </p:attrNameLst>
                                      </p:cBhvr>
                                      <p:tavLst>
                                        <p:tav tm="0">
                                          <p:val>
                                            <p:fltVal val="0"/>
                                          </p:val>
                                        </p:tav>
                                        <p:tav tm="100000">
                                          <p:val>
                                            <p:strVal val="#ppt_h"/>
                                          </p:val>
                                        </p:tav>
                                      </p:tavLst>
                                    </p:anim>
                                    <p:animEffect transition="in" filter="fade">
                                      <p:cBhvr>
                                        <p:cTn id="88" dur="500"/>
                                        <p:tgtEl>
                                          <p:spTgt spid="13"/>
                                        </p:tgtEl>
                                      </p:cBhvr>
                                    </p:animEffect>
                                  </p:childTnLst>
                                </p:cTn>
                              </p:par>
                            </p:childTnLst>
                          </p:cTn>
                        </p:par>
                        <p:par>
                          <p:cTn id="89" fill="hold">
                            <p:stCondLst>
                              <p:cond delay="500"/>
                            </p:stCondLst>
                            <p:childTnLst>
                              <p:par>
                                <p:cTn id="90" presetID="22" presetClass="entr" presetSubtype="8" fill="hold" nodeType="afterEffect">
                                  <p:stCondLst>
                                    <p:cond delay="0"/>
                                  </p:stCondLst>
                                  <p:childTnLst>
                                    <p:set>
                                      <p:cBhvr>
                                        <p:cTn id="91" dur="1" fill="hold">
                                          <p:stCondLst>
                                            <p:cond delay="0"/>
                                          </p:stCondLst>
                                        </p:cTn>
                                        <p:tgtEl>
                                          <p:spTgt spid="55"/>
                                        </p:tgtEl>
                                        <p:attrNameLst>
                                          <p:attrName>style.visibility</p:attrName>
                                        </p:attrNameLst>
                                      </p:cBhvr>
                                      <p:to>
                                        <p:strVal val="visible"/>
                                      </p:to>
                                    </p:set>
                                    <p:animEffect transition="in" filter="wipe(left)">
                                      <p:cBhvr>
                                        <p:cTn id="92" dur="500"/>
                                        <p:tgtEl>
                                          <p:spTgt spid="55"/>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nodeType="clickEffect">
                                  <p:stCondLst>
                                    <p:cond delay="0"/>
                                  </p:stCondLst>
                                  <p:childTnLst>
                                    <p:set>
                                      <p:cBhvr>
                                        <p:cTn id="96" dur="1" fill="hold">
                                          <p:stCondLst>
                                            <p:cond delay="0"/>
                                          </p:stCondLst>
                                        </p:cTn>
                                        <p:tgtEl>
                                          <p:spTgt spid="14"/>
                                        </p:tgtEl>
                                        <p:attrNameLst>
                                          <p:attrName>style.visibility</p:attrName>
                                        </p:attrNameLst>
                                      </p:cBhvr>
                                      <p:to>
                                        <p:strVal val="visible"/>
                                      </p:to>
                                    </p:set>
                                    <p:anim calcmode="lin" valueType="num">
                                      <p:cBhvr>
                                        <p:cTn id="97" dur="500" fill="hold"/>
                                        <p:tgtEl>
                                          <p:spTgt spid="14"/>
                                        </p:tgtEl>
                                        <p:attrNameLst>
                                          <p:attrName>ppt_w</p:attrName>
                                        </p:attrNameLst>
                                      </p:cBhvr>
                                      <p:tavLst>
                                        <p:tav tm="0">
                                          <p:val>
                                            <p:fltVal val="0"/>
                                          </p:val>
                                        </p:tav>
                                        <p:tav tm="100000">
                                          <p:val>
                                            <p:strVal val="#ppt_w"/>
                                          </p:val>
                                        </p:tav>
                                      </p:tavLst>
                                    </p:anim>
                                    <p:anim calcmode="lin" valueType="num">
                                      <p:cBhvr>
                                        <p:cTn id="98" dur="500" fill="hold"/>
                                        <p:tgtEl>
                                          <p:spTgt spid="14"/>
                                        </p:tgtEl>
                                        <p:attrNameLst>
                                          <p:attrName>ppt_h</p:attrName>
                                        </p:attrNameLst>
                                      </p:cBhvr>
                                      <p:tavLst>
                                        <p:tav tm="0">
                                          <p:val>
                                            <p:fltVal val="0"/>
                                          </p:val>
                                        </p:tav>
                                        <p:tav tm="100000">
                                          <p:val>
                                            <p:strVal val="#ppt_h"/>
                                          </p:val>
                                        </p:tav>
                                      </p:tavLst>
                                    </p:anim>
                                    <p:animEffect transition="in" filter="fade">
                                      <p:cBhvr>
                                        <p:cTn id="99" dur="500"/>
                                        <p:tgtEl>
                                          <p:spTgt spid="14"/>
                                        </p:tgtEl>
                                      </p:cBhvr>
                                    </p:animEffect>
                                  </p:childTnLst>
                                </p:cTn>
                              </p:par>
                            </p:childTnLst>
                          </p:cTn>
                        </p:par>
                        <p:par>
                          <p:cTn id="100" fill="hold">
                            <p:stCondLst>
                              <p:cond delay="500"/>
                            </p:stCondLst>
                            <p:childTnLst>
                              <p:par>
                                <p:cTn id="101" presetID="22" presetClass="entr" presetSubtype="2" fill="hold" nodeType="afterEffect">
                                  <p:stCondLst>
                                    <p:cond delay="0"/>
                                  </p:stCondLst>
                                  <p:childTnLst>
                                    <p:set>
                                      <p:cBhvr>
                                        <p:cTn id="102" dur="1" fill="hold">
                                          <p:stCondLst>
                                            <p:cond delay="0"/>
                                          </p:stCondLst>
                                        </p:cTn>
                                        <p:tgtEl>
                                          <p:spTgt spid="54"/>
                                        </p:tgtEl>
                                        <p:attrNameLst>
                                          <p:attrName>style.visibility</p:attrName>
                                        </p:attrNameLst>
                                      </p:cBhvr>
                                      <p:to>
                                        <p:strVal val="visible"/>
                                      </p:to>
                                    </p:set>
                                    <p:animEffect transition="in" filter="wipe(right)">
                                      <p:cBhvr>
                                        <p:cTn id="103" dur="500"/>
                                        <p:tgtEl>
                                          <p:spTgt spid="54"/>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nodeType="clickEffect">
                                  <p:stCondLst>
                                    <p:cond delay="0"/>
                                  </p:stCondLst>
                                  <p:childTnLst>
                                    <p:set>
                                      <p:cBhvr>
                                        <p:cTn id="107" dur="1" fill="hold">
                                          <p:stCondLst>
                                            <p:cond delay="0"/>
                                          </p:stCondLst>
                                        </p:cTn>
                                        <p:tgtEl>
                                          <p:spTgt spid="17"/>
                                        </p:tgtEl>
                                        <p:attrNameLst>
                                          <p:attrName>style.visibility</p:attrName>
                                        </p:attrNameLst>
                                      </p:cBhvr>
                                      <p:to>
                                        <p:strVal val="visible"/>
                                      </p:to>
                                    </p:set>
                                    <p:anim calcmode="lin" valueType="num">
                                      <p:cBhvr>
                                        <p:cTn id="108" dur="500" fill="hold"/>
                                        <p:tgtEl>
                                          <p:spTgt spid="17"/>
                                        </p:tgtEl>
                                        <p:attrNameLst>
                                          <p:attrName>ppt_w</p:attrName>
                                        </p:attrNameLst>
                                      </p:cBhvr>
                                      <p:tavLst>
                                        <p:tav tm="0">
                                          <p:val>
                                            <p:fltVal val="0"/>
                                          </p:val>
                                        </p:tav>
                                        <p:tav tm="100000">
                                          <p:val>
                                            <p:strVal val="#ppt_w"/>
                                          </p:val>
                                        </p:tav>
                                      </p:tavLst>
                                    </p:anim>
                                    <p:anim calcmode="lin" valueType="num">
                                      <p:cBhvr>
                                        <p:cTn id="109" dur="500" fill="hold"/>
                                        <p:tgtEl>
                                          <p:spTgt spid="17"/>
                                        </p:tgtEl>
                                        <p:attrNameLst>
                                          <p:attrName>ppt_h</p:attrName>
                                        </p:attrNameLst>
                                      </p:cBhvr>
                                      <p:tavLst>
                                        <p:tav tm="0">
                                          <p:val>
                                            <p:fltVal val="0"/>
                                          </p:val>
                                        </p:tav>
                                        <p:tav tm="100000">
                                          <p:val>
                                            <p:strVal val="#ppt_h"/>
                                          </p:val>
                                        </p:tav>
                                      </p:tavLst>
                                    </p:anim>
                                    <p:animEffect transition="in" filter="fade">
                                      <p:cBhvr>
                                        <p:cTn id="110" dur="500"/>
                                        <p:tgtEl>
                                          <p:spTgt spid="17"/>
                                        </p:tgtEl>
                                      </p:cBhvr>
                                    </p:animEffect>
                                  </p:childTnLst>
                                </p:cTn>
                              </p:par>
                            </p:childTnLst>
                          </p:cTn>
                        </p:par>
                        <p:par>
                          <p:cTn id="111" fill="hold">
                            <p:stCondLst>
                              <p:cond delay="500"/>
                            </p:stCondLst>
                            <p:childTnLst>
                              <p:par>
                                <p:cTn id="112" presetID="22" presetClass="entr" presetSubtype="8" fill="hold" nodeType="afterEffect">
                                  <p:stCondLst>
                                    <p:cond delay="0"/>
                                  </p:stCondLst>
                                  <p:childTnLst>
                                    <p:set>
                                      <p:cBhvr>
                                        <p:cTn id="113" dur="1" fill="hold">
                                          <p:stCondLst>
                                            <p:cond delay="0"/>
                                          </p:stCondLst>
                                        </p:cTn>
                                        <p:tgtEl>
                                          <p:spTgt spid="58"/>
                                        </p:tgtEl>
                                        <p:attrNameLst>
                                          <p:attrName>style.visibility</p:attrName>
                                        </p:attrNameLst>
                                      </p:cBhvr>
                                      <p:to>
                                        <p:strVal val="visible"/>
                                      </p:to>
                                    </p:set>
                                    <p:animEffect transition="in" filter="wipe(left)">
                                      <p:cBhvr>
                                        <p:cTn id="114" dur="500"/>
                                        <p:tgtEl>
                                          <p:spTgt spid="58"/>
                                        </p:tgtEl>
                                      </p:cBhvr>
                                    </p:animEffect>
                                  </p:childTnLst>
                                </p:cTn>
                              </p:par>
                            </p:childTnLst>
                          </p:cTn>
                        </p:par>
                        <p:par>
                          <p:cTn id="115" fill="hold">
                            <p:stCondLst>
                              <p:cond delay="1000"/>
                            </p:stCondLst>
                            <p:childTnLst>
                              <p:par>
                                <p:cTn id="116" presetID="22" presetClass="entr" presetSubtype="8" fill="hold" nodeType="afterEffect">
                                  <p:stCondLst>
                                    <p:cond delay="0"/>
                                  </p:stCondLst>
                                  <p:childTnLst>
                                    <p:set>
                                      <p:cBhvr>
                                        <p:cTn id="117" dur="1" fill="hold">
                                          <p:stCondLst>
                                            <p:cond delay="0"/>
                                          </p:stCondLst>
                                        </p:cTn>
                                        <p:tgtEl>
                                          <p:spTgt spid="53"/>
                                        </p:tgtEl>
                                        <p:attrNameLst>
                                          <p:attrName>style.visibility</p:attrName>
                                        </p:attrNameLst>
                                      </p:cBhvr>
                                      <p:to>
                                        <p:strVal val="visible"/>
                                      </p:to>
                                    </p:set>
                                    <p:animEffect transition="in" filter="wipe(left)">
                                      <p:cBhvr>
                                        <p:cTn id="11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nuit&#10;&#10;Description générée automatiquement">
            <a:extLst>
              <a:ext uri="{FF2B5EF4-FFF2-40B4-BE49-F238E27FC236}">
                <a16:creationId xmlns:a16="http://schemas.microsoft.com/office/drawing/2014/main" id="{F8B49B5C-BAC3-D255-7688-50D34DE0C6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0944" y="6295085"/>
            <a:ext cx="15163800" cy="5623630"/>
          </a:xfrm>
          <a:prstGeom prst="rect">
            <a:avLst/>
          </a:prstGeom>
        </p:spPr>
      </p:pic>
      <p:sp>
        <p:nvSpPr>
          <p:cNvPr id="58" name="ZoneTexte 57">
            <a:extLst>
              <a:ext uri="{FF2B5EF4-FFF2-40B4-BE49-F238E27FC236}">
                <a16:creationId xmlns:a16="http://schemas.microsoft.com/office/drawing/2014/main" id="{12E4ED3E-42C9-430A-94BD-033FE9F17476}"/>
              </a:ext>
            </a:extLst>
          </p:cNvPr>
          <p:cNvSpPr txBox="1"/>
          <p:nvPr/>
        </p:nvSpPr>
        <p:spPr>
          <a:xfrm>
            <a:off x="1004691" y="2606675"/>
            <a:ext cx="10049194" cy="2247731"/>
          </a:xfrm>
          <a:prstGeom prst="rect">
            <a:avLst/>
          </a:prstGeom>
          <a:noFill/>
        </p:spPr>
        <p:txBody>
          <a:bodyPr wrap="square" rtlCol="0">
            <a:spAutoFit/>
          </a:bodyPr>
          <a:lstStyle/>
          <a:p>
            <a:pPr marL="285750" lvl="0" indent="-285750">
              <a:lnSpc>
                <a:spcPct val="150000"/>
              </a:lnSpc>
              <a:buFont typeface="Arial" panose="020B0604020202020204" pitchFamily="34" charset="0"/>
              <a:buChar char="•"/>
            </a:pPr>
            <a:r>
              <a:rPr lang="fr-FR" sz="2400" dirty="0">
                <a:solidFill>
                  <a:prstClr val="white"/>
                </a:solidFill>
                <a:latin typeface="Rubik" panose="00000500000000000000" pitchFamily="2" charset="-79"/>
                <a:cs typeface="Rubik" panose="00000500000000000000" pitchFamily="2" charset="-79"/>
              </a:rPr>
              <a:t>12 produits </a:t>
            </a:r>
            <a:r>
              <a:rPr lang="fr-FR" sz="2400" b="1" dirty="0">
                <a:solidFill>
                  <a:srgbClr val="FF0000"/>
                </a:solidFill>
                <a:latin typeface="Rubik" panose="00000500000000000000" pitchFamily="2" charset="-79"/>
                <a:cs typeface="Rubik" panose="00000500000000000000" pitchFamily="2" charset="-79"/>
              </a:rPr>
              <a:t>sans méthanol</a:t>
            </a:r>
          </a:p>
          <a:p>
            <a:pPr marL="285750" lvl="0" indent="-285750">
              <a:lnSpc>
                <a:spcPct val="150000"/>
              </a:lnSpc>
              <a:buFont typeface="Arial" panose="020B0604020202020204" pitchFamily="34" charset="0"/>
              <a:buChar char="•"/>
            </a:pPr>
            <a:r>
              <a:rPr lang="fr-FR" sz="2400" b="1" dirty="0">
                <a:solidFill>
                  <a:srgbClr val="FF0000"/>
                </a:solidFill>
                <a:latin typeface="Rubik" panose="00000500000000000000" pitchFamily="2" charset="-79"/>
                <a:cs typeface="Rubik" panose="00000500000000000000" pitchFamily="2" charset="-79"/>
              </a:rPr>
              <a:t>Additifs premiums : </a:t>
            </a:r>
            <a:r>
              <a:rPr lang="fr-FR" sz="2400" dirty="0" err="1">
                <a:solidFill>
                  <a:prstClr val="white"/>
                </a:solidFill>
                <a:latin typeface="Rubik" panose="00000500000000000000" pitchFamily="2" charset="-79"/>
                <a:cs typeface="Rubik" panose="00000500000000000000" pitchFamily="2" charset="-79"/>
              </a:rPr>
              <a:t>démoustiqueur</a:t>
            </a:r>
            <a:r>
              <a:rPr lang="fr-FR" sz="2400" dirty="0">
                <a:solidFill>
                  <a:prstClr val="white"/>
                </a:solidFill>
                <a:latin typeface="Rubik" panose="00000500000000000000" pitchFamily="2" charset="-79"/>
                <a:cs typeface="Rubik" panose="00000500000000000000" pitchFamily="2" charset="-79"/>
              </a:rPr>
              <a:t>, anti-pluie, dégivrant…</a:t>
            </a:r>
          </a:p>
          <a:p>
            <a:pPr marL="285750" lvl="0" indent="-285750">
              <a:lnSpc>
                <a:spcPct val="150000"/>
              </a:lnSpc>
              <a:buFont typeface="Arial" panose="020B0604020202020204" pitchFamily="34" charset="0"/>
              <a:buChar char="•"/>
            </a:pPr>
            <a:r>
              <a:rPr lang="fr-FR" sz="2400" b="1" dirty="0">
                <a:solidFill>
                  <a:srgbClr val="FF0000"/>
                </a:solidFill>
                <a:latin typeface="Rubik" panose="00000500000000000000" pitchFamily="2" charset="-79"/>
                <a:cs typeface="Rubik" panose="00000500000000000000" pitchFamily="2" charset="-79"/>
              </a:rPr>
              <a:t>Indices de protection : </a:t>
            </a:r>
            <a:r>
              <a:rPr lang="fr-FR" sz="2400" dirty="0">
                <a:solidFill>
                  <a:prstClr val="white"/>
                </a:solidFill>
                <a:latin typeface="Rubik" panose="00000500000000000000" pitchFamily="2" charset="-79"/>
                <a:cs typeface="Rubik" panose="00000500000000000000" pitchFamily="2" charset="-79"/>
              </a:rPr>
              <a:t>0°C, -15°C, -20°C, -30°C</a:t>
            </a:r>
          </a:p>
          <a:p>
            <a:pPr marL="285750" lvl="0" indent="-285750">
              <a:lnSpc>
                <a:spcPct val="150000"/>
              </a:lnSpc>
              <a:buFont typeface="Arial" panose="020B0604020202020204" pitchFamily="34" charset="0"/>
              <a:buChar char="•"/>
            </a:pPr>
            <a:r>
              <a:rPr lang="fr-FR" sz="2400" b="1" dirty="0">
                <a:solidFill>
                  <a:srgbClr val="FF0000"/>
                </a:solidFill>
                <a:latin typeface="Rubik" panose="00000500000000000000" pitchFamily="2" charset="-79"/>
                <a:cs typeface="Rubik" panose="00000500000000000000" pitchFamily="2" charset="-79"/>
              </a:rPr>
              <a:t>Des parfums exclusifs uniques ! </a:t>
            </a:r>
          </a:p>
        </p:txBody>
      </p:sp>
      <p:sp>
        <p:nvSpPr>
          <p:cNvPr id="2" name="Rectangle 1">
            <a:extLst>
              <a:ext uri="{FF2B5EF4-FFF2-40B4-BE49-F238E27FC236}">
                <a16:creationId xmlns:a16="http://schemas.microsoft.com/office/drawing/2014/main" id="{A408264E-DF92-4CA2-97CD-65A115DA771A}"/>
              </a:ext>
            </a:extLst>
          </p:cNvPr>
          <p:cNvSpPr/>
          <p:nvPr/>
        </p:nvSpPr>
        <p:spPr>
          <a:xfrm>
            <a:off x="974153" y="1658257"/>
            <a:ext cx="12431491" cy="1015663"/>
          </a:xfrm>
          <a:prstGeom prst="rect">
            <a:avLst/>
          </a:prstGeom>
        </p:spPr>
        <p:txBody>
          <a:bodyPr wrap="square">
            <a:spAutoFit/>
          </a:bodyPr>
          <a:lstStyle/>
          <a:p>
            <a:r>
              <a:rPr lang="fr-FR" sz="3600" spc="-5" dirty="0">
                <a:latin typeface="Rubik Black" panose="00000A00000000000000" pitchFamily="2" charset="-79"/>
                <a:cs typeface="Rubik Black" panose="00000A00000000000000" pitchFamily="2" charset="-79"/>
              </a:rPr>
              <a:t>LAVE-GLACES  BIODÉGRADABLES</a:t>
            </a:r>
          </a:p>
          <a:p>
            <a:r>
              <a:rPr lang="fr-FR" sz="2400" spc="-5" dirty="0">
                <a:solidFill>
                  <a:srgbClr val="E41B13"/>
                </a:solidFill>
                <a:latin typeface="Rubik" panose="00000500000000000000" pitchFamily="2" charset="-79"/>
                <a:cs typeface="Rubik" panose="00000500000000000000" pitchFamily="2" charset="-79"/>
              </a:rPr>
              <a:t>| PARFUMÉS</a:t>
            </a:r>
            <a:endParaRPr lang="fr-FR" sz="2400" dirty="0">
              <a:solidFill>
                <a:srgbClr val="E41B13"/>
              </a:solidFill>
              <a:latin typeface="Rubik" panose="00000500000000000000" pitchFamily="2" charset="-79"/>
              <a:cs typeface="Rubik" panose="00000500000000000000" pitchFamily="2" charset="-79"/>
            </a:endParaRPr>
          </a:p>
        </p:txBody>
      </p:sp>
      <p:cxnSp>
        <p:nvCxnSpPr>
          <p:cNvPr id="71" name="Connecteur : en angle 70">
            <a:extLst>
              <a:ext uri="{FF2B5EF4-FFF2-40B4-BE49-F238E27FC236}">
                <a16:creationId xmlns:a16="http://schemas.microsoft.com/office/drawing/2014/main" id="{61C364C6-44E6-41B0-B637-98BAD00B6DDE}"/>
              </a:ext>
            </a:extLst>
          </p:cNvPr>
          <p:cNvCxnSpPr>
            <a:cxnSpLocks/>
          </p:cNvCxnSpPr>
          <p:nvPr/>
        </p:nvCxnSpPr>
        <p:spPr>
          <a:xfrm rot="5400000">
            <a:off x="10303517" y="6712079"/>
            <a:ext cx="802816" cy="338568"/>
          </a:xfrm>
          <a:prstGeom prst="bentConnector3">
            <a:avLst/>
          </a:prstGeom>
          <a:ln w="34925" cap="rnd">
            <a:solidFill>
              <a:srgbClr val="F7CE3C"/>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80" name="Connecteur : en angle 79">
            <a:extLst>
              <a:ext uri="{FF2B5EF4-FFF2-40B4-BE49-F238E27FC236}">
                <a16:creationId xmlns:a16="http://schemas.microsoft.com/office/drawing/2014/main" id="{67E59BB7-BD7C-49F5-8816-6FD417E6E203}"/>
              </a:ext>
            </a:extLst>
          </p:cNvPr>
          <p:cNvCxnSpPr>
            <a:cxnSpLocks/>
            <a:stCxn id="32" idx="2"/>
          </p:cNvCxnSpPr>
          <p:nvPr/>
        </p:nvCxnSpPr>
        <p:spPr>
          <a:xfrm rot="5400000">
            <a:off x="11326544" y="6315173"/>
            <a:ext cx="1598266" cy="653913"/>
          </a:xfrm>
          <a:prstGeom prst="bentConnector3">
            <a:avLst>
              <a:gd name="adj1" fmla="val 70660"/>
            </a:avLst>
          </a:prstGeom>
          <a:ln w="34925" cap="rnd">
            <a:solidFill>
              <a:srgbClr val="FF4C00"/>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82" name="Connecteur : en angle 81">
            <a:extLst>
              <a:ext uri="{FF2B5EF4-FFF2-40B4-BE49-F238E27FC236}">
                <a16:creationId xmlns:a16="http://schemas.microsoft.com/office/drawing/2014/main" id="{A991B0B3-74A4-4334-B1DB-0A0FEE247D05}"/>
              </a:ext>
            </a:extLst>
          </p:cNvPr>
          <p:cNvCxnSpPr>
            <a:cxnSpLocks/>
            <a:stCxn id="36" idx="2"/>
          </p:cNvCxnSpPr>
          <p:nvPr/>
        </p:nvCxnSpPr>
        <p:spPr>
          <a:xfrm rot="16200000" flipH="1">
            <a:off x="3532599" y="5766017"/>
            <a:ext cx="1568088" cy="2272362"/>
          </a:xfrm>
          <a:prstGeom prst="bentConnector3">
            <a:avLst>
              <a:gd name="adj1" fmla="val 24321"/>
            </a:avLst>
          </a:prstGeom>
          <a:ln w="34925" cap="rnd">
            <a:solidFill>
              <a:srgbClr val="3FAE2A"/>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88" name="Connecteur : en angle 87">
            <a:extLst>
              <a:ext uri="{FF2B5EF4-FFF2-40B4-BE49-F238E27FC236}">
                <a16:creationId xmlns:a16="http://schemas.microsoft.com/office/drawing/2014/main" id="{2C1FECA2-96EF-4337-A43D-D832C873BA82}"/>
              </a:ext>
            </a:extLst>
          </p:cNvPr>
          <p:cNvCxnSpPr>
            <a:cxnSpLocks/>
            <a:stCxn id="38" idx="2"/>
          </p:cNvCxnSpPr>
          <p:nvPr/>
        </p:nvCxnSpPr>
        <p:spPr>
          <a:xfrm rot="16200000" flipH="1">
            <a:off x="5397876" y="6409331"/>
            <a:ext cx="1603818" cy="707670"/>
          </a:xfrm>
          <a:prstGeom prst="bentConnector3">
            <a:avLst>
              <a:gd name="adj1" fmla="val 50000"/>
            </a:avLst>
          </a:prstGeom>
          <a:ln w="34925" cap="rnd">
            <a:solidFill>
              <a:srgbClr val="F7CE3C"/>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0" name="Connecteur : en angle 89">
            <a:extLst>
              <a:ext uri="{FF2B5EF4-FFF2-40B4-BE49-F238E27FC236}">
                <a16:creationId xmlns:a16="http://schemas.microsoft.com/office/drawing/2014/main" id="{A48B078D-E791-43DF-A007-12869912F875}"/>
              </a:ext>
            </a:extLst>
          </p:cNvPr>
          <p:cNvCxnSpPr>
            <a:cxnSpLocks/>
          </p:cNvCxnSpPr>
          <p:nvPr/>
        </p:nvCxnSpPr>
        <p:spPr>
          <a:xfrm rot="10800000" flipV="1">
            <a:off x="13924397" y="6520463"/>
            <a:ext cx="1236361" cy="1299152"/>
          </a:xfrm>
          <a:prstGeom prst="bentConnector2">
            <a:avLst/>
          </a:prstGeom>
          <a:ln w="34925" cap="rnd">
            <a:solidFill>
              <a:srgbClr val="EE7700"/>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3" name="Connecteur : en angle 92">
            <a:extLst>
              <a:ext uri="{FF2B5EF4-FFF2-40B4-BE49-F238E27FC236}">
                <a16:creationId xmlns:a16="http://schemas.microsoft.com/office/drawing/2014/main" id="{3D74E298-165D-453B-AA3A-1036D69F605B}"/>
              </a:ext>
            </a:extLst>
          </p:cNvPr>
          <p:cNvCxnSpPr>
            <a:cxnSpLocks/>
            <a:stCxn id="52" idx="1"/>
          </p:cNvCxnSpPr>
          <p:nvPr/>
        </p:nvCxnSpPr>
        <p:spPr>
          <a:xfrm rot="10800000" flipV="1">
            <a:off x="14794038" y="7533132"/>
            <a:ext cx="1489967" cy="290193"/>
          </a:xfrm>
          <a:prstGeom prst="bentConnector3">
            <a:avLst>
              <a:gd name="adj1" fmla="val 100027"/>
            </a:avLst>
          </a:prstGeom>
          <a:ln w="34925" cap="rnd">
            <a:solidFill>
              <a:srgbClr val="E42313"/>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8" name="Connecteur : en angle 97">
            <a:extLst>
              <a:ext uri="{FF2B5EF4-FFF2-40B4-BE49-F238E27FC236}">
                <a16:creationId xmlns:a16="http://schemas.microsoft.com/office/drawing/2014/main" id="{7DFF618D-FDEC-4F87-B5E3-B38F35B64FF3}"/>
              </a:ext>
            </a:extLst>
          </p:cNvPr>
          <p:cNvCxnSpPr>
            <a:cxnSpLocks/>
          </p:cNvCxnSpPr>
          <p:nvPr/>
        </p:nvCxnSpPr>
        <p:spPr>
          <a:xfrm rot="5400000">
            <a:off x="12903490" y="5539838"/>
            <a:ext cx="2227252" cy="2081363"/>
          </a:xfrm>
          <a:prstGeom prst="bentConnector3">
            <a:avLst>
              <a:gd name="adj1" fmla="val 28040"/>
            </a:avLst>
          </a:prstGeom>
          <a:ln w="34925" cap="rnd">
            <a:solidFill>
              <a:srgbClr val="CC003D"/>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07" name="Connecteur : en angle 106">
            <a:extLst>
              <a:ext uri="{FF2B5EF4-FFF2-40B4-BE49-F238E27FC236}">
                <a16:creationId xmlns:a16="http://schemas.microsoft.com/office/drawing/2014/main" id="{197BFCB7-047E-4387-81FD-38965B4395FF}"/>
              </a:ext>
            </a:extLst>
          </p:cNvPr>
          <p:cNvCxnSpPr>
            <a:cxnSpLocks/>
            <a:stCxn id="55" idx="3"/>
          </p:cNvCxnSpPr>
          <p:nvPr/>
        </p:nvCxnSpPr>
        <p:spPr>
          <a:xfrm>
            <a:off x="3301137" y="7064466"/>
            <a:ext cx="1181394" cy="796634"/>
          </a:xfrm>
          <a:prstGeom prst="bentConnector2">
            <a:avLst/>
          </a:prstGeom>
          <a:ln w="34925" cap="rnd">
            <a:solidFill>
              <a:srgbClr val="EE7700"/>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pic>
        <p:nvPicPr>
          <p:cNvPr id="46" name="Graphique 45">
            <a:extLst>
              <a:ext uri="{FF2B5EF4-FFF2-40B4-BE49-F238E27FC236}">
                <a16:creationId xmlns:a16="http://schemas.microsoft.com/office/drawing/2014/main" id="{A155A261-1C94-4917-808D-ADF5BEE4B9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6556" y="1463675"/>
            <a:ext cx="1264517" cy="1097047"/>
          </a:xfrm>
          <a:prstGeom prst="rect">
            <a:avLst/>
          </a:prstGeom>
        </p:spPr>
      </p:pic>
      <p:grpSp>
        <p:nvGrpSpPr>
          <p:cNvPr id="4" name="Groupe 3">
            <a:extLst>
              <a:ext uri="{FF2B5EF4-FFF2-40B4-BE49-F238E27FC236}">
                <a16:creationId xmlns:a16="http://schemas.microsoft.com/office/drawing/2014/main" id="{F1BCB3A7-1FFA-4514-B6FC-626DB9412FFA}"/>
              </a:ext>
            </a:extLst>
          </p:cNvPr>
          <p:cNvGrpSpPr/>
          <p:nvPr/>
        </p:nvGrpSpPr>
        <p:grpSpPr>
          <a:xfrm>
            <a:off x="11238636" y="5056944"/>
            <a:ext cx="2434321" cy="786052"/>
            <a:chOff x="6242844" y="3878142"/>
            <a:chExt cx="2434321" cy="786052"/>
          </a:xfrm>
        </p:grpSpPr>
        <p:pic>
          <p:nvPicPr>
            <p:cNvPr id="31" name="Graphique 30">
              <a:extLst>
                <a:ext uri="{FF2B5EF4-FFF2-40B4-BE49-F238E27FC236}">
                  <a16:creationId xmlns:a16="http://schemas.microsoft.com/office/drawing/2014/main" id="{0B1BBBAC-A594-4AC1-B904-32D0B384AD7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00461" y="4229565"/>
              <a:ext cx="2286000" cy="434629"/>
            </a:xfrm>
            <a:prstGeom prst="rect">
              <a:avLst/>
            </a:prstGeom>
          </p:spPr>
        </p:pic>
        <p:sp>
          <p:nvSpPr>
            <p:cNvPr id="32" name="Rectangle 31">
              <a:extLst>
                <a:ext uri="{FF2B5EF4-FFF2-40B4-BE49-F238E27FC236}">
                  <a16:creationId xmlns:a16="http://schemas.microsoft.com/office/drawing/2014/main" id="{88126C4E-25B5-40FB-B7B7-8E860D37739D}"/>
                </a:ext>
              </a:extLst>
            </p:cNvPr>
            <p:cNvSpPr/>
            <p:nvPr/>
          </p:nvSpPr>
          <p:spPr>
            <a:xfrm>
              <a:off x="6422903" y="4264084"/>
              <a:ext cx="2067875" cy="400110"/>
            </a:xfrm>
            <a:prstGeom prst="rect">
              <a:avLst/>
            </a:prstGeom>
          </p:spPr>
          <p:txBody>
            <a:bodyPr wrap="none">
              <a:spAutoFit/>
            </a:bodyPr>
            <a:lstStyle/>
            <a:p>
              <a:pPr marL="12700" algn="ctr">
                <a:spcBef>
                  <a:spcPts val="1085"/>
                </a:spcBef>
                <a:tabLst>
                  <a:tab pos="1009015" algn="l"/>
                </a:tabLst>
              </a:pPr>
              <a:r>
                <a:rPr lang="fr-FR" sz="2000" b="1" spc="-5" dirty="0">
                  <a:solidFill>
                    <a:schemeClr val="bg1"/>
                  </a:solidFill>
                  <a:latin typeface="Rubik" panose="00000500000000000000" pitchFamily="2" charset="-79"/>
                  <a:cs typeface="Rubik" panose="00000500000000000000" pitchFamily="2" charset="-79"/>
                </a:rPr>
                <a:t>PAIN D’ÉPICES</a:t>
              </a:r>
              <a:endParaRPr lang="fr-FR" sz="2000" dirty="0">
                <a:solidFill>
                  <a:schemeClr val="bg1"/>
                </a:solidFill>
                <a:latin typeface="Rubik" panose="00000500000000000000" pitchFamily="2" charset="-79"/>
                <a:cs typeface="Rubik" panose="00000500000000000000" pitchFamily="2" charset="-79"/>
              </a:endParaRPr>
            </a:p>
          </p:txBody>
        </p:sp>
        <p:sp>
          <p:nvSpPr>
            <p:cNvPr id="33" name="Rectangle 32">
              <a:extLst>
                <a:ext uri="{FF2B5EF4-FFF2-40B4-BE49-F238E27FC236}">
                  <a16:creationId xmlns:a16="http://schemas.microsoft.com/office/drawing/2014/main" id="{F35B61E8-08A5-43CD-9286-CEE312036137}"/>
                </a:ext>
              </a:extLst>
            </p:cNvPr>
            <p:cNvSpPr/>
            <p:nvPr/>
          </p:nvSpPr>
          <p:spPr>
            <a:xfrm>
              <a:off x="6242844" y="3878142"/>
              <a:ext cx="2434321" cy="338554"/>
            </a:xfrm>
            <a:prstGeom prst="rect">
              <a:avLst/>
            </a:prstGeom>
          </p:spPr>
          <p:txBody>
            <a:bodyPr wrap="none">
              <a:spAutoFit/>
            </a:bodyPr>
            <a:lstStyle/>
            <a:p>
              <a:pPr marL="12700">
                <a:spcBef>
                  <a:spcPts val="1085"/>
                </a:spcBef>
                <a:tabLst>
                  <a:tab pos="1009015" algn="l"/>
                </a:tabLst>
              </a:pPr>
              <a:r>
                <a:rPr lang="fr-FR" sz="1600" b="1" spc="-5" dirty="0">
                  <a:solidFill>
                    <a:schemeClr val="tx1">
                      <a:lumMod val="65000"/>
                    </a:schemeClr>
                  </a:solidFill>
                  <a:latin typeface="Rubik" panose="00000500000000000000" pitchFamily="2" charset="-79"/>
                  <a:cs typeface="Rubik" panose="00000500000000000000" pitchFamily="2" charset="-79"/>
                </a:rPr>
                <a:t>-15° TOUTES SAISONS</a:t>
              </a:r>
              <a:endParaRPr lang="fr-FR" sz="1600" dirty="0">
                <a:solidFill>
                  <a:schemeClr val="tx1">
                    <a:lumMod val="65000"/>
                  </a:schemeClr>
                </a:solidFill>
                <a:latin typeface="Rubik" panose="00000500000000000000" pitchFamily="2" charset="-79"/>
                <a:cs typeface="Rubik" panose="00000500000000000000" pitchFamily="2" charset="-79"/>
              </a:endParaRPr>
            </a:p>
          </p:txBody>
        </p:sp>
      </p:grpSp>
      <p:grpSp>
        <p:nvGrpSpPr>
          <p:cNvPr id="9" name="Groupe 8">
            <a:extLst>
              <a:ext uri="{FF2B5EF4-FFF2-40B4-BE49-F238E27FC236}">
                <a16:creationId xmlns:a16="http://schemas.microsoft.com/office/drawing/2014/main" id="{BC24CC78-3983-429D-B6B7-A3CA728DDC68}"/>
              </a:ext>
            </a:extLst>
          </p:cNvPr>
          <p:cNvGrpSpPr/>
          <p:nvPr/>
        </p:nvGrpSpPr>
        <p:grpSpPr>
          <a:xfrm>
            <a:off x="2074466" y="5010196"/>
            <a:ext cx="2286000" cy="1119145"/>
            <a:chOff x="8833152" y="2479506"/>
            <a:chExt cx="2286000" cy="1119145"/>
          </a:xfrm>
        </p:grpSpPr>
        <p:pic>
          <p:nvPicPr>
            <p:cNvPr id="35" name="Graphique 34">
              <a:extLst>
                <a:ext uri="{FF2B5EF4-FFF2-40B4-BE49-F238E27FC236}">
                  <a16:creationId xmlns:a16="http://schemas.microsoft.com/office/drawing/2014/main" id="{1028320B-066E-43F7-9D13-C489CAEDF2A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833152" y="2845059"/>
              <a:ext cx="2286000" cy="753592"/>
            </a:xfrm>
            <a:prstGeom prst="rect">
              <a:avLst/>
            </a:prstGeom>
          </p:spPr>
        </p:pic>
        <p:sp>
          <p:nvSpPr>
            <p:cNvPr id="36" name="Rectangle 35">
              <a:extLst>
                <a:ext uri="{FF2B5EF4-FFF2-40B4-BE49-F238E27FC236}">
                  <a16:creationId xmlns:a16="http://schemas.microsoft.com/office/drawing/2014/main" id="{958E0D01-F5FF-48CE-91EB-1B32C5AB42C3}"/>
                </a:ext>
              </a:extLst>
            </p:cNvPr>
            <p:cNvSpPr/>
            <p:nvPr/>
          </p:nvSpPr>
          <p:spPr>
            <a:xfrm>
              <a:off x="9132036" y="2879578"/>
              <a:ext cx="1614223" cy="707886"/>
            </a:xfrm>
            <a:prstGeom prst="rect">
              <a:avLst/>
            </a:prstGeom>
          </p:spPr>
          <p:txBody>
            <a:bodyPr wrap="none">
              <a:spAutoFit/>
            </a:bodyPr>
            <a:lstStyle/>
            <a:p>
              <a:pPr marL="12700" algn="ctr">
                <a:spcBef>
                  <a:spcPts val="1085"/>
                </a:spcBef>
                <a:tabLst>
                  <a:tab pos="1009015" algn="l"/>
                </a:tabLst>
              </a:pPr>
              <a:r>
                <a:rPr lang="fr-FR" sz="2000" b="1" spc="-5" dirty="0">
                  <a:solidFill>
                    <a:schemeClr val="bg1"/>
                  </a:solidFill>
                  <a:latin typeface="Rubik" panose="00000500000000000000" pitchFamily="2" charset="-79"/>
                  <a:cs typeface="Rubik" panose="00000500000000000000" pitchFamily="2" charset="-79"/>
                </a:rPr>
                <a:t>CHOCOLAT</a:t>
              </a:r>
              <a:br>
                <a:rPr lang="fr-FR" sz="2000" b="1" spc="-5" dirty="0">
                  <a:solidFill>
                    <a:schemeClr val="bg1"/>
                  </a:solidFill>
                  <a:latin typeface="Rubik" panose="00000500000000000000" pitchFamily="2" charset="-79"/>
                  <a:cs typeface="Rubik" panose="00000500000000000000" pitchFamily="2" charset="-79"/>
                </a:rPr>
              </a:br>
              <a:r>
                <a:rPr lang="fr-FR" sz="2000" b="1" spc="-5" dirty="0">
                  <a:solidFill>
                    <a:schemeClr val="bg1"/>
                  </a:solidFill>
                  <a:latin typeface="Rubik" panose="00000500000000000000" pitchFamily="2" charset="-79"/>
                  <a:cs typeface="Rubik" panose="00000500000000000000" pitchFamily="2" charset="-79"/>
                </a:rPr>
                <a:t>NOISETTE</a:t>
              </a:r>
              <a:endParaRPr lang="fr-FR" sz="2000" dirty="0">
                <a:solidFill>
                  <a:schemeClr val="bg1"/>
                </a:solidFill>
                <a:latin typeface="Rubik" panose="00000500000000000000" pitchFamily="2" charset="-79"/>
                <a:cs typeface="Rubik" panose="00000500000000000000" pitchFamily="2" charset="-79"/>
              </a:endParaRPr>
            </a:p>
          </p:txBody>
        </p:sp>
        <p:sp>
          <p:nvSpPr>
            <p:cNvPr id="37" name="Rectangle 36">
              <a:extLst>
                <a:ext uri="{FF2B5EF4-FFF2-40B4-BE49-F238E27FC236}">
                  <a16:creationId xmlns:a16="http://schemas.microsoft.com/office/drawing/2014/main" id="{20A4E475-EE1D-42A3-A640-0C020AD9EF19}"/>
                </a:ext>
              </a:extLst>
            </p:cNvPr>
            <p:cNvSpPr/>
            <p:nvPr/>
          </p:nvSpPr>
          <p:spPr>
            <a:xfrm>
              <a:off x="8949927" y="2479506"/>
              <a:ext cx="1895712" cy="338554"/>
            </a:xfrm>
            <a:prstGeom prst="rect">
              <a:avLst/>
            </a:prstGeom>
          </p:spPr>
          <p:txBody>
            <a:bodyPr wrap="none">
              <a:spAutoFit/>
            </a:bodyPr>
            <a:lstStyle/>
            <a:p>
              <a:pPr marL="12700">
                <a:spcBef>
                  <a:spcPts val="1085"/>
                </a:spcBef>
                <a:tabLst>
                  <a:tab pos="1009015" algn="l"/>
                </a:tabLst>
              </a:pPr>
              <a:r>
                <a:rPr lang="fr-FR" sz="1600" b="1" spc="-5" dirty="0">
                  <a:solidFill>
                    <a:schemeClr val="tx1">
                      <a:lumMod val="65000"/>
                    </a:schemeClr>
                  </a:solidFill>
                  <a:latin typeface="Rubik" panose="00000500000000000000" pitchFamily="2" charset="-79"/>
                  <a:cs typeface="Rubik" panose="00000500000000000000" pitchFamily="2" charset="-79"/>
                </a:rPr>
                <a:t>-20° DÉGIVRANT</a:t>
              </a:r>
              <a:endParaRPr lang="fr-FR" sz="1600" dirty="0">
                <a:solidFill>
                  <a:schemeClr val="tx1">
                    <a:lumMod val="65000"/>
                  </a:schemeClr>
                </a:solidFill>
                <a:latin typeface="Rubik" panose="00000500000000000000" pitchFamily="2" charset="-79"/>
                <a:cs typeface="Rubik" panose="00000500000000000000" pitchFamily="2" charset="-79"/>
              </a:endParaRPr>
            </a:p>
          </p:txBody>
        </p:sp>
      </p:grpSp>
      <p:grpSp>
        <p:nvGrpSpPr>
          <p:cNvPr id="10" name="Groupe 9">
            <a:extLst>
              <a:ext uri="{FF2B5EF4-FFF2-40B4-BE49-F238E27FC236}">
                <a16:creationId xmlns:a16="http://schemas.microsoft.com/office/drawing/2014/main" id="{4818D75D-4D7C-4465-8898-30916B524565}"/>
              </a:ext>
            </a:extLst>
          </p:cNvPr>
          <p:cNvGrpSpPr/>
          <p:nvPr/>
        </p:nvGrpSpPr>
        <p:grpSpPr>
          <a:xfrm>
            <a:off x="4702950" y="4861490"/>
            <a:ext cx="2286000" cy="1107958"/>
            <a:chOff x="9960871" y="4341461"/>
            <a:chExt cx="2286000" cy="1107958"/>
          </a:xfrm>
        </p:grpSpPr>
        <p:pic>
          <p:nvPicPr>
            <p:cNvPr id="38" name="Graphique 37">
              <a:extLst>
                <a:ext uri="{FF2B5EF4-FFF2-40B4-BE49-F238E27FC236}">
                  <a16:creationId xmlns:a16="http://schemas.microsoft.com/office/drawing/2014/main" id="{E6DA83BC-92BF-4389-A5C6-BCA6519F1BC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960871" y="4687636"/>
              <a:ext cx="2286000" cy="753592"/>
            </a:xfrm>
            <a:prstGeom prst="rect">
              <a:avLst/>
            </a:prstGeom>
          </p:spPr>
        </p:pic>
        <p:sp>
          <p:nvSpPr>
            <p:cNvPr id="39" name="Rectangle 38">
              <a:extLst>
                <a:ext uri="{FF2B5EF4-FFF2-40B4-BE49-F238E27FC236}">
                  <a16:creationId xmlns:a16="http://schemas.microsoft.com/office/drawing/2014/main" id="{E78AAD44-6D7D-4C5B-ABC2-0CA7226C70F7}"/>
                </a:ext>
              </a:extLst>
            </p:cNvPr>
            <p:cNvSpPr/>
            <p:nvPr/>
          </p:nvSpPr>
          <p:spPr>
            <a:xfrm>
              <a:off x="10256862" y="4741533"/>
              <a:ext cx="1619995" cy="707886"/>
            </a:xfrm>
            <a:prstGeom prst="rect">
              <a:avLst/>
            </a:prstGeom>
          </p:spPr>
          <p:txBody>
            <a:bodyPr wrap="none">
              <a:spAutoFit/>
            </a:bodyPr>
            <a:lstStyle/>
            <a:p>
              <a:pPr marL="12700" algn="ctr">
                <a:spcBef>
                  <a:spcPts val="1085"/>
                </a:spcBef>
                <a:tabLst>
                  <a:tab pos="1009015" algn="l"/>
                </a:tabLst>
              </a:pPr>
              <a:r>
                <a:rPr lang="fr-FR" sz="2000" b="1" spc="-5" dirty="0">
                  <a:solidFill>
                    <a:schemeClr val="bg1"/>
                  </a:solidFill>
                  <a:latin typeface="Rubik" panose="00000500000000000000" pitchFamily="2" charset="-79"/>
                  <a:cs typeface="Rubik" panose="00000500000000000000" pitchFamily="2" charset="-79"/>
                </a:rPr>
                <a:t>COCKTAIL</a:t>
              </a:r>
              <a:br>
                <a:rPr lang="fr-FR" sz="2000" b="1" spc="-5" dirty="0">
                  <a:solidFill>
                    <a:schemeClr val="bg1"/>
                  </a:solidFill>
                  <a:latin typeface="Rubik" panose="00000500000000000000" pitchFamily="2" charset="-79"/>
                  <a:cs typeface="Rubik" panose="00000500000000000000" pitchFamily="2" charset="-79"/>
                </a:rPr>
              </a:br>
              <a:r>
                <a:rPr lang="fr-FR" sz="2000" b="1" spc="-5" dirty="0">
                  <a:solidFill>
                    <a:schemeClr val="bg1"/>
                  </a:solidFill>
                  <a:latin typeface="Rubik" panose="00000500000000000000" pitchFamily="2" charset="-79"/>
                  <a:cs typeface="Rubik" panose="00000500000000000000" pitchFamily="2" charset="-79"/>
                </a:rPr>
                <a:t>PÉTILLANT</a:t>
              </a:r>
            </a:p>
          </p:txBody>
        </p:sp>
        <p:sp>
          <p:nvSpPr>
            <p:cNvPr id="40" name="Rectangle 39">
              <a:extLst>
                <a:ext uri="{FF2B5EF4-FFF2-40B4-BE49-F238E27FC236}">
                  <a16:creationId xmlns:a16="http://schemas.microsoft.com/office/drawing/2014/main" id="{285EAE50-0BCB-4C7D-9996-4B2DCC8508A8}"/>
                </a:ext>
              </a:extLst>
            </p:cNvPr>
            <p:cNvSpPr/>
            <p:nvPr/>
          </p:nvSpPr>
          <p:spPr>
            <a:xfrm>
              <a:off x="10077646" y="4341461"/>
              <a:ext cx="1895712" cy="338554"/>
            </a:xfrm>
            <a:prstGeom prst="rect">
              <a:avLst/>
            </a:prstGeom>
          </p:spPr>
          <p:txBody>
            <a:bodyPr wrap="none">
              <a:spAutoFit/>
            </a:bodyPr>
            <a:lstStyle/>
            <a:p>
              <a:pPr marL="12700">
                <a:spcBef>
                  <a:spcPts val="1085"/>
                </a:spcBef>
                <a:tabLst>
                  <a:tab pos="1009015" algn="l"/>
                </a:tabLst>
              </a:pPr>
              <a:r>
                <a:rPr lang="fr-FR" sz="1600" b="1" spc="-5" dirty="0">
                  <a:solidFill>
                    <a:schemeClr val="tx1">
                      <a:lumMod val="65000"/>
                    </a:schemeClr>
                  </a:solidFill>
                  <a:latin typeface="Rubik" panose="00000500000000000000" pitchFamily="2" charset="-79"/>
                  <a:cs typeface="Rubik" panose="00000500000000000000" pitchFamily="2" charset="-79"/>
                </a:rPr>
                <a:t>-20° DÉGIVRANT</a:t>
              </a:r>
              <a:endParaRPr lang="fr-FR" sz="1600" dirty="0">
                <a:solidFill>
                  <a:schemeClr val="tx1">
                    <a:lumMod val="65000"/>
                  </a:schemeClr>
                </a:solidFill>
                <a:latin typeface="Rubik" panose="00000500000000000000" pitchFamily="2" charset="-79"/>
                <a:cs typeface="Rubik" panose="00000500000000000000" pitchFamily="2" charset="-79"/>
              </a:endParaRPr>
            </a:p>
          </p:txBody>
        </p:sp>
      </p:grpSp>
      <p:grpSp>
        <p:nvGrpSpPr>
          <p:cNvPr id="12" name="Groupe 11">
            <a:extLst>
              <a:ext uri="{FF2B5EF4-FFF2-40B4-BE49-F238E27FC236}">
                <a16:creationId xmlns:a16="http://schemas.microsoft.com/office/drawing/2014/main" id="{26C2FA8A-AD19-43FA-96AA-C9018DC8D047}"/>
              </a:ext>
            </a:extLst>
          </p:cNvPr>
          <p:cNvGrpSpPr/>
          <p:nvPr/>
        </p:nvGrpSpPr>
        <p:grpSpPr>
          <a:xfrm>
            <a:off x="15026087" y="5960304"/>
            <a:ext cx="2286000" cy="786052"/>
            <a:chOff x="12015523" y="3574605"/>
            <a:chExt cx="2286000" cy="786052"/>
          </a:xfrm>
        </p:grpSpPr>
        <p:pic>
          <p:nvPicPr>
            <p:cNvPr id="41" name="Graphique 40">
              <a:extLst>
                <a:ext uri="{FF2B5EF4-FFF2-40B4-BE49-F238E27FC236}">
                  <a16:creationId xmlns:a16="http://schemas.microsoft.com/office/drawing/2014/main" id="{48250221-E89E-4714-9E22-907DE81C46C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015523" y="3926028"/>
              <a:ext cx="2286000" cy="434629"/>
            </a:xfrm>
            <a:prstGeom prst="rect">
              <a:avLst/>
            </a:prstGeom>
          </p:spPr>
        </p:pic>
        <p:sp>
          <p:nvSpPr>
            <p:cNvPr id="42" name="Rectangle 41">
              <a:extLst>
                <a:ext uri="{FF2B5EF4-FFF2-40B4-BE49-F238E27FC236}">
                  <a16:creationId xmlns:a16="http://schemas.microsoft.com/office/drawing/2014/main" id="{A510229F-735F-4171-84E2-5769D628C798}"/>
                </a:ext>
              </a:extLst>
            </p:cNvPr>
            <p:cNvSpPr/>
            <p:nvPr/>
          </p:nvSpPr>
          <p:spPr>
            <a:xfrm>
              <a:off x="12213167" y="3941351"/>
              <a:ext cx="1875835" cy="400110"/>
            </a:xfrm>
            <a:prstGeom prst="rect">
              <a:avLst/>
            </a:prstGeom>
          </p:spPr>
          <p:txBody>
            <a:bodyPr wrap="none">
              <a:spAutoFit/>
            </a:bodyPr>
            <a:lstStyle/>
            <a:p>
              <a:pPr marL="12700" algn="ctr">
                <a:spcBef>
                  <a:spcPts val="1085"/>
                </a:spcBef>
                <a:tabLst>
                  <a:tab pos="1009015" algn="l"/>
                </a:tabLst>
              </a:pPr>
              <a:r>
                <a:rPr lang="fr-FR" sz="2000" b="1" spc="-5" dirty="0">
                  <a:solidFill>
                    <a:schemeClr val="bg1"/>
                  </a:solidFill>
                  <a:latin typeface="Rubik" panose="00000500000000000000" pitchFamily="2" charset="-79"/>
                  <a:cs typeface="Rubik" panose="00000500000000000000" pitchFamily="2" charset="-79"/>
                </a:rPr>
                <a:t>FRANGIPANE</a:t>
              </a:r>
              <a:endParaRPr lang="fr-FR" sz="2000" dirty="0">
                <a:solidFill>
                  <a:schemeClr val="bg1"/>
                </a:solidFill>
                <a:latin typeface="Rubik" panose="00000500000000000000" pitchFamily="2" charset="-79"/>
                <a:cs typeface="Rubik" panose="00000500000000000000" pitchFamily="2" charset="-79"/>
              </a:endParaRPr>
            </a:p>
          </p:txBody>
        </p:sp>
        <p:sp>
          <p:nvSpPr>
            <p:cNvPr id="43" name="Rectangle 42">
              <a:extLst>
                <a:ext uri="{FF2B5EF4-FFF2-40B4-BE49-F238E27FC236}">
                  <a16:creationId xmlns:a16="http://schemas.microsoft.com/office/drawing/2014/main" id="{972F68A9-8901-4081-BA1D-3DD99AD560FA}"/>
                </a:ext>
              </a:extLst>
            </p:cNvPr>
            <p:cNvSpPr/>
            <p:nvPr/>
          </p:nvSpPr>
          <p:spPr>
            <a:xfrm>
              <a:off x="12204325" y="3574605"/>
              <a:ext cx="1935145" cy="338554"/>
            </a:xfrm>
            <a:prstGeom prst="rect">
              <a:avLst/>
            </a:prstGeom>
          </p:spPr>
          <p:txBody>
            <a:bodyPr wrap="none">
              <a:spAutoFit/>
            </a:bodyPr>
            <a:lstStyle/>
            <a:p>
              <a:pPr marL="12700">
                <a:spcBef>
                  <a:spcPts val="1085"/>
                </a:spcBef>
                <a:tabLst>
                  <a:tab pos="1009015" algn="l"/>
                </a:tabLst>
              </a:pPr>
              <a:r>
                <a:rPr lang="fr-FR" sz="1600" b="1" spc="-5" dirty="0">
                  <a:solidFill>
                    <a:schemeClr val="tx1">
                      <a:lumMod val="65000"/>
                    </a:schemeClr>
                  </a:solidFill>
                  <a:latin typeface="Rubik" panose="00000500000000000000" pitchFamily="2" charset="-79"/>
                  <a:cs typeface="Rubik" panose="00000500000000000000" pitchFamily="2" charset="-79"/>
                </a:rPr>
                <a:t>-20° ANTI-PLUIE</a:t>
              </a:r>
              <a:endParaRPr lang="fr-FR" sz="1600" dirty="0">
                <a:solidFill>
                  <a:schemeClr val="tx1">
                    <a:lumMod val="65000"/>
                  </a:schemeClr>
                </a:solidFill>
                <a:latin typeface="Rubik" panose="00000500000000000000" pitchFamily="2" charset="-79"/>
                <a:cs typeface="Rubik" panose="00000500000000000000" pitchFamily="2" charset="-79"/>
              </a:endParaRPr>
            </a:p>
          </p:txBody>
        </p:sp>
      </p:grpSp>
      <p:grpSp>
        <p:nvGrpSpPr>
          <p:cNvPr id="16" name="Groupe 15">
            <a:extLst>
              <a:ext uri="{FF2B5EF4-FFF2-40B4-BE49-F238E27FC236}">
                <a16:creationId xmlns:a16="http://schemas.microsoft.com/office/drawing/2014/main" id="{6DC0FCBA-BEC8-4653-ADDF-CE7ADD484135}"/>
              </a:ext>
            </a:extLst>
          </p:cNvPr>
          <p:cNvGrpSpPr/>
          <p:nvPr/>
        </p:nvGrpSpPr>
        <p:grpSpPr>
          <a:xfrm>
            <a:off x="13858304" y="4348969"/>
            <a:ext cx="2434321" cy="1118584"/>
            <a:chOff x="15767844" y="5388372"/>
            <a:chExt cx="2434321" cy="1118584"/>
          </a:xfrm>
        </p:grpSpPr>
        <p:pic>
          <p:nvPicPr>
            <p:cNvPr id="49" name="Graphique 48">
              <a:extLst>
                <a:ext uri="{FF2B5EF4-FFF2-40B4-BE49-F238E27FC236}">
                  <a16:creationId xmlns:a16="http://schemas.microsoft.com/office/drawing/2014/main" id="{E2418E8F-AB22-43C1-8B8C-37B5C51E183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5795425" y="5753364"/>
              <a:ext cx="2286000" cy="753592"/>
            </a:xfrm>
            <a:prstGeom prst="rect">
              <a:avLst/>
            </a:prstGeom>
          </p:spPr>
        </p:pic>
        <p:sp>
          <p:nvSpPr>
            <p:cNvPr id="50" name="Rectangle 49">
              <a:extLst>
                <a:ext uri="{FF2B5EF4-FFF2-40B4-BE49-F238E27FC236}">
                  <a16:creationId xmlns:a16="http://schemas.microsoft.com/office/drawing/2014/main" id="{7ABB1059-EA0D-4539-9F42-8E7A37133730}"/>
                </a:ext>
              </a:extLst>
            </p:cNvPr>
            <p:cNvSpPr/>
            <p:nvPr/>
          </p:nvSpPr>
          <p:spPr>
            <a:xfrm>
              <a:off x="16094299" y="5787883"/>
              <a:ext cx="1614224" cy="707886"/>
            </a:xfrm>
            <a:prstGeom prst="rect">
              <a:avLst/>
            </a:prstGeom>
          </p:spPr>
          <p:txBody>
            <a:bodyPr wrap="none">
              <a:spAutoFit/>
            </a:bodyPr>
            <a:lstStyle/>
            <a:p>
              <a:pPr marL="12700" algn="ctr">
                <a:spcBef>
                  <a:spcPts val="1085"/>
                </a:spcBef>
                <a:tabLst>
                  <a:tab pos="1009015" algn="l"/>
                </a:tabLst>
              </a:pPr>
              <a:r>
                <a:rPr lang="fr-FR" sz="2000" b="1" spc="-5" dirty="0">
                  <a:solidFill>
                    <a:schemeClr val="bg1"/>
                  </a:solidFill>
                  <a:latin typeface="Rubik" panose="00000500000000000000" pitchFamily="2" charset="-79"/>
                  <a:cs typeface="Rubik" panose="00000500000000000000" pitchFamily="2" charset="-79"/>
                </a:rPr>
                <a:t>CHOCOLAT</a:t>
              </a:r>
              <a:br>
                <a:rPr lang="fr-FR" sz="2000" b="1" spc="-5" dirty="0">
                  <a:solidFill>
                    <a:schemeClr val="bg1"/>
                  </a:solidFill>
                  <a:latin typeface="Rubik" panose="00000500000000000000" pitchFamily="2" charset="-79"/>
                  <a:cs typeface="Rubik" panose="00000500000000000000" pitchFamily="2" charset="-79"/>
                </a:rPr>
              </a:br>
              <a:r>
                <a:rPr lang="fr-FR" sz="2000" b="1" spc="-5" dirty="0">
                  <a:solidFill>
                    <a:schemeClr val="bg1"/>
                  </a:solidFill>
                  <a:latin typeface="Rubik" panose="00000500000000000000" pitchFamily="2" charset="-79"/>
                  <a:cs typeface="Rubik" panose="00000500000000000000" pitchFamily="2" charset="-79"/>
                </a:rPr>
                <a:t>CERISE</a:t>
              </a:r>
            </a:p>
          </p:txBody>
        </p:sp>
        <p:sp>
          <p:nvSpPr>
            <p:cNvPr id="51" name="Rectangle 50">
              <a:extLst>
                <a:ext uri="{FF2B5EF4-FFF2-40B4-BE49-F238E27FC236}">
                  <a16:creationId xmlns:a16="http://schemas.microsoft.com/office/drawing/2014/main" id="{B2770FD3-2824-42AA-9075-90AF09298968}"/>
                </a:ext>
              </a:extLst>
            </p:cNvPr>
            <p:cNvSpPr/>
            <p:nvPr/>
          </p:nvSpPr>
          <p:spPr>
            <a:xfrm>
              <a:off x="15767844" y="5388372"/>
              <a:ext cx="2434321" cy="338554"/>
            </a:xfrm>
            <a:prstGeom prst="rect">
              <a:avLst/>
            </a:prstGeom>
          </p:spPr>
          <p:txBody>
            <a:bodyPr wrap="none">
              <a:spAutoFit/>
            </a:bodyPr>
            <a:lstStyle/>
            <a:p>
              <a:pPr marL="12700">
                <a:spcBef>
                  <a:spcPts val="1085"/>
                </a:spcBef>
                <a:tabLst>
                  <a:tab pos="1009015" algn="l"/>
                </a:tabLst>
              </a:pPr>
              <a:r>
                <a:rPr lang="fr-FR" sz="1600" b="1" spc="-5" dirty="0">
                  <a:solidFill>
                    <a:schemeClr val="tx1">
                      <a:lumMod val="65000"/>
                    </a:schemeClr>
                  </a:solidFill>
                  <a:latin typeface="Rubik" panose="00000500000000000000" pitchFamily="2" charset="-79"/>
                  <a:cs typeface="Rubik" panose="00000500000000000000" pitchFamily="2" charset="-79"/>
                </a:rPr>
                <a:t>-15° TOUTES SAISONS</a:t>
              </a:r>
              <a:endParaRPr lang="fr-FR" sz="1600" dirty="0">
                <a:solidFill>
                  <a:schemeClr val="tx1">
                    <a:lumMod val="65000"/>
                  </a:schemeClr>
                </a:solidFill>
                <a:latin typeface="Rubik" panose="00000500000000000000" pitchFamily="2" charset="-79"/>
                <a:cs typeface="Rubik" panose="00000500000000000000" pitchFamily="2" charset="-79"/>
              </a:endParaRPr>
            </a:p>
          </p:txBody>
        </p:sp>
      </p:grpSp>
      <p:grpSp>
        <p:nvGrpSpPr>
          <p:cNvPr id="15" name="Groupe 14">
            <a:extLst>
              <a:ext uri="{FF2B5EF4-FFF2-40B4-BE49-F238E27FC236}">
                <a16:creationId xmlns:a16="http://schemas.microsoft.com/office/drawing/2014/main" id="{E5A7BA8D-2ECF-47C9-B2E2-CA2B79C14FF1}"/>
              </a:ext>
            </a:extLst>
          </p:cNvPr>
          <p:cNvGrpSpPr/>
          <p:nvPr/>
        </p:nvGrpSpPr>
        <p:grpSpPr>
          <a:xfrm>
            <a:off x="16284004" y="6964395"/>
            <a:ext cx="2370348" cy="786052"/>
            <a:chOff x="13508828" y="4664194"/>
            <a:chExt cx="2370348" cy="786052"/>
          </a:xfrm>
        </p:grpSpPr>
        <p:pic>
          <p:nvPicPr>
            <p:cNvPr id="52" name="Graphique 51">
              <a:extLst>
                <a:ext uri="{FF2B5EF4-FFF2-40B4-BE49-F238E27FC236}">
                  <a16:creationId xmlns:a16="http://schemas.microsoft.com/office/drawing/2014/main" id="{8ED2D483-62BF-4DC4-9DBE-F8716276EE6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3508828" y="5015617"/>
              <a:ext cx="2370348" cy="434629"/>
            </a:xfrm>
            <a:prstGeom prst="rect">
              <a:avLst/>
            </a:prstGeom>
          </p:spPr>
        </p:pic>
        <p:sp>
          <p:nvSpPr>
            <p:cNvPr id="53" name="Rectangle 52">
              <a:extLst>
                <a:ext uri="{FF2B5EF4-FFF2-40B4-BE49-F238E27FC236}">
                  <a16:creationId xmlns:a16="http://schemas.microsoft.com/office/drawing/2014/main" id="{0D56A5BF-0523-48AA-94FA-8F860426B835}"/>
                </a:ext>
              </a:extLst>
            </p:cNvPr>
            <p:cNvSpPr/>
            <p:nvPr/>
          </p:nvSpPr>
          <p:spPr>
            <a:xfrm>
              <a:off x="13564747" y="5050136"/>
              <a:ext cx="2200924" cy="400110"/>
            </a:xfrm>
            <a:prstGeom prst="rect">
              <a:avLst/>
            </a:prstGeom>
          </p:spPr>
          <p:txBody>
            <a:bodyPr wrap="none">
              <a:spAutoFit/>
            </a:bodyPr>
            <a:lstStyle/>
            <a:p>
              <a:pPr marL="12700" algn="ctr">
                <a:spcBef>
                  <a:spcPts val="1085"/>
                </a:spcBef>
                <a:tabLst>
                  <a:tab pos="1009015" algn="l"/>
                </a:tabLst>
              </a:pPr>
              <a:r>
                <a:rPr lang="fr-FR" sz="2000" b="1" spc="-5" dirty="0">
                  <a:solidFill>
                    <a:schemeClr val="bg1"/>
                  </a:solidFill>
                  <a:latin typeface="Rubik" panose="00000500000000000000" pitchFamily="2" charset="-79"/>
                  <a:cs typeface="Rubik" panose="00000500000000000000" pitchFamily="2" charset="-79"/>
                </a:rPr>
                <a:t>THÉ AU JASMIN</a:t>
              </a:r>
              <a:endParaRPr lang="fr-FR" sz="2000" dirty="0">
                <a:solidFill>
                  <a:schemeClr val="bg1"/>
                </a:solidFill>
                <a:latin typeface="Rubik" panose="00000500000000000000" pitchFamily="2" charset="-79"/>
                <a:cs typeface="Rubik" panose="00000500000000000000" pitchFamily="2" charset="-79"/>
              </a:endParaRPr>
            </a:p>
          </p:txBody>
        </p:sp>
        <p:sp>
          <p:nvSpPr>
            <p:cNvPr id="54" name="Rectangle 53">
              <a:extLst>
                <a:ext uri="{FF2B5EF4-FFF2-40B4-BE49-F238E27FC236}">
                  <a16:creationId xmlns:a16="http://schemas.microsoft.com/office/drawing/2014/main" id="{5EDF7497-AE7B-46A8-B21F-9AB9DDD0D7EA}"/>
                </a:ext>
              </a:extLst>
            </p:cNvPr>
            <p:cNvSpPr/>
            <p:nvPr/>
          </p:nvSpPr>
          <p:spPr>
            <a:xfrm>
              <a:off x="13697630" y="4664194"/>
              <a:ext cx="1890261" cy="338554"/>
            </a:xfrm>
            <a:prstGeom prst="rect">
              <a:avLst/>
            </a:prstGeom>
          </p:spPr>
          <p:txBody>
            <a:bodyPr wrap="none">
              <a:spAutoFit/>
            </a:bodyPr>
            <a:lstStyle/>
            <a:p>
              <a:pPr marL="12700">
                <a:spcBef>
                  <a:spcPts val="1085"/>
                </a:spcBef>
                <a:tabLst>
                  <a:tab pos="1009015" algn="l"/>
                </a:tabLst>
              </a:pPr>
              <a:r>
                <a:rPr lang="fr-FR" sz="1600" b="1" spc="-5" dirty="0">
                  <a:solidFill>
                    <a:schemeClr val="tx1">
                      <a:lumMod val="65000"/>
                    </a:schemeClr>
                  </a:solidFill>
                  <a:latin typeface="Rubik" panose="00000500000000000000" pitchFamily="2" charset="-79"/>
                  <a:cs typeface="Rubik" panose="00000500000000000000" pitchFamily="2" charset="-79"/>
                </a:rPr>
                <a:t>-20° ANTI-PLUIE</a:t>
              </a:r>
              <a:endParaRPr lang="fr-FR" sz="1600" dirty="0">
                <a:solidFill>
                  <a:schemeClr val="tx1">
                    <a:lumMod val="65000"/>
                  </a:schemeClr>
                </a:solidFill>
                <a:latin typeface="Rubik" panose="00000500000000000000" pitchFamily="2" charset="-79"/>
                <a:cs typeface="Rubik" panose="00000500000000000000" pitchFamily="2" charset="-79"/>
              </a:endParaRPr>
            </a:p>
          </p:txBody>
        </p:sp>
      </p:grpSp>
      <p:grpSp>
        <p:nvGrpSpPr>
          <p:cNvPr id="17" name="Groupe 16">
            <a:extLst>
              <a:ext uri="{FF2B5EF4-FFF2-40B4-BE49-F238E27FC236}">
                <a16:creationId xmlns:a16="http://schemas.microsoft.com/office/drawing/2014/main" id="{B329B1AA-858A-48D9-B671-A050BFA43208}"/>
              </a:ext>
            </a:extLst>
          </p:cNvPr>
          <p:cNvGrpSpPr/>
          <p:nvPr/>
        </p:nvGrpSpPr>
        <p:grpSpPr>
          <a:xfrm>
            <a:off x="1015137" y="6322678"/>
            <a:ext cx="2286000" cy="1118584"/>
            <a:chOff x="17364543" y="6223423"/>
            <a:chExt cx="2286000" cy="1118584"/>
          </a:xfrm>
        </p:grpSpPr>
        <p:pic>
          <p:nvPicPr>
            <p:cNvPr id="55" name="Graphique 54">
              <a:extLst>
                <a:ext uri="{FF2B5EF4-FFF2-40B4-BE49-F238E27FC236}">
                  <a16:creationId xmlns:a16="http://schemas.microsoft.com/office/drawing/2014/main" id="{6DAA67C2-D398-43B6-BCEE-BA8D65BB7E0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7364543" y="6588415"/>
              <a:ext cx="2286000" cy="753592"/>
            </a:xfrm>
            <a:prstGeom prst="rect">
              <a:avLst/>
            </a:prstGeom>
          </p:spPr>
        </p:pic>
        <p:sp>
          <p:nvSpPr>
            <p:cNvPr id="56" name="Rectangle 55">
              <a:extLst>
                <a:ext uri="{FF2B5EF4-FFF2-40B4-BE49-F238E27FC236}">
                  <a16:creationId xmlns:a16="http://schemas.microsoft.com/office/drawing/2014/main" id="{C5AD7AB7-E950-4B84-B436-095F1F8110C9}"/>
                </a:ext>
              </a:extLst>
            </p:cNvPr>
            <p:cNvSpPr/>
            <p:nvPr/>
          </p:nvSpPr>
          <p:spPr>
            <a:xfrm>
              <a:off x="17728019" y="6622934"/>
              <a:ext cx="1485022" cy="707886"/>
            </a:xfrm>
            <a:prstGeom prst="rect">
              <a:avLst/>
            </a:prstGeom>
          </p:spPr>
          <p:txBody>
            <a:bodyPr wrap="none">
              <a:spAutoFit/>
            </a:bodyPr>
            <a:lstStyle/>
            <a:p>
              <a:pPr marL="12700" algn="ctr">
                <a:spcBef>
                  <a:spcPts val="1085"/>
                </a:spcBef>
                <a:tabLst>
                  <a:tab pos="1009015" algn="l"/>
                </a:tabLst>
              </a:pPr>
              <a:r>
                <a:rPr lang="fr-FR" sz="2000" b="1" spc="-5" dirty="0">
                  <a:solidFill>
                    <a:schemeClr val="bg1"/>
                  </a:solidFill>
                  <a:latin typeface="Rubik" panose="00000500000000000000" pitchFamily="2" charset="-79"/>
                  <a:cs typeface="Rubik" panose="00000500000000000000" pitchFamily="2" charset="-79"/>
                </a:rPr>
                <a:t>MARRONS</a:t>
              </a:r>
              <a:br>
                <a:rPr lang="fr-FR" sz="2000" b="1" spc="-5" dirty="0">
                  <a:solidFill>
                    <a:schemeClr val="bg1"/>
                  </a:solidFill>
                  <a:latin typeface="Rubik" panose="00000500000000000000" pitchFamily="2" charset="-79"/>
                  <a:cs typeface="Rubik" panose="00000500000000000000" pitchFamily="2" charset="-79"/>
                </a:rPr>
              </a:br>
              <a:r>
                <a:rPr lang="fr-FR" sz="2000" b="1" spc="-5" dirty="0">
                  <a:solidFill>
                    <a:schemeClr val="bg1"/>
                  </a:solidFill>
                  <a:latin typeface="Rubik" panose="00000500000000000000" pitchFamily="2" charset="-79"/>
                  <a:cs typeface="Rubik" panose="00000500000000000000" pitchFamily="2" charset="-79"/>
                </a:rPr>
                <a:t>GLACÉS</a:t>
              </a:r>
            </a:p>
          </p:txBody>
        </p:sp>
        <p:sp>
          <p:nvSpPr>
            <p:cNvPr id="57" name="Rectangle 56">
              <a:extLst>
                <a:ext uri="{FF2B5EF4-FFF2-40B4-BE49-F238E27FC236}">
                  <a16:creationId xmlns:a16="http://schemas.microsoft.com/office/drawing/2014/main" id="{E445A70A-E63C-45CF-ADC5-966CD287CB8F}"/>
                </a:ext>
              </a:extLst>
            </p:cNvPr>
            <p:cNvSpPr/>
            <p:nvPr/>
          </p:nvSpPr>
          <p:spPr>
            <a:xfrm>
              <a:off x="17525474" y="6223423"/>
              <a:ext cx="1897314" cy="338554"/>
            </a:xfrm>
            <a:prstGeom prst="rect">
              <a:avLst/>
            </a:prstGeom>
          </p:spPr>
          <p:txBody>
            <a:bodyPr wrap="none">
              <a:spAutoFit/>
            </a:bodyPr>
            <a:lstStyle/>
            <a:p>
              <a:pPr marL="12700">
                <a:spcBef>
                  <a:spcPts val="1085"/>
                </a:spcBef>
                <a:tabLst>
                  <a:tab pos="1009015" algn="l"/>
                </a:tabLst>
              </a:pPr>
              <a:r>
                <a:rPr lang="fr-FR" sz="1600" b="1" spc="-5" dirty="0">
                  <a:solidFill>
                    <a:schemeClr val="tx1">
                      <a:lumMod val="65000"/>
                    </a:schemeClr>
                  </a:solidFill>
                  <a:latin typeface="Rubik" panose="00000500000000000000" pitchFamily="2" charset="-79"/>
                  <a:cs typeface="Rubik" panose="00000500000000000000" pitchFamily="2" charset="-79"/>
                </a:rPr>
                <a:t>-30° DÉGIVRANT</a:t>
              </a:r>
              <a:endParaRPr lang="fr-FR" sz="1600" dirty="0">
                <a:solidFill>
                  <a:schemeClr val="tx1">
                    <a:lumMod val="65000"/>
                  </a:schemeClr>
                </a:solidFill>
                <a:latin typeface="Rubik" panose="00000500000000000000" pitchFamily="2" charset="-79"/>
                <a:cs typeface="Rubik" panose="00000500000000000000" pitchFamily="2" charset="-79"/>
              </a:endParaRPr>
            </a:p>
          </p:txBody>
        </p:sp>
      </p:grpSp>
      <p:grpSp>
        <p:nvGrpSpPr>
          <p:cNvPr id="3" name="Groupe 2">
            <a:extLst>
              <a:ext uri="{FF2B5EF4-FFF2-40B4-BE49-F238E27FC236}">
                <a16:creationId xmlns:a16="http://schemas.microsoft.com/office/drawing/2014/main" id="{B8AC09CE-DB0C-464E-A394-8F193B8994A0}"/>
              </a:ext>
            </a:extLst>
          </p:cNvPr>
          <p:cNvGrpSpPr/>
          <p:nvPr/>
        </p:nvGrpSpPr>
        <p:grpSpPr>
          <a:xfrm>
            <a:off x="9741406" y="5911317"/>
            <a:ext cx="2286000" cy="800182"/>
            <a:chOff x="4044768" y="4596791"/>
            <a:chExt cx="2286000" cy="800182"/>
          </a:xfrm>
        </p:grpSpPr>
        <p:pic>
          <p:nvPicPr>
            <p:cNvPr id="28" name="Graphique 27">
              <a:extLst>
                <a:ext uri="{FF2B5EF4-FFF2-40B4-BE49-F238E27FC236}">
                  <a16:creationId xmlns:a16="http://schemas.microsoft.com/office/drawing/2014/main" id="{738D01BC-BC5D-4054-AD8A-ACEDD89907F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044768" y="4962344"/>
              <a:ext cx="2286000" cy="434629"/>
            </a:xfrm>
            <a:prstGeom prst="rect">
              <a:avLst/>
            </a:prstGeom>
          </p:spPr>
        </p:pic>
        <p:sp>
          <p:nvSpPr>
            <p:cNvPr id="30" name="Rectangle 29">
              <a:extLst>
                <a:ext uri="{FF2B5EF4-FFF2-40B4-BE49-F238E27FC236}">
                  <a16:creationId xmlns:a16="http://schemas.microsoft.com/office/drawing/2014/main" id="{C5B7F4B4-C8F1-4E10-9781-064D0FC56BA9}"/>
                </a:ext>
              </a:extLst>
            </p:cNvPr>
            <p:cNvSpPr/>
            <p:nvPr/>
          </p:nvSpPr>
          <p:spPr>
            <a:xfrm>
              <a:off x="4161543" y="4596791"/>
              <a:ext cx="2013693" cy="338554"/>
            </a:xfrm>
            <a:prstGeom prst="rect">
              <a:avLst/>
            </a:prstGeom>
          </p:spPr>
          <p:txBody>
            <a:bodyPr wrap="none">
              <a:spAutoFit/>
            </a:bodyPr>
            <a:lstStyle/>
            <a:p>
              <a:pPr marL="12700">
                <a:spcBef>
                  <a:spcPts val="1085"/>
                </a:spcBef>
                <a:tabLst>
                  <a:tab pos="1009015" algn="l"/>
                </a:tabLst>
              </a:pPr>
              <a:r>
                <a:rPr lang="fr-FR" sz="1600" b="1" spc="-5">
                  <a:solidFill>
                    <a:schemeClr val="tx1">
                      <a:lumMod val="65000"/>
                    </a:schemeClr>
                  </a:solidFill>
                  <a:latin typeface="Rubik" panose="00000500000000000000" pitchFamily="2" charset="-79"/>
                  <a:cs typeface="Rubik" panose="00000500000000000000" pitchFamily="2" charset="-79"/>
                </a:rPr>
                <a:t>DÉMOUSTIQUEUR</a:t>
              </a:r>
              <a:endParaRPr lang="fr-FR" sz="1600">
                <a:solidFill>
                  <a:schemeClr val="tx1">
                    <a:lumMod val="65000"/>
                  </a:schemeClr>
                </a:solidFill>
                <a:latin typeface="Rubik" panose="00000500000000000000" pitchFamily="2" charset="-79"/>
                <a:cs typeface="Rubik" panose="00000500000000000000" pitchFamily="2" charset="-79"/>
              </a:endParaRPr>
            </a:p>
          </p:txBody>
        </p:sp>
        <p:sp>
          <p:nvSpPr>
            <p:cNvPr id="29" name="Rectangle 28">
              <a:extLst>
                <a:ext uri="{FF2B5EF4-FFF2-40B4-BE49-F238E27FC236}">
                  <a16:creationId xmlns:a16="http://schemas.microsoft.com/office/drawing/2014/main" id="{20FCA7B8-CDCC-44B6-B93D-06D99694B1FA}"/>
                </a:ext>
              </a:extLst>
            </p:cNvPr>
            <p:cNvSpPr/>
            <p:nvPr/>
          </p:nvSpPr>
          <p:spPr>
            <a:xfrm>
              <a:off x="4629621" y="4968875"/>
              <a:ext cx="1042273" cy="400110"/>
            </a:xfrm>
            <a:prstGeom prst="rect">
              <a:avLst/>
            </a:prstGeom>
          </p:spPr>
          <p:txBody>
            <a:bodyPr wrap="none">
              <a:spAutoFit/>
            </a:bodyPr>
            <a:lstStyle/>
            <a:p>
              <a:pPr marL="12700" algn="ctr">
                <a:spcBef>
                  <a:spcPts val="1085"/>
                </a:spcBef>
                <a:tabLst>
                  <a:tab pos="1009015" algn="l"/>
                </a:tabLst>
              </a:pPr>
              <a:r>
                <a:rPr lang="fr-FR" sz="2000" b="1" spc="-5" dirty="0">
                  <a:solidFill>
                    <a:schemeClr val="bg1"/>
                  </a:solidFill>
                  <a:latin typeface="Rubik" panose="00000500000000000000" pitchFamily="2" charset="-79"/>
                  <a:cs typeface="Rubik" panose="00000500000000000000" pitchFamily="2" charset="-79"/>
                </a:rPr>
                <a:t>MONOÏ</a:t>
              </a:r>
              <a:endParaRPr lang="fr-FR" sz="2000" dirty="0">
                <a:solidFill>
                  <a:schemeClr val="bg1"/>
                </a:solidFill>
                <a:latin typeface="Rubik" panose="00000500000000000000" pitchFamily="2" charset="-79"/>
                <a:cs typeface="Rubik" panose="00000500000000000000" pitchFamily="2" charset="-79"/>
              </a:endParaRPr>
            </a:p>
          </p:txBody>
        </p:sp>
      </p:grpSp>
      <p:cxnSp>
        <p:nvCxnSpPr>
          <p:cNvPr id="68" name="Connecteur : en angle 67">
            <a:extLst>
              <a:ext uri="{FF2B5EF4-FFF2-40B4-BE49-F238E27FC236}">
                <a16:creationId xmlns:a16="http://schemas.microsoft.com/office/drawing/2014/main" id="{301EC5F8-68C9-102B-EC02-ABA7D26DAB07}"/>
              </a:ext>
            </a:extLst>
          </p:cNvPr>
          <p:cNvCxnSpPr>
            <a:cxnSpLocks/>
            <a:stCxn id="72" idx="2"/>
          </p:cNvCxnSpPr>
          <p:nvPr/>
        </p:nvCxnSpPr>
        <p:spPr>
          <a:xfrm rot="5400000">
            <a:off x="7542115" y="6917512"/>
            <a:ext cx="694383" cy="326360"/>
          </a:xfrm>
          <a:prstGeom prst="bentConnector3">
            <a:avLst>
              <a:gd name="adj1" fmla="val 50000"/>
            </a:avLst>
          </a:prstGeom>
          <a:ln w="34925" cap="rnd">
            <a:solidFill>
              <a:srgbClr val="75CDB6"/>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69" name="Groupe 68">
            <a:extLst>
              <a:ext uri="{FF2B5EF4-FFF2-40B4-BE49-F238E27FC236}">
                <a16:creationId xmlns:a16="http://schemas.microsoft.com/office/drawing/2014/main" id="{8AD4988C-FDD0-64BE-007B-2203F5B657C5}"/>
              </a:ext>
            </a:extLst>
          </p:cNvPr>
          <p:cNvGrpSpPr/>
          <p:nvPr/>
        </p:nvGrpSpPr>
        <p:grpSpPr>
          <a:xfrm>
            <a:off x="6896104" y="5947449"/>
            <a:ext cx="2286000" cy="786052"/>
            <a:chOff x="6300461" y="3878142"/>
            <a:chExt cx="2286000" cy="786052"/>
          </a:xfrm>
        </p:grpSpPr>
        <p:pic>
          <p:nvPicPr>
            <p:cNvPr id="70" name="Graphique 69">
              <a:extLst>
                <a:ext uri="{FF2B5EF4-FFF2-40B4-BE49-F238E27FC236}">
                  <a16:creationId xmlns:a16="http://schemas.microsoft.com/office/drawing/2014/main" id="{40EC6C70-2C4E-17C2-7B7D-CBEADCCF495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300461" y="4229565"/>
              <a:ext cx="2286000" cy="434629"/>
            </a:xfrm>
            <a:prstGeom prst="rect">
              <a:avLst/>
            </a:prstGeom>
          </p:spPr>
        </p:pic>
        <p:sp>
          <p:nvSpPr>
            <p:cNvPr id="72" name="Rectangle 71">
              <a:extLst>
                <a:ext uri="{FF2B5EF4-FFF2-40B4-BE49-F238E27FC236}">
                  <a16:creationId xmlns:a16="http://schemas.microsoft.com/office/drawing/2014/main" id="{84C16ADF-7769-C390-40A7-9659FC3DABA1}"/>
                </a:ext>
              </a:extLst>
            </p:cNvPr>
            <p:cNvSpPr/>
            <p:nvPr/>
          </p:nvSpPr>
          <p:spPr>
            <a:xfrm>
              <a:off x="6531429" y="4264084"/>
              <a:ext cx="1850828" cy="400110"/>
            </a:xfrm>
            <a:prstGeom prst="rect">
              <a:avLst/>
            </a:prstGeom>
          </p:spPr>
          <p:txBody>
            <a:bodyPr wrap="none">
              <a:spAutoFit/>
            </a:bodyPr>
            <a:lstStyle/>
            <a:p>
              <a:pPr marL="12700" algn="ctr">
                <a:spcBef>
                  <a:spcPts val="1085"/>
                </a:spcBef>
                <a:tabLst>
                  <a:tab pos="1009015" algn="l"/>
                </a:tabLst>
              </a:pPr>
              <a:r>
                <a:rPr lang="fr-FR" sz="2000" b="1" spc="-5" dirty="0">
                  <a:solidFill>
                    <a:schemeClr val="bg1"/>
                  </a:solidFill>
                  <a:latin typeface="Rubik" panose="00000500000000000000" pitchFamily="2" charset="-79"/>
                  <a:cs typeface="Rubik" panose="00000500000000000000" pitchFamily="2" charset="-79"/>
                </a:rPr>
                <a:t>CHAMALLOW</a:t>
              </a:r>
              <a:endParaRPr lang="fr-FR" sz="2000" dirty="0">
                <a:solidFill>
                  <a:schemeClr val="bg1"/>
                </a:solidFill>
                <a:latin typeface="Rubik" panose="00000500000000000000" pitchFamily="2" charset="-79"/>
                <a:cs typeface="Rubik" panose="00000500000000000000" pitchFamily="2" charset="-79"/>
              </a:endParaRPr>
            </a:p>
          </p:txBody>
        </p:sp>
        <p:sp>
          <p:nvSpPr>
            <p:cNvPr id="73" name="Rectangle 72">
              <a:extLst>
                <a:ext uri="{FF2B5EF4-FFF2-40B4-BE49-F238E27FC236}">
                  <a16:creationId xmlns:a16="http://schemas.microsoft.com/office/drawing/2014/main" id="{69E5568C-C0A7-696A-2A48-F2CC99F445E3}"/>
                </a:ext>
              </a:extLst>
            </p:cNvPr>
            <p:cNvSpPr/>
            <p:nvPr/>
          </p:nvSpPr>
          <p:spPr>
            <a:xfrm>
              <a:off x="6523257" y="3878142"/>
              <a:ext cx="1895712" cy="338554"/>
            </a:xfrm>
            <a:prstGeom prst="rect">
              <a:avLst/>
            </a:prstGeom>
          </p:spPr>
          <p:txBody>
            <a:bodyPr wrap="none">
              <a:spAutoFit/>
            </a:bodyPr>
            <a:lstStyle/>
            <a:p>
              <a:pPr marL="12700">
                <a:spcBef>
                  <a:spcPts val="1085"/>
                </a:spcBef>
                <a:tabLst>
                  <a:tab pos="1009015" algn="l"/>
                </a:tabLst>
              </a:pPr>
              <a:r>
                <a:rPr lang="fr-FR" sz="1600" b="1" spc="-5" dirty="0">
                  <a:solidFill>
                    <a:schemeClr val="tx1">
                      <a:lumMod val="65000"/>
                    </a:schemeClr>
                  </a:solidFill>
                  <a:latin typeface="Rubik" panose="00000500000000000000" pitchFamily="2" charset="-79"/>
                  <a:cs typeface="Rubik" panose="00000500000000000000" pitchFamily="2" charset="-79"/>
                </a:rPr>
                <a:t>-20° DÉGIVRANT</a:t>
              </a:r>
              <a:endParaRPr lang="fr-FR" sz="1600" dirty="0">
                <a:solidFill>
                  <a:schemeClr val="tx1">
                    <a:lumMod val="65000"/>
                  </a:schemeClr>
                </a:solidFill>
                <a:latin typeface="Rubik" panose="00000500000000000000" pitchFamily="2" charset="-79"/>
                <a:cs typeface="Rubik" panose="00000500000000000000" pitchFamily="2" charset="-79"/>
              </a:endParaRPr>
            </a:p>
          </p:txBody>
        </p:sp>
      </p:grpSp>
      <p:cxnSp>
        <p:nvCxnSpPr>
          <p:cNvPr id="75" name="Connecteur : en angle 74">
            <a:extLst>
              <a:ext uri="{FF2B5EF4-FFF2-40B4-BE49-F238E27FC236}">
                <a16:creationId xmlns:a16="http://schemas.microsoft.com/office/drawing/2014/main" id="{2904F69A-ADAC-BF71-22BB-9B3F93226496}"/>
              </a:ext>
            </a:extLst>
          </p:cNvPr>
          <p:cNvCxnSpPr>
            <a:cxnSpLocks/>
            <a:stCxn id="78" idx="2"/>
          </p:cNvCxnSpPr>
          <p:nvPr/>
        </p:nvCxnSpPr>
        <p:spPr>
          <a:xfrm rot="5400000">
            <a:off x="8484142" y="6231208"/>
            <a:ext cx="1519956" cy="391437"/>
          </a:xfrm>
          <a:prstGeom prst="bentConnector3">
            <a:avLst>
              <a:gd name="adj1" fmla="val 77603"/>
            </a:avLst>
          </a:prstGeom>
          <a:ln w="34925" cap="rnd">
            <a:solidFill>
              <a:srgbClr val="F9EDD3"/>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76" name="Groupe 75">
            <a:extLst>
              <a:ext uri="{FF2B5EF4-FFF2-40B4-BE49-F238E27FC236}">
                <a16:creationId xmlns:a16="http://schemas.microsoft.com/office/drawing/2014/main" id="{FAC4A684-8A9E-09CB-2C0A-B838B1996322}"/>
              </a:ext>
            </a:extLst>
          </p:cNvPr>
          <p:cNvGrpSpPr/>
          <p:nvPr/>
        </p:nvGrpSpPr>
        <p:grpSpPr>
          <a:xfrm>
            <a:off x="8283457" y="4880896"/>
            <a:ext cx="2286000" cy="786052"/>
            <a:chOff x="6300461" y="3878142"/>
            <a:chExt cx="2286000" cy="786052"/>
          </a:xfrm>
        </p:grpSpPr>
        <p:pic>
          <p:nvPicPr>
            <p:cNvPr id="77" name="Graphique 76">
              <a:extLst>
                <a:ext uri="{FF2B5EF4-FFF2-40B4-BE49-F238E27FC236}">
                  <a16:creationId xmlns:a16="http://schemas.microsoft.com/office/drawing/2014/main" id="{794A2AA3-44E7-FB34-BB2E-5382CA2A2584}"/>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300461" y="4229565"/>
              <a:ext cx="2286000" cy="434629"/>
            </a:xfrm>
            <a:prstGeom prst="rect">
              <a:avLst/>
            </a:prstGeom>
          </p:spPr>
        </p:pic>
        <p:sp>
          <p:nvSpPr>
            <p:cNvPr id="78" name="Rectangle 77">
              <a:extLst>
                <a:ext uri="{FF2B5EF4-FFF2-40B4-BE49-F238E27FC236}">
                  <a16:creationId xmlns:a16="http://schemas.microsoft.com/office/drawing/2014/main" id="{CEC17256-ACD1-43FC-32C1-95096FB427B3}"/>
                </a:ext>
              </a:extLst>
            </p:cNvPr>
            <p:cNvSpPr/>
            <p:nvPr/>
          </p:nvSpPr>
          <p:spPr>
            <a:xfrm>
              <a:off x="6500810" y="4264084"/>
              <a:ext cx="1912063" cy="400110"/>
            </a:xfrm>
            <a:prstGeom prst="rect">
              <a:avLst/>
            </a:prstGeom>
          </p:spPr>
          <p:txBody>
            <a:bodyPr wrap="none">
              <a:spAutoFit/>
            </a:bodyPr>
            <a:lstStyle/>
            <a:p>
              <a:pPr marL="12700" algn="ctr">
                <a:spcBef>
                  <a:spcPts val="1085"/>
                </a:spcBef>
                <a:tabLst>
                  <a:tab pos="1009015" algn="l"/>
                </a:tabLst>
              </a:pPr>
              <a:r>
                <a:rPr lang="fr-FR" sz="2000" b="1" spc="-5" dirty="0">
                  <a:solidFill>
                    <a:schemeClr val="bg1"/>
                  </a:solidFill>
                  <a:latin typeface="Rubik" panose="00000500000000000000" pitchFamily="2" charset="-79"/>
                  <a:cs typeface="Rubik" panose="00000500000000000000" pitchFamily="2" charset="-79"/>
                </a:rPr>
                <a:t>EAU DE COCO</a:t>
              </a:r>
              <a:endParaRPr lang="fr-FR" sz="2000" dirty="0">
                <a:solidFill>
                  <a:schemeClr val="bg1"/>
                </a:solidFill>
                <a:latin typeface="Rubik" panose="00000500000000000000" pitchFamily="2" charset="-79"/>
                <a:cs typeface="Rubik" panose="00000500000000000000" pitchFamily="2" charset="-79"/>
              </a:endParaRPr>
            </a:p>
          </p:txBody>
        </p:sp>
        <p:sp>
          <p:nvSpPr>
            <p:cNvPr id="79" name="Rectangle 78">
              <a:extLst>
                <a:ext uri="{FF2B5EF4-FFF2-40B4-BE49-F238E27FC236}">
                  <a16:creationId xmlns:a16="http://schemas.microsoft.com/office/drawing/2014/main" id="{0BC8ADCD-1821-68AC-4526-92E743331650}"/>
                </a:ext>
              </a:extLst>
            </p:cNvPr>
            <p:cNvSpPr/>
            <p:nvPr/>
          </p:nvSpPr>
          <p:spPr>
            <a:xfrm>
              <a:off x="6497061" y="3878142"/>
              <a:ext cx="1987724" cy="338554"/>
            </a:xfrm>
            <a:prstGeom prst="rect">
              <a:avLst/>
            </a:prstGeom>
          </p:spPr>
          <p:txBody>
            <a:bodyPr wrap="none">
              <a:spAutoFit/>
            </a:bodyPr>
            <a:lstStyle/>
            <a:p>
              <a:pPr marL="12700">
                <a:spcBef>
                  <a:spcPts val="1085"/>
                </a:spcBef>
                <a:tabLst>
                  <a:tab pos="1009015" algn="l"/>
                </a:tabLst>
              </a:pPr>
              <a:r>
                <a:rPr lang="fr-FR" sz="1600" b="1" spc="-5" dirty="0">
                  <a:solidFill>
                    <a:schemeClr val="tx1">
                      <a:lumMod val="65000"/>
                    </a:schemeClr>
                  </a:solidFill>
                  <a:latin typeface="Rubik" panose="00000500000000000000" pitchFamily="2" charset="-79"/>
                  <a:cs typeface="Rubik" panose="00000500000000000000" pitchFamily="2" charset="-79"/>
                </a:rPr>
                <a:t>DÉMOUSTIQUEUR</a:t>
              </a:r>
              <a:endParaRPr lang="fr-FR" sz="1600" dirty="0">
                <a:solidFill>
                  <a:schemeClr val="tx1">
                    <a:lumMod val="65000"/>
                  </a:schemeClr>
                </a:solidFill>
                <a:latin typeface="Rubik" panose="00000500000000000000" pitchFamily="2" charset="-79"/>
                <a:cs typeface="Rubik" panose="00000500000000000000" pitchFamily="2" charset="-79"/>
              </a:endParaRPr>
            </a:p>
          </p:txBody>
        </p:sp>
      </p:grpSp>
      <p:pic>
        <p:nvPicPr>
          <p:cNvPr id="91" name="Graphique 90">
            <a:extLst>
              <a:ext uri="{FF2B5EF4-FFF2-40B4-BE49-F238E27FC236}">
                <a16:creationId xmlns:a16="http://schemas.microsoft.com/office/drawing/2014/main" id="{98B4952E-4BA2-BCC5-93AE-56228E3F318E}"/>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6810093" y="1090272"/>
            <a:ext cx="2207047" cy="2170263"/>
          </a:xfrm>
          <a:prstGeom prst="rect">
            <a:avLst/>
          </a:prstGeom>
        </p:spPr>
      </p:pic>
      <p:pic>
        <p:nvPicPr>
          <p:cNvPr id="8" name="Graphique 7">
            <a:extLst>
              <a:ext uri="{FF2B5EF4-FFF2-40B4-BE49-F238E27FC236}">
                <a16:creationId xmlns:a16="http://schemas.microsoft.com/office/drawing/2014/main" id="{09087215-D3F9-7C35-AAC1-134C0577CFD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59058" y="8067392"/>
            <a:ext cx="3131142" cy="753592"/>
          </a:xfrm>
          <a:prstGeom prst="rect">
            <a:avLst/>
          </a:prstGeom>
        </p:spPr>
      </p:pic>
      <p:sp>
        <p:nvSpPr>
          <p:cNvPr id="11" name="Rectangle 10">
            <a:extLst>
              <a:ext uri="{FF2B5EF4-FFF2-40B4-BE49-F238E27FC236}">
                <a16:creationId xmlns:a16="http://schemas.microsoft.com/office/drawing/2014/main" id="{8DE1EAB1-C699-256C-45CA-89BB472D2B5B}"/>
              </a:ext>
            </a:extLst>
          </p:cNvPr>
          <p:cNvSpPr/>
          <p:nvPr/>
        </p:nvSpPr>
        <p:spPr>
          <a:xfrm>
            <a:off x="359208" y="8101911"/>
            <a:ext cx="2901115" cy="707886"/>
          </a:xfrm>
          <a:prstGeom prst="rect">
            <a:avLst/>
          </a:prstGeom>
        </p:spPr>
        <p:txBody>
          <a:bodyPr wrap="none">
            <a:spAutoFit/>
          </a:bodyPr>
          <a:lstStyle/>
          <a:p>
            <a:pPr marL="12700" algn="ctr">
              <a:spcBef>
                <a:spcPts val="1085"/>
              </a:spcBef>
              <a:tabLst>
                <a:tab pos="1009015" algn="l"/>
              </a:tabLst>
            </a:pPr>
            <a:r>
              <a:rPr lang="fr-FR" sz="2000" b="1" spc="-5" dirty="0">
                <a:solidFill>
                  <a:schemeClr val="bg1"/>
                </a:solidFill>
                <a:latin typeface="Rubik" panose="00000500000000000000" pitchFamily="2" charset="-79"/>
                <a:cs typeface="Rubik" panose="00000500000000000000" pitchFamily="2" charset="-79"/>
              </a:rPr>
              <a:t>MACARON</a:t>
            </a:r>
            <a:br>
              <a:rPr lang="fr-FR" sz="2000" b="1" spc="-5" dirty="0">
                <a:solidFill>
                  <a:schemeClr val="bg1"/>
                </a:solidFill>
                <a:latin typeface="Rubik" panose="00000500000000000000" pitchFamily="2" charset="-79"/>
                <a:cs typeface="Rubik" panose="00000500000000000000" pitchFamily="2" charset="-79"/>
              </a:rPr>
            </a:br>
            <a:r>
              <a:rPr lang="fr-FR" sz="2000" b="1" spc="-5" dirty="0">
                <a:solidFill>
                  <a:schemeClr val="bg1"/>
                </a:solidFill>
                <a:latin typeface="Rubik" panose="00000500000000000000" pitchFamily="2" charset="-79"/>
                <a:cs typeface="Rubik" panose="00000500000000000000" pitchFamily="2" charset="-79"/>
              </a:rPr>
              <a:t>PASSION/CHOCOLAT</a:t>
            </a:r>
          </a:p>
        </p:txBody>
      </p:sp>
      <p:sp>
        <p:nvSpPr>
          <p:cNvPr id="13" name="Rectangle 12">
            <a:extLst>
              <a:ext uri="{FF2B5EF4-FFF2-40B4-BE49-F238E27FC236}">
                <a16:creationId xmlns:a16="http://schemas.microsoft.com/office/drawing/2014/main" id="{9B39F6FA-5742-B02A-0598-4C0DA6E0B396}"/>
              </a:ext>
            </a:extLst>
          </p:cNvPr>
          <p:cNvSpPr/>
          <p:nvPr/>
        </p:nvSpPr>
        <p:spPr>
          <a:xfrm>
            <a:off x="864709" y="7702400"/>
            <a:ext cx="1987724" cy="338554"/>
          </a:xfrm>
          <a:prstGeom prst="rect">
            <a:avLst/>
          </a:prstGeom>
        </p:spPr>
        <p:txBody>
          <a:bodyPr wrap="none">
            <a:spAutoFit/>
          </a:bodyPr>
          <a:lstStyle/>
          <a:p>
            <a:pPr marL="12700">
              <a:spcBef>
                <a:spcPts val="1085"/>
              </a:spcBef>
              <a:tabLst>
                <a:tab pos="1009015" algn="l"/>
              </a:tabLst>
            </a:pPr>
            <a:r>
              <a:rPr lang="fr-FR" sz="1600" b="1" spc="-5" dirty="0">
                <a:solidFill>
                  <a:schemeClr val="tx1">
                    <a:lumMod val="65000"/>
                  </a:schemeClr>
                </a:solidFill>
                <a:latin typeface="Rubik" panose="00000500000000000000" pitchFamily="2" charset="-79"/>
                <a:cs typeface="Rubik" panose="00000500000000000000" pitchFamily="2" charset="-79"/>
              </a:rPr>
              <a:t>DÉMOUSTIQUEUR</a:t>
            </a:r>
            <a:endParaRPr lang="fr-FR" sz="1600" dirty="0">
              <a:solidFill>
                <a:schemeClr val="tx1">
                  <a:lumMod val="65000"/>
                </a:schemeClr>
              </a:solidFill>
              <a:latin typeface="Rubik" panose="00000500000000000000" pitchFamily="2" charset="-79"/>
              <a:cs typeface="Rubik" panose="00000500000000000000" pitchFamily="2" charset="-79"/>
            </a:endParaRPr>
          </a:p>
        </p:txBody>
      </p:sp>
      <p:pic>
        <p:nvPicPr>
          <p:cNvPr id="14" name="Graphique 13">
            <a:extLst>
              <a:ext uri="{FF2B5EF4-FFF2-40B4-BE49-F238E27FC236}">
                <a16:creationId xmlns:a16="http://schemas.microsoft.com/office/drawing/2014/main" id="{308B6EAD-6482-5F08-70B7-2D5B82995875}"/>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6986995" y="8268800"/>
            <a:ext cx="2701087" cy="753592"/>
          </a:xfrm>
          <a:prstGeom prst="rect">
            <a:avLst/>
          </a:prstGeom>
        </p:spPr>
      </p:pic>
      <p:sp>
        <p:nvSpPr>
          <p:cNvPr id="18" name="Rectangle 17">
            <a:extLst>
              <a:ext uri="{FF2B5EF4-FFF2-40B4-BE49-F238E27FC236}">
                <a16:creationId xmlns:a16="http://schemas.microsoft.com/office/drawing/2014/main" id="{10155C29-C603-3D08-FB6F-160D26E64FE0}"/>
              </a:ext>
            </a:extLst>
          </p:cNvPr>
          <p:cNvSpPr/>
          <p:nvPr/>
        </p:nvSpPr>
        <p:spPr>
          <a:xfrm>
            <a:off x="17150034" y="8303319"/>
            <a:ext cx="2375010" cy="707886"/>
          </a:xfrm>
          <a:prstGeom prst="rect">
            <a:avLst/>
          </a:prstGeom>
        </p:spPr>
        <p:txBody>
          <a:bodyPr wrap="none">
            <a:spAutoFit/>
          </a:bodyPr>
          <a:lstStyle/>
          <a:p>
            <a:pPr marL="12700" algn="ctr">
              <a:spcBef>
                <a:spcPts val="1085"/>
              </a:spcBef>
              <a:tabLst>
                <a:tab pos="1009015" algn="l"/>
              </a:tabLst>
            </a:pPr>
            <a:r>
              <a:rPr lang="fr-FR" sz="2000" b="1" spc="-5" dirty="0">
                <a:solidFill>
                  <a:schemeClr val="bg1"/>
                </a:solidFill>
                <a:latin typeface="Rubik" panose="00000500000000000000" pitchFamily="2" charset="-79"/>
                <a:cs typeface="Rubik" panose="00000500000000000000" pitchFamily="2" charset="-79"/>
              </a:rPr>
              <a:t>MACARON</a:t>
            </a:r>
            <a:br>
              <a:rPr lang="fr-FR" sz="2000" b="1" spc="-5" dirty="0">
                <a:solidFill>
                  <a:schemeClr val="bg1"/>
                </a:solidFill>
                <a:latin typeface="Rubik" panose="00000500000000000000" pitchFamily="2" charset="-79"/>
                <a:cs typeface="Rubik" panose="00000500000000000000" pitchFamily="2" charset="-79"/>
              </a:rPr>
            </a:br>
            <a:r>
              <a:rPr lang="fr-FR" sz="2000" b="1" spc="-5" dirty="0">
                <a:solidFill>
                  <a:schemeClr val="bg1"/>
                </a:solidFill>
                <a:latin typeface="Rubik" panose="00000500000000000000" pitchFamily="2" charset="-79"/>
                <a:cs typeface="Rubik" panose="00000500000000000000" pitchFamily="2" charset="-79"/>
              </a:rPr>
              <a:t>VANILLE/FRAISE</a:t>
            </a:r>
            <a:endParaRPr lang="fr-FR" sz="2000" dirty="0">
              <a:solidFill>
                <a:schemeClr val="bg1"/>
              </a:solidFill>
              <a:latin typeface="Rubik" panose="00000500000000000000" pitchFamily="2" charset="-79"/>
              <a:cs typeface="Rubik" panose="00000500000000000000" pitchFamily="2" charset="-79"/>
            </a:endParaRPr>
          </a:p>
        </p:txBody>
      </p:sp>
      <p:sp>
        <p:nvSpPr>
          <p:cNvPr id="19" name="Rectangle 18">
            <a:extLst>
              <a:ext uri="{FF2B5EF4-FFF2-40B4-BE49-F238E27FC236}">
                <a16:creationId xmlns:a16="http://schemas.microsoft.com/office/drawing/2014/main" id="{A481FC44-52D8-70C7-D11F-E8E3B583FF6D}"/>
              </a:ext>
            </a:extLst>
          </p:cNvPr>
          <p:cNvSpPr/>
          <p:nvPr/>
        </p:nvSpPr>
        <p:spPr>
          <a:xfrm>
            <a:off x="17348319" y="7903247"/>
            <a:ext cx="1987724" cy="338554"/>
          </a:xfrm>
          <a:prstGeom prst="rect">
            <a:avLst/>
          </a:prstGeom>
        </p:spPr>
        <p:txBody>
          <a:bodyPr wrap="none">
            <a:spAutoFit/>
          </a:bodyPr>
          <a:lstStyle/>
          <a:p>
            <a:pPr marL="12700">
              <a:spcBef>
                <a:spcPts val="1085"/>
              </a:spcBef>
              <a:tabLst>
                <a:tab pos="1009015" algn="l"/>
              </a:tabLst>
            </a:pPr>
            <a:r>
              <a:rPr lang="fr-FR" sz="1600" b="1" spc="-5" dirty="0">
                <a:solidFill>
                  <a:schemeClr val="tx1">
                    <a:lumMod val="65000"/>
                  </a:schemeClr>
                </a:solidFill>
                <a:latin typeface="Rubik" panose="00000500000000000000" pitchFamily="2" charset="-79"/>
                <a:cs typeface="Rubik" panose="00000500000000000000" pitchFamily="2" charset="-79"/>
              </a:rPr>
              <a:t>DÉMOUSTIQUEUR</a:t>
            </a:r>
            <a:endParaRPr lang="fr-FR" sz="1600" dirty="0">
              <a:solidFill>
                <a:schemeClr val="tx1">
                  <a:lumMod val="65000"/>
                </a:schemeClr>
              </a:solidFill>
              <a:latin typeface="Rubik" panose="00000500000000000000" pitchFamily="2" charset="-79"/>
              <a:cs typeface="Rubik" panose="00000500000000000000" pitchFamily="2" charset="-79"/>
            </a:endParaRPr>
          </a:p>
        </p:txBody>
      </p:sp>
      <p:cxnSp>
        <p:nvCxnSpPr>
          <p:cNvPr id="20" name="Connecteur : en angle 19">
            <a:extLst>
              <a:ext uri="{FF2B5EF4-FFF2-40B4-BE49-F238E27FC236}">
                <a16:creationId xmlns:a16="http://schemas.microsoft.com/office/drawing/2014/main" id="{C6434E7F-357F-611B-8392-53D274DAA93B}"/>
              </a:ext>
            </a:extLst>
          </p:cNvPr>
          <p:cNvCxnSpPr>
            <a:cxnSpLocks/>
            <a:stCxn id="14" idx="2"/>
          </p:cNvCxnSpPr>
          <p:nvPr/>
        </p:nvCxnSpPr>
        <p:spPr>
          <a:xfrm rot="5400000">
            <a:off x="17431206" y="8474081"/>
            <a:ext cx="358023" cy="1454645"/>
          </a:xfrm>
          <a:prstGeom prst="bentConnector2">
            <a:avLst/>
          </a:prstGeom>
          <a:ln w="34925" cap="rnd">
            <a:solidFill>
              <a:srgbClr val="FD92A3"/>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6" name="Connecteur : en angle 25">
            <a:extLst>
              <a:ext uri="{FF2B5EF4-FFF2-40B4-BE49-F238E27FC236}">
                <a16:creationId xmlns:a16="http://schemas.microsoft.com/office/drawing/2014/main" id="{AA260ABB-E48A-5B23-4412-4B093EE4DEA9}"/>
              </a:ext>
            </a:extLst>
          </p:cNvPr>
          <p:cNvCxnSpPr>
            <a:cxnSpLocks/>
            <a:stCxn id="11" idx="2"/>
          </p:cNvCxnSpPr>
          <p:nvPr/>
        </p:nvCxnSpPr>
        <p:spPr>
          <a:xfrm rot="16200000" flipH="1">
            <a:off x="2227200" y="8392362"/>
            <a:ext cx="519067" cy="1353935"/>
          </a:xfrm>
          <a:prstGeom prst="bentConnector2">
            <a:avLst/>
          </a:prstGeom>
          <a:ln w="34925" cap="rnd">
            <a:solidFill>
              <a:srgbClr val="CC003D"/>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79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8">
                                            <p:txEl>
                                              <p:pRg st="0" end="0"/>
                                            </p:txEl>
                                          </p:spTgt>
                                        </p:tgtEl>
                                        <p:attrNameLst>
                                          <p:attrName>style.visibility</p:attrName>
                                        </p:attrNameLst>
                                      </p:cBhvr>
                                      <p:to>
                                        <p:strVal val="visible"/>
                                      </p:to>
                                    </p:set>
                                    <p:animEffect transition="in" filter="fade">
                                      <p:cBhvr>
                                        <p:cTn id="11" dur="1000"/>
                                        <p:tgtEl>
                                          <p:spTgt spid="58">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58">
                                            <p:txEl>
                                              <p:pRg st="1" end="1"/>
                                            </p:txEl>
                                          </p:spTgt>
                                        </p:tgtEl>
                                        <p:attrNameLst>
                                          <p:attrName>style.visibility</p:attrName>
                                        </p:attrNameLst>
                                      </p:cBhvr>
                                      <p:to>
                                        <p:strVal val="visible"/>
                                      </p:to>
                                    </p:set>
                                    <p:animEffect transition="in" filter="fade">
                                      <p:cBhvr>
                                        <p:cTn id="15" dur="1000"/>
                                        <p:tgtEl>
                                          <p:spTgt spid="58">
                                            <p:txEl>
                                              <p:pRg st="1" end="1"/>
                                            </p:txEl>
                                          </p:spTgt>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58">
                                            <p:txEl>
                                              <p:pRg st="2" end="2"/>
                                            </p:txEl>
                                          </p:spTgt>
                                        </p:tgtEl>
                                        <p:attrNameLst>
                                          <p:attrName>style.visibility</p:attrName>
                                        </p:attrNameLst>
                                      </p:cBhvr>
                                      <p:to>
                                        <p:strVal val="visible"/>
                                      </p:to>
                                    </p:set>
                                    <p:animEffect transition="in" filter="fade">
                                      <p:cBhvr>
                                        <p:cTn id="19" dur="1000"/>
                                        <p:tgtEl>
                                          <p:spTgt spid="58">
                                            <p:txEl>
                                              <p:pRg st="2" end="2"/>
                                            </p:txEl>
                                          </p:spTgt>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58">
                                            <p:txEl>
                                              <p:pRg st="3" end="3"/>
                                            </p:txEl>
                                          </p:spTgt>
                                        </p:tgtEl>
                                        <p:attrNameLst>
                                          <p:attrName>style.visibility</p:attrName>
                                        </p:attrNameLst>
                                      </p:cBhvr>
                                      <p:to>
                                        <p:strVal val="visible"/>
                                      </p:to>
                                    </p:set>
                                    <p:animEffect transition="in" filter="fade">
                                      <p:cBhvr>
                                        <p:cTn id="23" dur="1000"/>
                                        <p:tgtEl>
                                          <p:spTgt spid="58">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childTnLst>
                          </p:cTn>
                        </p:par>
                        <p:par>
                          <p:cTn id="31" fill="hold">
                            <p:stCondLst>
                              <p:cond delay="500"/>
                            </p:stCondLst>
                            <p:childTnLst>
                              <p:par>
                                <p:cTn id="32" presetID="22" presetClass="entr" presetSubtype="2" fill="hold" nodeType="afterEffect">
                                  <p:stCondLst>
                                    <p:cond delay="0"/>
                                  </p:stCondLst>
                                  <p:childTnLst>
                                    <p:set>
                                      <p:cBhvr>
                                        <p:cTn id="33" dur="1" fill="hold">
                                          <p:stCondLst>
                                            <p:cond delay="0"/>
                                          </p:stCondLst>
                                        </p:cTn>
                                        <p:tgtEl>
                                          <p:spTgt spid="107"/>
                                        </p:tgtEl>
                                        <p:attrNameLst>
                                          <p:attrName>style.visibility</p:attrName>
                                        </p:attrNameLst>
                                      </p:cBhvr>
                                      <p:to>
                                        <p:strVal val="visible"/>
                                      </p:to>
                                    </p:set>
                                    <p:animEffect transition="in" filter="wipe(right)">
                                      <p:cBhvr>
                                        <p:cTn id="34" dur="500"/>
                                        <p:tgtEl>
                                          <p:spTgt spid="10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fltVal val="0"/>
                                          </p:val>
                                        </p:tav>
                                        <p:tav tm="100000">
                                          <p:val>
                                            <p:strVal val="#ppt_w"/>
                                          </p:val>
                                        </p:tav>
                                      </p:tavLst>
                                    </p:anim>
                                    <p:anim calcmode="lin" valueType="num">
                                      <p:cBhvr>
                                        <p:cTn id="40" dur="500" fill="hold"/>
                                        <p:tgtEl>
                                          <p:spTgt spid="9"/>
                                        </p:tgtEl>
                                        <p:attrNameLst>
                                          <p:attrName>ppt_h</p:attrName>
                                        </p:attrNameLst>
                                      </p:cBhvr>
                                      <p:tavLst>
                                        <p:tav tm="0">
                                          <p:val>
                                            <p:fltVal val="0"/>
                                          </p:val>
                                        </p:tav>
                                        <p:tav tm="100000">
                                          <p:val>
                                            <p:strVal val="#ppt_h"/>
                                          </p:val>
                                        </p:tav>
                                      </p:tavLst>
                                    </p:anim>
                                    <p:animEffect transition="in" filter="fade">
                                      <p:cBhvr>
                                        <p:cTn id="41" dur="500"/>
                                        <p:tgtEl>
                                          <p:spTgt spid="9"/>
                                        </p:tgtEl>
                                      </p:cBhvr>
                                    </p:animEffect>
                                  </p:childTnLst>
                                </p:cTn>
                              </p:par>
                            </p:childTnLst>
                          </p:cTn>
                        </p:par>
                        <p:par>
                          <p:cTn id="42" fill="hold">
                            <p:stCondLst>
                              <p:cond delay="500"/>
                            </p:stCondLst>
                            <p:childTnLst>
                              <p:par>
                                <p:cTn id="43" presetID="22" presetClass="entr" presetSubtype="1" fill="hold" nodeType="afterEffect">
                                  <p:stCondLst>
                                    <p:cond delay="0"/>
                                  </p:stCondLst>
                                  <p:childTnLst>
                                    <p:set>
                                      <p:cBhvr>
                                        <p:cTn id="44" dur="1" fill="hold">
                                          <p:stCondLst>
                                            <p:cond delay="0"/>
                                          </p:stCondLst>
                                        </p:cTn>
                                        <p:tgtEl>
                                          <p:spTgt spid="82"/>
                                        </p:tgtEl>
                                        <p:attrNameLst>
                                          <p:attrName>style.visibility</p:attrName>
                                        </p:attrNameLst>
                                      </p:cBhvr>
                                      <p:to>
                                        <p:strVal val="visible"/>
                                      </p:to>
                                    </p:set>
                                    <p:animEffect transition="in" filter="wipe(up)">
                                      <p:cBhvr>
                                        <p:cTn id="45" dur="500"/>
                                        <p:tgtEl>
                                          <p:spTgt spid="82"/>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500" fill="hold"/>
                                        <p:tgtEl>
                                          <p:spTgt spid="10"/>
                                        </p:tgtEl>
                                        <p:attrNameLst>
                                          <p:attrName>ppt_w</p:attrName>
                                        </p:attrNameLst>
                                      </p:cBhvr>
                                      <p:tavLst>
                                        <p:tav tm="0">
                                          <p:val>
                                            <p:fltVal val="0"/>
                                          </p:val>
                                        </p:tav>
                                        <p:tav tm="100000">
                                          <p:val>
                                            <p:strVal val="#ppt_w"/>
                                          </p:val>
                                        </p:tav>
                                      </p:tavLst>
                                    </p:anim>
                                    <p:anim calcmode="lin" valueType="num">
                                      <p:cBhvr>
                                        <p:cTn id="51" dur="500" fill="hold"/>
                                        <p:tgtEl>
                                          <p:spTgt spid="10"/>
                                        </p:tgtEl>
                                        <p:attrNameLst>
                                          <p:attrName>ppt_h</p:attrName>
                                        </p:attrNameLst>
                                      </p:cBhvr>
                                      <p:tavLst>
                                        <p:tav tm="0">
                                          <p:val>
                                            <p:fltVal val="0"/>
                                          </p:val>
                                        </p:tav>
                                        <p:tav tm="100000">
                                          <p:val>
                                            <p:strVal val="#ppt_h"/>
                                          </p:val>
                                        </p:tav>
                                      </p:tavLst>
                                    </p:anim>
                                    <p:animEffect transition="in" filter="fade">
                                      <p:cBhvr>
                                        <p:cTn id="52" dur="500"/>
                                        <p:tgtEl>
                                          <p:spTgt spid="10"/>
                                        </p:tgtEl>
                                      </p:cBhvr>
                                    </p:animEffect>
                                  </p:childTnLst>
                                </p:cTn>
                              </p:par>
                            </p:childTnLst>
                          </p:cTn>
                        </p:par>
                        <p:par>
                          <p:cTn id="53" fill="hold">
                            <p:stCondLst>
                              <p:cond delay="500"/>
                            </p:stCondLst>
                            <p:childTnLst>
                              <p:par>
                                <p:cTn id="54" presetID="22" presetClass="entr" presetSubtype="1" fill="hold" nodeType="afterEffect">
                                  <p:stCondLst>
                                    <p:cond delay="0"/>
                                  </p:stCondLst>
                                  <p:childTnLst>
                                    <p:set>
                                      <p:cBhvr>
                                        <p:cTn id="55" dur="1" fill="hold">
                                          <p:stCondLst>
                                            <p:cond delay="0"/>
                                          </p:stCondLst>
                                        </p:cTn>
                                        <p:tgtEl>
                                          <p:spTgt spid="88"/>
                                        </p:tgtEl>
                                        <p:attrNameLst>
                                          <p:attrName>style.visibility</p:attrName>
                                        </p:attrNameLst>
                                      </p:cBhvr>
                                      <p:to>
                                        <p:strVal val="visible"/>
                                      </p:to>
                                    </p:set>
                                    <p:animEffect transition="in" filter="wipe(up)">
                                      <p:cBhvr>
                                        <p:cTn id="56" dur="500"/>
                                        <p:tgtEl>
                                          <p:spTgt spid="88"/>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69"/>
                                        </p:tgtEl>
                                        <p:attrNameLst>
                                          <p:attrName>style.visibility</p:attrName>
                                        </p:attrNameLst>
                                      </p:cBhvr>
                                      <p:to>
                                        <p:strVal val="visible"/>
                                      </p:to>
                                    </p:set>
                                    <p:anim calcmode="lin" valueType="num">
                                      <p:cBhvr>
                                        <p:cTn id="61" dur="500" fill="hold"/>
                                        <p:tgtEl>
                                          <p:spTgt spid="69"/>
                                        </p:tgtEl>
                                        <p:attrNameLst>
                                          <p:attrName>ppt_w</p:attrName>
                                        </p:attrNameLst>
                                      </p:cBhvr>
                                      <p:tavLst>
                                        <p:tav tm="0">
                                          <p:val>
                                            <p:fltVal val="0"/>
                                          </p:val>
                                        </p:tav>
                                        <p:tav tm="100000">
                                          <p:val>
                                            <p:strVal val="#ppt_w"/>
                                          </p:val>
                                        </p:tav>
                                      </p:tavLst>
                                    </p:anim>
                                    <p:anim calcmode="lin" valueType="num">
                                      <p:cBhvr>
                                        <p:cTn id="62" dur="500" fill="hold"/>
                                        <p:tgtEl>
                                          <p:spTgt spid="69"/>
                                        </p:tgtEl>
                                        <p:attrNameLst>
                                          <p:attrName>ppt_h</p:attrName>
                                        </p:attrNameLst>
                                      </p:cBhvr>
                                      <p:tavLst>
                                        <p:tav tm="0">
                                          <p:val>
                                            <p:fltVal val="0"/>
                                          </p:val>
                                        </p:tav>
                                        <p:tav tm="100000">
                                          <p:val>
                                            <p:strVal val="#ppt_h"/>
                                          </p:val>
                                        </p:tav>
                                      </p:tavLst>
                                    </p:anim>
                                    <p:animEffect transition="in" filter="fade">
                                      <p:cBhvr>
                                        <p:cTn id="63" dur="500"/>
                                        <p:tgtEl>
                                          <p:spTgt spid="69"/>
                                        </p:tgtEl>
                                      </p:cBhvr>
                                    </p:animEffect>
                                  </p:childTnLst>
                                </p:cTn>
                              </p:par>
                            </p:childTnLst>
                          </p:cTn>
                        </p:par>
                        <p:par>
                          <p:cTn id="64" fill="hold">
                            <p:stCondLst>
                              <p:cond delay="500"/>
                            </p:stCondLst>
                            <p:childTnLst>
                              <p:par>
                                <p:cTn id="65" presetID="22" presetClass="entr" presetSubtype="1" fill="hold" nodeType="afterEffect">
                                  <p:stCondLst>
                                    <p:cond delay="0"/>
                                  </p:stCondLst>
                                  <p:childTnLst>
                                    <p:set>
                                      <p:cBhvr>
                                        <p:cTn id="66" dur="1" fill="hold">
                                          <p:stCondLst>
                                            <p:cond delay="0"/>
                                          </p:stCondLst>
                                        </p:cTn>
                                        <p:tgtEl>
                                          <p:spTgt spid="68"/>
                                        </p:tgtEl>
                                        <p:attrNameLst>
                                          <p:attrName>style.visibility</p:attrName>
                                        </p:attrNameLst>
                                      </p:cBhvr>
                                      <p:to>
                                        <p:strVal val="visible"/>
                                      </p:to>
                                    </p:set>
                                    <p:animEffect transition="in" filter="wipe(up)">
                                      <p:cBhvr>
                                        <p:cTn id="67" dur="500"/>
                                        <p:tgtEl>
                                          <p:spTgt spid="68"/>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76"/>
                                        </p:tgtEl>
                                        <p:attrNameLst>
                                          <p:attrName>style.visibility</p:attrName>
                                        </p:attrNameLst>
                                      </p:cBhvr>
                                      <p:to>
                                        <p:strVal val="visible"/>
                                      </p:to>
                                    </p:set>
                                    <p:anim calcmode="lin" valueType="num">
                                      <p:cBhvr>
                                        <p:cTn id="72" dur="500" fill="hold"/>
                                        <p:tgtEl>
                                          <p:spTgt spid="76"/>
                                        </p:tgtEl>
                                        <p:attrNameLst>
                                          <p:attrName>ppt_w</p:attrName>
                                        </p:attrNameLst>
                                      </p:cBhvr>
                                      <p:tavLst>
                                        <p:tav tm="0">
                                          <p:val>
                                            <p:fltVal val="0"/>
                                          </p:val>
                                        </p:tav>
                                        <p:tav tm="100000">
                                          <p:val>
                                            <p:strVal val="#ppt_w"/>
                                          </p:val>
                                        </p:tav>
                                      </p:tavLst>
                                    </p:anim>
                                    <p:anim calcmode="lin" valueType="num">
                                      <p:cBhvr>
                                        <p:cTn id="73" dur="500" fill="hold"/>
                                        <p:tgtEl>
                                          <p:spTgt spid="76"/>
                                        </p:tgtEl>
                                        <p:attrNameLst>
                                          <p:attrName>ppt_h</p:attrName>
                                        </p:attrNameLst>
                                      </p:cBhvr>
                                      <p:tavLst>
                                        <p:tav tm="0">
                                          <p:val>
                                            <p:fltVal val="0"/>
                                          </p:val>
                                        </p:tav>
                                        <p:tav tm="100000">
                                          <p:val>
                                            <p:strVal val="#ppt_h"/>
                                          </p:val>
                                        </p:tav>
                                      </p:tavLst>
                                    </p:anim>
                                    <p:animEffect transition="in" filter="fade">
                                      <p:cBhvr>
                                        <p:cTn id="74" dur="500"/>
                                        <p:tgtEl>
                                          <p:spTgt spid="76"/>
                                        </p:tgtEl>
                                      </p:cBhvr>
                                    </p:animEffect>
                                  </p:childTnLst>
                                </p:cTn>
                              </p:par>
                            </p:childTnLst>
                          </p:cTn>
                        </p:par>
                        <p:par>
                          <p:cTn id="75" fill="hold">
                            <p:stCondLst>
                              <p:cond delay="500"/>
                            </p:stCondLst>
                            <p:childTnLst>
                              <p:par>
                                <p:cTn id="76" presetID="22" presetClass="entr" presetSubtype="1" fill="hold" nodeType="afterEffect">
                                  <p:stCondLst>
                                    <p:cond delay="0"/>
                                  </p:stCondLst>
                                  <p:childTnLst>
                                    <p:set>
                                      <p:cBhvr>
                                        <p:cTn id="77" dur="1" fill="hold">
                                          <p:stCondLst>
                                            <p:cond delay="0"/>
                                          </p:stCondLst>
                                        </p:cTn>
                                        <p:tgtEl>
                                          <p:spTgt spid="75"/>
                                        </p:tgtEl>
                                        <p:attrNameLst>
                                          <p:attrName>style.visibility</p:attrName>
                                        </p:attrNameLst>
                                      </p:cBhvr>
                                      <p:to>
                                        <p:strVal val="visible"/>
                                      </p:to>
                                    </p:set>
                                    <p:animEffect transition="in" filter="wipe(up)">
                                      <p:cBhvr>
                                        <p:cTn id="78" dur="500"/>
                                        <p:tgtEl>
                                          <p:spTgt spid="75"/>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nodeType="clickEffect">
                                  <p:stCondLst>
                                    <p:cond delay="0"/>
                                  </p:stCondLst>
                                  <p:childTnLst>
                                    <p:set>
                                      <p:cBhvr>
                                        <p:cTn id="82" dur="1" fill="hold">
                                          <p:stCondLst>
                                            <p:cond delay="0"/>
                                          </p:stCondLst>
                                        </p:cTn>
                                        <p:tgtEl>
                                          <p:spTgt spid="3"/>
                                        </p:tgtEl>
                                        <p:attrNameLst>
                                          <p:attrName>style.visibility</p:attrName>
                                        </p:attrNameLst>
                                      </p:cBhvr>
                                      <p:to>
                                        <p:strVal val="visible"/>
                                      </p:to>
                                    </p:set>
                                    <p:anim calcmode="lin" valueType="num">
                                      <p:cBhvr>
                                        <p:cTn id="83" dur="500" fill="hold"/>
                                        <p:tgtEl>
                                          <p:spTgt spid="3"/>
                                        </p:tgtEl>
                                        <p:attrNameLst>
                                          <p:attrName>ppt_w</p:attrName>
                                        </p:attrNameLst>
                                      </p:cBhvr>
                                      <p:tavLst>
                                        <p:tav tm="0">
                                          <p:val>
                                            <p:fltVal val="0"/>
                                          </p:val>
                                        </p:tav>
                                        <p:tav tm="100000">
                                          <p:val>
                                            <p:strVal val="#ppt_w"/>
                                          </p:val>
                                        </p:tav>
                                      </p:tavLst>
                                    </p:anim>
                                    <p:anim calcmode="lin" valueType="num">
                                      <p:cBhvr>
                                        <p:cTn id="84" dur="500" fill="hold"/>
                                        <p:tgtEl>
                                          <p:spTgt spid="3"/>
                                        </p:tgtEl>
                                        <p:attrNameLst>
                                          <p:attrName>ppt_h</p:attrName>
                                        </p:attrNameLst>
                                      </p:cBhvr>
                                      <p:tavLst>
                                        <p:tav tm="0">
                                          <p:val>
                                            <p:fltVal val="0"/>
                                          </p:val>
                                        </p:tav>
                                        <p:tav tm="100000">
                                          <p:val>
                                            <p:strVal val="#ppt_h"/>
                                          </p:val>
                                        </p:tav>
                                      </p:tavLst>
                                    </p:anim>
                                    <p:animEffect transition="in" filter="fade">
                                      <p:cBhvr>
                                        <p:cTn id="85" dur="500"/>
                                        <p:tgtEl>
                                          <p:spTgt spid="3"/>
                                        </p:tgtEl>
                                      </p:cBhvr>
                                    </p:animEffect>
                                  </p:childTnLst>
                                </p:cTn>
                              </p:par>
                            </p:childTnLst>
                          </p:cTn>
                        </p:par>
                        <p:par>
                          <p:cTn id="86" fill="hold">
                            <p:stCondLst>
                              <p:cond delay="500"/>
                            </p:stCondLst>
                            <p:childTnLst>
                              <p:par>
                                <p:cTn id="87" presetID="22" presetClass="entr" presetSubtype="1" fill="hold" nodeType="afterEffect">
                                  <p:stCondLst>
                                    <p:cond delay="0"/>
                                  </p:stCondLst>
                                  <p:childTnLst>
                                    <p:set>
                                      <p:cBhvr>
                                        <p:cTn id="88" dur="1" fill="hold">
                                          <p:stCondLst>
                                            <p:cond delay="0"/>
                                          </p:stCondLst>
                                        </p:cTn>
                                        <p:tgtEl>
                                          <p:spTgt spid="71"/>
                                        </p:tgtEl>
                                        <p:attrNameLst>
                                          <p:attrName>style.visibility</p:attrName>
                                        </p:attrNameLst>
                                      </p:cBhvr>
                                      <p:to>
                                        <p:strVal val="visible"/>
                                      </p:to>
                                    </p:set>
                                    <p:animEffect transition="in" filter="wipe(up)">
                                      <p:cBhvr>
                                        <p:cTn id="89" dur="500"/>
                                        <p:tgtEl>
                                          <p:spTgt spid="71"/>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nodeType="clickEffect">
                                  <p:stCondLst>
                                    <p:cond delay="0"/>
                                  </p:stCondLst>
                                  <p:childTnLst>
                                    <p:set>
                                      <p:cBhvr>
                                        <p:cTn id="93" dur="1" fill="hold">
                                          <p:stCondLst>
                                            <p:cond delay="0"/>
                                          </p:stCondLst>
                                        </p:cTn>
                                        <p:tgtEl>
                                          <p:spTgt spid="4"/>
                                        </p:tgtEl>
                                        <p:attrNameLst>
                                          <p:attrName>style.visibility</p:attrName>
                                        </p:attrNameLst>
                                      </p:cBhvr>
                                      <p:to>
                                        <p:strVal val="visible"/>
                                      </p:to>
                                    </p:set>
                                    <p:anim calcmode="lin" valueType="num">
                                      <p:cBhvr>
                                        <p:cTn id="94" dur="500" fill="hold"/>
                                        <p:tgtEl>
                                          <p:spTgt spid="4"/>
                                        </p:tgtEl>
                                        <p:attrNameLst>
                                          <p:attrName>ppt_w</p:attrName>
                                        </p:attrNameLst>
                                      </p:cBhvr>
                                      <p:tavLst>
                                        <p:tav tm="0">
                                          <p:val>
                                            <p:fltVal val="0"/>
                                          </p:val>
                                        </p:tav>
                                        <p:tav tm="100000">
                                          <p:val>
                                            <p:strVal val="#ppt_w"/>
                                          </p:val>
                                        </p:tav>
                                      </p:tavLst>
                                    </p:anim>
                                    <p:anim calcmode="lin" valueType="num">
                                      <p:cBhvr>
                                        <p:cTn id="95" dur="500" fill="hold"/>
                                        <p:tgtEl>
                                          <p:spTgt spid="4"/>
                                        </p:tgtEl>
                                        <p:attrNameLst>
                                          <p:attrName>ppt_h</p:attrName>
                                        </p:attrNameLst>
                                      </p:cBhvr>
                                      <p:tavLst>
                                        <p:tav tm="0">
                                          <p:val>
                                            <p:fltVal val="0"/>
                                          </p:val>
                                        </p:tav>
                                        <p:tav tm="100000">
                                          <p:val>
                                            <p:strVal val="#ppt_h"/>
                                          </p:val>
                                        </p:tav>
                                      </p:tavLst>
                                    </p:anim>
                                    <p:animEffect transition="in" filter="fade">
                                      <p:cBhvr>
                                        <p:cTn id="96" dur="500"/>
                                        <p:tgtEl>
                                          <p:spTgt spid="4"/>
                                        </p:tgtEl>
                                      </p:cBhvr>
                                    </p:animEffect>
                                  </p:childTnLst>
                                </p:cTn>
                              </p:par>
                            </p:childTnLst>
                          </p:cTn>
                        </p:par>
                        <p:par>
                          <p:cTn id="97" fill="hold">
                            <p:stCondLst>
                              <p:cond delay="500"/>
                            </p:stCondLst>
                            <p:childTnLst>
                              <p:par>
                                <p:cTn id="98" presetID="22" presetClass="entr" presetSubtype="1" fill="hold" nodeType="afterEffect">
                                  <p:stCondLst>
                                    <p:cond delay="0"/>
                                  </p:stCondLst>
                                  <p:childTnLst>
                                    <p:set>
                                      <p:cBhvr>
                                        <p:cTn id="99" dur="1" fill="hold">
                                          <p:stCondLst>
                                            <p:cond delay="0"/>
                                          </p:stCondLst>
                                        </p:cTn>
                                        <p:tgtEl>
                                          <p:spTgt spid="80"/>
                                        </p:tgtEl>
                                        <p:attrNameLst>
                                          <p:attrName>style.visibility</p:attrName>
                                        </p:attrNameLst>
                                      </p:cBhvr>
                                      <p:to>
                                        <p:strVal val="visible"/>
                                      </p:to>
                                    </p:set>
                                    <p:animEffect transition="in" filter="wipe(up)">
                                      <p:cBhvr>
                                        <p:cTn id="100" dur="500"/>
                                        <p:tgtEl>
                                          <p:spTgt spid="80"/>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nodeType="clickEffect">
                                  <p:stCondLst>
                                    <p:cond delay="0"/>
                                  </p:stCondLst>
                                  <p:childTnLst>
                                    <p:set>
                                      <p:cBhvr>
                                        <p:cTn id="104" dur="1" fill="hold">
                                          <p:stCondLst>
                                            <p:cond delay="0"/>
                                          </p:stCondLst>
                                        </p:cTn>
                                        <p:tgtEl>
                                          <p:spTgt spid="16"/>
                                        </p:tgtEl>
                                        <p:attrNameLst>
                                          <p:attrName>style.visibility</p:attrName>
                                        </p:attrNameLst>
                                      </p:cBhvr>
                                      <p:to>
                                        <p:strVal val="visible"/>
                                      </p:to>
                                    </p:set>
                                    <p:anim calcmode="lin" valueType="num">
                                      <p:cBhvr>
                                        <p:cTn id="105" dur="500" fill="hold"/>
                                        <p:tgtEl>
                                          <p:spTgt spid="16"/>
                                        </p:tgtEl>
                                        <p:attrNameLst>
                                          <p:attrName>ppt_w</p:attrName>
                                        </p:attrNameLst>
                                      </p:cBhvr>
                                      <p:tavLst>
                                        <p:tav tm="0">
                                          <p:val>
                                            <p:fltVal val="0"/>
                                          </p:val>
                                        </p:tav>
                                        <p:tav tm="100000">
                                          <p:val>
                                            <p:strVal val="#ppt_w"/>
                                          </p:val>
                                        </p:tav>
                                      </p:tavLst>
                                    </p:anim>
                                    <p:anim calcmode="lin" valueType="num">
                                      <p:cBhvr>
                                        <p:cTn id="106" dur="500" fill="hold"/>
                                        <p:tgtEl>
                                          <p:spTgt spid="16"/>
                                        </p:tgtEl>
                                        <p:attrNameLst>
                                          <p:attrName>ppt_h</p:attrName>
                                        </p:attrNameLst>
                                      </p:cBhvr>
                                      <p:tavLst>
                                        <p:tav tm="0">
                                          <p:val>
                                            <p:fltVal val="0"/>
                                          </p:val>
                                        </p:tav>
                                        <p:tav tm="100000">
                                          <p:val>
                                            <p:strVal val="#ppt_h"/>
                                          </p:val>
                                        </p:tav>
                                      </p:tavLst>
                                    </p:anim>
                                    <p:animEffect transition="in" filter="fade">
                                      <p:cBhvr>
                                        <p:cTn id="107" dur="500"/>
                                        <p:tgtEl>
                                          <p:spTgt spid="16"/>
                                        </p:tgtEl>
                                      </p:cBhvr>
                                    </p:animEffect>
                                  </p:childTnLst>
                                </p:cTn>
                              </p:par>
                            </p:childTnLst>
                          </p:cTn>
                        </p:par>
                        <p:par>
                          <p:cTn id="108" fill="hold">
                            <p:stCondLst>
                              <p:cond delay="500"/>
                            </p:stCondLst>
                            <p:childTnLst>
                              <p:par>
                                <p:cTn id="109" presetID="22" presetClass="entr" presetSubtype="2" fill="hold" nodeType="afterEffect">
                                  <p:stCondLst>
                                    <p:cond delay="0"/>
                                  </p:stCondLst>
                                  <p:childTnLst>
                                    <p:set>
                                      <p:cBhvr>
                                        <p:cTn id="110" dur="1" fill="hold">
                                          <p:stCondLst>
                                            <p:cond delay="0"/>
                                          </p:stCondLst>
                                        </p:cTn>
                                        <p:tgtEl>
                                          <p:spTgt spid="98"/>
                                        </p:tgtEl>
                                        <p:attrNameLst>
                                          <p:attrName>style.visibility</p:attrName>
                                        </p:attrNameLst>
                                      </p:cBhvr>
                                      <p:to>
                                        <p:strVal val="visible"/>
                                      </p:to>
                                    </p:set>
                                    <p:animEffect transition="in" filter="wipe(right)">
                                      <p:cBhvr>
                                        <p:cTn id="111" dur="500"/>
                                        <p:tgtEl>
                                          <p:spTgt spid="98"/>
                                        </p:tgtEl>
                                      </p:cBhvr>
                                    </p:animEffect>
                                  </p:childTnLst>
                                </p:cTn>
                              </p:par>
                            </p:childTnLst>
                          </p:cTn>
                        </p:par>
                      </p:childTnLst>
                    </p:cTn>
                  </p:par>
                  <p:par>
                    <p:cTn id="112" fill="hold">
                      <p:stCondLst>
                        <p:cond delay="indefinite"/>
                      </p:stCondLst>
                      <p:childTnLst>
                        <p:par>
                          <p:cTn id="113" fill="hold">
                            <p:stCondLst>
                              <p:cond delay="0"/>
                            </p:stCondLst>
                            <p:childTnLst>
                              <p:par>
                                <p:cTn id="114" presetID="53" presetClass="entr" presetSubtype="16" fill="hold" nodeType="clickEffect">
                                  <p:stCondLst>
                                    <p:cond delay="0"/>
                                  </p:stCondLst>
                                  <p:childTnLst>
                                    <p:set>
                                      <p:cBhvr>
                                        <p:cTn id="115" dur="1" fill="hold">
                                          <p:stCondLst>
                                            <p:cond delay="0"/>
                                          </p:stCondLst>
                                        </p:cTn>
                                        <p:tgtEl>
                                          <p:spTgt spid="12"/>
                                        </p:tgtEl>
                                        <p:attrNameLst>
                                          <p:attrName>style.visibility</p:attrName>
                                        </p:attrNameLst>
                                      </p:cBhvr>
                                      <p:to>
                                        <p:strVal val="visible"/>
                                      </p:to>
                                    </p:set>
                                    <p:anim calcmode="lin" valueType="num">
                                      <p:cBhvr>
                                        <p:cTn id="116" dur="500" fill="hold"/>
                                        <p:tgtEl>
                                          <p:spTgt spid="12"/>
                                        </p:tgtEl>
                                        <p:attrNameLst>
                                          <p:attrName>ppt_w</p:attrName>
                                        </p:attrNameLst>
                                      </p:cBhvr>
                                      <p:tavLst>
                                        <p:tav tm="0">
                                          <p:val>
                                            <p:fltVal val="0"/>
                                          </p:val>
                                        </p:tav>
                                        <p:tav tm="100000">
                                          <p:val>
                                            <p:strVal val="#ppt_w"/>
                                          </p:val>
                                        </p:tav>
                                      </p:tavLst>
                                    </p:anim>
                                    <p:anim calcmode="lin" valueType="num">
                                      <p:cBhvr>
                                        <p:cTn id="117" dur="500" fill="hold"/>
                                        <p:tgtEl>
                                          <p:spTgt spid="12"/>
                                        </p:tgtEl>
                                        <p:attrNameLst>
                                          <p:attrName>ppt_h</p:attrName>
                                        </p:attrNameLst>
                                      </p:cBhvr>
                                      <p:tavLst>
                                        <p:tav tm="0">
                                          <p:val>
                                            <p:fltVal val="0"/>
                                          </p:val>
                                        </p:tav>
                                        <p:tav tm="100000">
                                          <p:val>
                                            <p:strVal val="#ppt_h"/>
                                          </p:val>
                                        </p:tav>
                                      </p:tavLst>
                                    </p:anim>
                                    <p:animEffect transition="in" filter="fade">
                                      <p:cBhvr>
                                        <p:cTn id="118" dur="500"/>
                                        <p:tgtEl>
                                          <p:spTgt spid="12"/>
                                        </p:tgtEl>
                                      </p:cBhvr>
                                    </p:animEffect>
                                  </p:childTnLst>
                                </p:cTn>
                              </p:par>
                            </p:childTnLst>
                          </p:cTn>
                        </p:par>
                        <p:par>
                          <p:cTn id="119" fill="hold">
                            <p:stCondLst>
                              <p:cond delay="500"/>
                            </p:stCondLst>
                            <p:childTnLst>
                              <p:par>
                                <p:cTn id="120" presetID="22" presetClass="entr" presetSubtype="1" fill="hold" nodeType="afterEffect">
                                  <p:stCondLst>
                                    <p:cond delay="0"/>
                                  </p:stCondLst>
                                  <p:childTnLst>
                                    <p:set>
                                      <p:cBhvr>
                                        <p:cTn id="121" dur="1" fill="hold">
                                          <p:stCondLst>
                                            <p:cond delay="0"/>
                                          </p:stCondLst>
                                        </p:cTn>
                                        <p:tgtEl>
                                          <p:spTgt spid="90"/>
                                        </p:tgtEl>
                                        <p:attrNameLst>
                                          <p:attrName>style.visibility</p:attrName>
                                        </p:attrNameLst>
                                      </p:cBhvr>
                                      <p:to>
                                        <p:strVal val="visible"/>
                                      </p:to>
                                    </p:set>
                                    <p:animEffect transition="in" filter="wipe(up)">
                                      <p:cBhvr>
                                        <p:cTn id="122" dur="500"/>
                                        <p:tgtEl>
                                          <p:spTgt spid="90"/>
                                        </p:tgtEl>
                                      </p:cBhvr>
                                    </p:animEffect>
                                  </p:childTnLst>
                                </p:cTn>
                              </p:par>
                            </p:childTnLst>
                          </p:cTn>
                        </p:par>
                      </p:childTnLst>
                    </p:cTn>
                  </p:par>
                  <p:par>
                    <p:cTn id="123" fill="hold">
                      <p:stCondLst>
                        <p:cond delay="indefinite"/>
                      </p:stCondLst>
                      <p:childTnLst>
                        <p:par>
                          <p:cTn id="124" fill="hold">
                            <p:stCondLst>
                              <p:cond delay="0"/>
                            </p:stCondLst>
                            <p:childTnLst>
                              <p:par>
                                <p:cTn id="125" presetID="53" presetClass="entr" presetSubtype="16" fill="hold" nodeType="clickEffect">
                                  <p:stCondLst>
                                    <p:cond delay="0"/>
                                  </p:stCondLst>
                                  <p:childTnLst>
                                    <p:set>
                                      <p:cBhvr>
                                        <p:cTn id="126" dur="1" fill="hold">
                                          <p:stCondLst>
                                            <p:cond delay="0"/>
                                          </p:stCondLst>
                                        </p:cTn>
                                        <p:tgtEl>
                                          <p:spTgt spid="15"/>
                                        </p:tgtEl>
                                        <p:attrNameLst>
                                          <p:attrName>style.visibility</p:attrName>
                                        </p:attrNameLst>
                                      </p:cBhvr>
                                      <p:to>
                                        <p:strVal val="visible"/>
                                      </p:to>
                                    </p:set>
                                    <p:anim calcmode="lin" valueType="num">
                                      <p:cBhvr>
                                        <p:cTn id="127" dur="500" fill="hold"/>
                                        <p:tgtEl>
                                          <p:spTgt spid="15"/>
                                        </p:tgtEl>
                                        <p:attrNameLst>
                                          <p:attrName>ppt_w</p:attrName>
                                        </p:attrNameLst>
                                      </p:cBhvr>
                                      <p:tavLst>
                                        <p:tav tm="0">
                                          <p:val>
                                            <p:fltVal val="0"/>
                                          </p:val>
                                        </p:tav>
                                        <p:tav tm="100000">
                                          <p:val>
                                            <p:strVal val="#ppt_w"/>
                                          </p:val>
                                        </p:tav>
                                      </p:tavLst>
                                    </p:anim>
                                    <p:anim calcmode="lin" valueType="num">
                                      <p:cBhvr>
                                        <p:cTn id="128" dur="500" fill="hold"/>
                                        <p:tgtEl>
                                          <p:spTgt spid="15"/>
                                        </p:tgtEl>
                                        <p:attrNameLst>
                                          <p:attrName>ppt_h</p:attrName>
                                        </p:attrNameLst>
                                      </p:cBhvr>
                                      <p:tavLst>
                                        <p:tav tm="0">
                                          <p:val>
                                            <p:fltVal val="0"/>
                                          </p:val>
                                        </p:tav>
                                        <p:tav tm="100000">
                                          <p:val>
                                            <p:strVal val="#ppt_h"/>
                                          </p:val>
                                        </p:tav>
                                      </p:tavLst>
                                    </p:anim>
                                    <p:animEffect transition="in" filter="fade">
                                      <p:cBhvr>
                                        <p:cTn id="129" dur="500"/>
                                        <p:tgtEl>
                                          <p:spTgt spid="15"/>
                                        </p:tgtEl>
                                      </p:cBhvr>
                                    </p:animEffect>
                                  </p:childTnLst>
                                </p:cTn>
                              </p:par>
                            </p:childTnLst>
                          </p:cTn>
                        </p:par>
                        <p:par>
                          <p:cTn id="130" fill="hold">
                            <p:stCondLst>
                              <p:cond delay="500"/>
                            </p:stCondLst>
                            <p:childTnLst>
                              <p:par>
                                <p:cTn id="131" presetID="22" presetClass="entr" presetSubtype="1" fill="hold" nodeType="afterEffect">
                                  <p:stCondLst>
                                    <p:cond delay="0"/>
                                  </p:stCondLst>
                                  <p:childTnLst>
                                    <p:set>
                                      <p:cBhvr>
                                        <p:cTn id="132" dur="1" fill="hold">
                                          <p:stCondLst>
                                            <p:cond delay="0"/>
                                          </p:stCondLst>
                                        </p:cTn>
                                        <p:tgtEl>
                                          <p:spTgt spid="93"/>
                                        </p:tgtEl>
                                        <p:attrNameLst>
                                          <p:attrName>style.visibility</p:attrName>
                                        </p:attrNameLst>
                                      </p:cBhvr>
                                      <p:to>
                                        <p:strVal val="visible"/>
                                      </p:to>
                                    </p:set>
                                    <p:animEffect transition="in" filter="wipe(up)">
                                      <p:cBhvr>
                                        <p:cTn id="133" dur="500"/>
                                        <p:tgtEl>
                                          <p:spTgt spid="93"/>
                                        </p:tgtEl>
                                      </p:cBhvr>
                                    </p:animEffect>
                                  </p:childTnLst>
                                </p:cTn>
                              </p:par>
                            </p:childTnLst>
                          </p:cTn>
                        </p:par>
                        <p:par>
                          <p:cTn id="134" fill="hold">
                            <p:stCondLst>
                              <p:cond delay="1000"/>
                            </p:stCondLst>
                            <p:childTnLst>
                              <p:par>
                                <p:cTn id="135" presetID="22" presetClass="entr" presetSubtype="1" fill="hold" nodeType="afterEffect">
                                  <p:stCondLst>
                                    <p:cond delay="0"/>
                                  </p:stCondLst>
                                  <p:childTnLst>
                                    <p:set>
                                      <p:cBhvr>
                                        <p:cTn id="136" dur="1" fill="hold">
                                          <p:stCondLst>
                                            <p:cond delay="0"/>
                                          </p:stCondLst>
                                        </p:cTn>
                                        <p:tgtEl>
                                          <p:spTgt spid="20"/>
                                        </p:tgtEl>
                                        <p:attrNameLst>
                                          <p:attrName>style.visibility</p:attrName>
                                        </p:attrNameLst>
                                      </p:cBhvr>
                                      <p:to>
                                        <p:strVal val="visible"/>
                                      </p:to>
                                    </p:set>
                                    <p:animEffect transition="in" filter="wipe(up)">
                                      <p:cBhvr>
                                        <p:cTn id="137" dur="500"/>
                                        <p:tgtEl>
                                          <p:spTgt spid="20"/>
                                        </p:tgtEl>
                                      </p:cBhvr>
                                    </p:animEffect>
                                  </p:childTnLst>
                                </p:cTn>
                              </p:par>
                            </p:childTnLst>
                          </p:cTn>
                        </p:par>
                        <p:par>
                          <p:cTn id="138" fill="hold">
                            <p:stCondLst>
                              <p:cond delay="1500"/>
                            </p:stCondLst>
                            <p:childTnLst>
                              <p:par>
                                <p:cTn id="139" presetID="22" presetClass="entr" presetSubtype="2" fill="hold" nodeType="afterEffect">
                                  <p:stCondLst>
                                    <p:cond delay="0"/>
                                  </p:stCondLst>
                                  <p:childTnLst>
                                    <p:set>
                                      <p:cBhvr>
                                        <p:cTn id="140" dur="1" fill="hold">
                                          <p:stCondLst>
                                            <p:cond delay="0"/>
                                          </p:stCondLst>
                                        </p:cTn>
                                        <p:tgtEl>
                                          <p:spTgt spid="26"/>
                                        </p:tgtEl>
                                        <p:attrNameLst>
                                          <p:attrName>style.visibility</p:attrName>
                                        </p:attrNameLst>
                                      </p:cBhvr>
                                      <p:to>
                                        <p:strVal val="visible"/>
                                      </p:to>
                                    </p:set>
                                    <p:animEffect transition="in" filter="wipe(right)">
                                      <p:cBhvr>
                                        <p:cTn id="1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03A83-4D26-30BE-CDC6-4C1A4DC712F3}"/>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1F2825C7-7C8A-7D45-017C-7F0DE2FB3F8A}"/>
              </a:ext>
            </a:extLst>
          </p:cNvPr>
          <p:cNvSpPr/>
          <p:nvPr/>
        </p:nvSpPr>
        <p:spPr>
          <a:xfrm>
            <a:off x="0" y="3794571"/>
            <a:ext cx="20105689" cy="7976608"/>
          </a:xfrm>
          <a:prstGeom prst="rect">
            <a:avLst/>
          </a:prstGeom>
          <a:solidFill>
            <a:schemeClr val="bg1">
              <a:lumMod val="65000"/>
              <a:lumOff val="35000"/>
            </a:schemeClr>
          </a:solidFill>
          <a:effectLst>
            <a:innerShdw blurRad="241300">
              <a:prstClr val="black"/>
            </a:innerShdw>
          </a:effectLst>
        </p:spPr>
        <p:txBody>
          <a:bodyPr wrap="square" rtlCol="0" anchor="ctr">
            <a:spAutoFit/>
          </a:bodyPr>
          <a:lstStyle/>
          <a:p>
            <a:pPr marL="4672330" marR="5080" algn="just">
              <a:lnSpc>
                <a:spcPct val="104099"/>
              </a:lnSpc>
              <a:spcBef>
                <a:spcPts val="1019"/>
              </a:spcBef>
            </a:pPr>
            <a:endParaRPr lang="fr-FR" i="1" spc="-5" dirty="0">
              <a:latin typeface="Rubik" panose="00000500000000000000" pitchFamily="2" charset="-79"/>
              <a:cs typeface="Rubik" panose="00000500000000000000" pitchFamily="2" charset="-79"/>
            </a:endParaRPr>
          </a:p>
        </p:txBody>
      </p:sp>
      <p:sp>
        <p:nvSpPr>
          <p:cNvPr id="3" name="Rectangle 2">
            <a:extLst>
              <a:ext uri="{FF2B5EF4-FFF2-40B4-BE49-F238E27FC236}">
                <a16:creationId xmlns:a16="http://schemas.microsoft.com/office/drawing/2014/main" id="{1A70F3B2-F37C-D409-7895-77951C229E95}"/>
              </a:ext>
            </a:extLst>
          </p:cNvPr>
          <p:cNvSpPr/>
          <p:nvPr/>
        </p:nvSpPr>
        <p:spPr>
          <a:xfrm>
            <a:off x="974153" y="1658257"/>
            <a:ext cx="9535891" cy="646331"/>
          </a:xfrm>
          <a:prstGeom prst="rect">
            <a:avLst/>
          </a:prstGeom>
        </p:spPr>
        <p:txBody>
          <a:bodyPr wrap="square">
            <a:spAutoFit/>
          </a:bodyPr>
          <a:lstStyle/>
          <a:p>
            <a:r>
              <a:rPr lang="fr-FR" sz="3600" spc="-5" dirty="0">
                <a:latin typeface="Rubik Black" panose="00000A00000000000000" pitchFamily="2" charset="-79"/>
                <a:cs typeface="Rubik Black" panose="00000A00000000000000" pitchFamily="2" charset="-79"/>
              </a:rPr>
              <a:t>BARTENDER² GARAGE </a:t>
            </a:r>
            <a:r>
              <a:rPr lang="fr-FR" sz="2400" spc="-5" dirty="0">
                <a:solidFill>
                  <a:srgbClr val="FFFFFF"/>
                </a:solidFill>
                <a:latin typeface="Rubik" panose="00000500000000000000" pitchFamily="2" charset="-79"/>
                <a:cs typeface="Rubik" panose="00000500000000000000" pitchFamily="2" charset="-79"/>
              </a:rPr>
              <a:t>| ECOBOX LR</a:t>
            </a:r>
            <a:endParaRPr lang="fr-FR" sz="2400" dirty="0">
              <a:solidFill>
                <a:srgbClr val="FFFFFF"/>
              </a:solidFill>
              <a:latin typeface="Rubik" panose="00000500000000000000" pitchFamily="2" charset="-79"/>
              <a:cs typeface="Rubik" panose="00000500000000000000" pitchFamily="2" charset="-79"/>
            </a:endParaRPr>
          </a:p>
        </p:txBody>
      </p:sp>
      <p:pic>
        <p:nvPicPr>
          <p:cNvPr id="4" name="Graphique 3">
            <a:extLst>
              <a:ext uri="{FF2B5EF4-FFF2-40B4-BE49-F238E27FC236}">
                <a16:creationId xmlns:a16="http://schemas.microsoft.com/office/drawing/2014/main" id="{7FB19FE7-AB30-0A72-BA65-BEDD80ECAF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6556" y="1463675"/>
            <a:ext cx="1264517" cy="1097047"/>
          </a:xfrm>
          <a:prstGeom prst="rect">
            <a:avLst/>
          </a:prstGeom>
        </p:spPr>
      </p:pic>
      <p:pic>
        <p:nvPicPr>
          <p:cNvPr id="23" name="Graphique 22">
            <a:extLst>
              <a:ext uri="{FF2B5EF4-FFF2-40B4-BE49-F238E27FC236}">
                <a16:creationId xmlns:a16="http://schemas.microsoft.com/office/drawing/2014/main" id="{5B4B0E49-D9EF-4BDA-3D2F-759D7AE64A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201076" y="10274300"/>
            <a:ext cx="2605368" cy="714375"/>
          </a:xfrm>
          <a:prstGeom prst="rect">
            <a:avLst/>
          </a:prstGeom>
        </p:spPr>
      </p:pic>
      <p:sp>
        <p:nvSpPr>
          <p:cNvPr id="25" name="ZoneTexte 24">
            <a:extLst>
              <a:ext uri="{FF2B5EF4-FFF2-40B4-BE49-F238E27FC236}">
                <a16:creationId xmlns:a16="http://schemas.microsoft.com/office/drawing/2014/main" id="{E3A19125-DFC2-6E2A-2C5C-74564EEB227D}"/>
              </a:ext>
            </a:extLst>
          </p:cNvPr>
          <p:cNvSpPr txBox="1"/>
          <p:nvPr/>
        </p:nvSpPr>
        <p:spPr>
          <a:xfrm>
            <a:off x="1004691" y="2606675"/>
            <a:ext cx="9535891" cy="58573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400" dirty="0">
                <a:solidFill>
                  <a:prstClr val="white"/>
                </a:solidFill>
                <a:latin typeface="Rubik" panose="00000500000000000000" pitchFamily="2" charset="-79"/>
                <a:cs typeface="Rubik" panose="00000500000000000000" pitchFamily="2" charset="-79"/>
              </a:rPr>
              <a:t>Le bar à </a:t>
            </a:r>
            <a:r>
              <a:rPr lang="en-US" sz="2400" dirty="0" err="1">
                <a:solidFill>
                  <a:prstClr val="white"/>
                </a:solidFill>
                <a:latin typeface="Rubik" panose="00000500000000000000" pitchFamily="2" charset="-79"/>
                <a:cs typeface="Rubik" panose="00000500000000000000" pitchFamily="2" charset="-79"/>
              </a:rPr>
              <a:t>liquide</a:t>
            </a:r>
            <a:r>
              <a:rPr lang="en-US" sz="2400" dirty="0">
                <a:solidFill>
                  <a:prstClr val="white"/>
                </a:solidFill>
                <a:latin typeface="Rubik" panose="00000500000000000000" pitchFamily="2" charset="-79"/>
                <a:cs typeface="Rubik" panose="00000500000000000000" pitchFamily="2" charset="-79"/>
              </a:rPr>
              <a:t> de </a:t>
            </a:r>
            <a:r>
              <a:rPr lang="fr-FR" sz="2400" dirty="0">
                <a:latin typeface="Rubik" panose="00000500000000000000" pitchFamily="2" charset="-79"/>
                <a:cs typeface="Rubik" panose="00000500000000000000" pitchFamily="2" charset="-79"/>
              </a:rPr>
              <a:t>refroidissement</a:t>
            </a:r>
            <a:endParaRPr lang="en-US" sz="2400" dirty="0">
              <a:solidFill>
                <a:prstClr val="white"/>
              </a:solidFill>
              <a:latin typeface="Rubik" panose="00000500000000000000" pitchFamily="2" charset="-79"/>
              <a:cs typeface="Rubik" panose="00000500000000000000" pitchFamily="2" charset="-79"/>
            </a:endParaRPr>
          </a:p>
        </p:txBody>
      </p:sp>
      <p:sp>
        <p:nvSpPr>
          <p:cNvPr id="10" name="ZoneTexte 9">
            <a:extLst>
              <a:ext uri="{FF2B5EF4-FFF2-40B4-BE49-F238E27FC236}">
                <a16:creationId xmlns:a16="http://schemas.microsoft.com/office/drawing/2014/main" id="{D755654D-B380-60E1-3893-E6E25EC12CE1}"/>
              </a:ext>
            </a:extLst>
          </p:cNvPr>
          <p:cNvSpPr txBox="1"/>
          <p:nvPr/>
        </p:nvSpPr>
        <p:spPr>
          <a:xfrm>
            <a:off x="1366044" y="4569930"/>
            <a:ext cx="7467600" cy="2337563"/>
          </a:xfrm>
          <a:prstGeom prst="rect">
            <a:avLst/>
          </a:prstGeom>
          <a:noFill/>
        </p:spPr>
        <p:txBody>
          <a:bodyPr wrap="square" rtlCol="0">
            <a:spAutoFit/>
          </a:bodyPr>
          <a:lstStyle/>
          <a:p>
            <a:pPr>
              <a:lnSpc>
                <a:spcPct val="150000"/>
              </a:lnSpc>
            </a:pPr>
            <a:r>
              <a:rPr lang="fr-FR" sz="2500" b="1" dirty="0">
                <a:solidFill>
                  <a:srgbClr val="FFFFFF"/>
                </a:solidFill>
                <a:latin typeface="Rubik" panose="00000500000000000000" pitchFamily="2" charset="-79"/>
                <a:cs typeface="Rubik" panose="00000500000000000000" pitchFamily="2" charset="-79"/>
              </a:rPr>
              <a:t>Une conception unique et performante :</a:t>
            </a:r>
          </a:p>
          <a:p>
            <a:pPr marL="342900" indent="-342900">
              <a:lnSpc>
                <a:spcPct val="150000"/>
              </a:lnSpc>
              <a:buFontTx/>
              <a:buChar char="-"/>
            </a:pPr>
            <a:r>
              <a:rPr lang="fr-FR" sz="2500" dirty="0">
                <a:latin typeface="Rubik" panose="00000500000000000000" pitchFamily="2" charset="-79"/>
                <a:cs typeface="Rubik" panose="00000500000000000000" pitchFamily="2" charset="-79"/>
              </a:rPr>
              <a:t>12 liquides de refroidissement</a:t>
            </a:r>
          </a:p>
          <a:p>
            <a:pPr marL="342900" indent="-342900">
              <a:lnSpc>
                <a:spcPct val="150000"/>
              </a:lnSpc>
              <a:buFontTx/>
              <a:buChar char="-"/>
            </a:pPr>
            <a:r>
              <a:rPr lang="fr-FR" sz="2500" dirty="0">
                <a:latin typeface="Rubik" panose="00000500000000000000" pitchFamily="2" charset="-79"/>
                <a:cs typeface="Rubik" panose="00000500000000000000" pitchFamily="2" charset="-79"/>
              </a:rPr>
              <a:t>12 brocs individuels</a:t>
            </a:r>
          </a:p>
          <a:p>
            <a:pPr>
              <a:lnSpc>
                <a:spcPct val="150000"/>
              </a:lnSpc>
            </a:pPr>
            <a:r>
              <a:rPr lang="fr-FR" sz="2500" dirty="0">
                <a:latin typeface="Rubik" panose="00000500000000000000" pitchFamily="2" charset="-79"/>
                <a:cs typeface="Rubik" panose="00000500000000000000" pitchFamily="2" charset="-79"/>
              </a:rPr>
              <a:t>-   Toutes les affectations simplifiées</a:t>
            </a:r>
            <a:endParaRPr lang="fr-FR" dirty="0">
              <a:latin typeface="Rubik" panose="00000500000000000000" pitchFamily="2" charset="-79"/>
              <a:cs typeface="Rubik" panose="00000500000000000000" pitchFamily="2" charset="-79"/>
            </a:endParaRPr>
          </a:p>
        </p:txBody>
      </p:sp>
      <p:grpSp>
        <p:nvGrpSpPr>
          <p:cNvPr id="15" name="Groupe 14">
            <a:extLst>
              <a:ext uri="{FF2B5EF4-FFF2-40B4-BE49-F238E27FC236}">
                <a16:creationId xmlns:a16="http://schemas.microsoft.com/office/drawing/2014/main" id="{B2820AE7-3723-96E8-F44C-6F6FB89B3FD7}"/>
              </a:ext>
            </a:extLst>
          </p:cNvPr>
          <p:cNvGrpSpPr/>
          <p:nvPr/>
        </p:nvGrpSpPr>
        <p:grpSpPr>
          <a:xfrm>
            <a:off x="2708290" y="8702675"/>
            <a:ext cx="6565741" cy="1274830"/>
            <a:chOff x="8504395" y="3895726"/>
            <a:chExt cx="4910361" cy="945262"/>
          </a:xfrm>
        </p:grpSpPr>
        <p:sp>
          <p:nvSpPr>
            <p:cNvPr id="16" name="ZoneTexte 15">
              <a:extLst>
                <a:ext uri="{FF2B5EF4-FFF2-40B4-BE49-F238E27FC236}">
                  <a16:creationId xmlns:a16="http://schemas.microsoft.com/office/drawing/2014/main" id="{A77ADE7A-BDE4-F634-043D-87E6D4AB5823}"/>
                </a:ext>
              </a:extLst>
            </p:cNvPr>
            <p:cNvSpPr txBox="1"/>
            <p:nvPr/>
          </p:nvSpPr>
          <p:spPr>
            <a:xfrm>
              <a:off x="9782208" y="4069858"/>
              <a:ext cx="3632548" cy="616168"/>
            </a:xfrm>
            <a:prstGeom prst="rect">
              <a:avLst/>
            </a:prstGeom>
            <a:noFill/>
          </p:spPr>
          <p:txBody>
            <a:bodyPr wrap="square" rtlCol="0">
              <a:spAutoFit/>
            </a:bodyPr>
            <a:lstStyle/>
            <a:p>
              <a:pPr lvl="0"/>
              <a:r>
                <a:rPr lang="en-US" sz="2400" b="1" dirty="0">
                  <a:latin typeface="Rubik" panose="00000500000000000000" pitchFamily="2" charset="-79"/>
                  <a:cs typeface="Rubik" panose="00000500000000000000" pitchFamily="2" charset="-79"/>
                </a:rPr>
                <a:t>Durée de vie </a:t>
              </a:r>
              <a:r>
                <a:rPr lang="en-US" sz="2400" b="1" dirty="0" err="1">
                  <a:latin typeface="Rubik" panose="00000500000000000000" pitchFamily="2" charset="-79"/>
                  <a:cs typeface="Rubik" panose="00000500000000000000" pitchFamily="2" charset="-79"/>
                </a:rPr>
                <a:t>illimitée</a:t>
              </a:r>
              <a:r>
                <a:rPr lang="en-US" sz="2400" b="1" dirty="0">
                  <a:latin typeface="Rubik" panose="00000500000000000000" pitchFamily="2" charset="-79"/>
                  <a:cs typeface="Rubik" panose="00000500000000000000" pitchFamily="2" charset="-79"/>
                </a:rPr>
                <a:t> </a:t>
              </a:r>
            </a:p>
            <a:p>
              <a:pPr lvl="0"/>
              <a:r>
                <a:rPr lang="en-US" sz="2400" dirty="0">
                  <a:latin typeface="Rubik" panose="00000500000000000000" pitchFamily="2" charset="-79"/>
                  <a:cs typeface="Rubik" panose="00000500000000000000" pitchFamily="2" charset="-79"/>
                </a:rPr>
                <a:t>En stock </a:t>
              </a:r>
              <a:r>
                <a:rPr lang="en-US" sz="2400" dirty="0" err="1">
                  <a:latin typeface="Rubik" panose="00000500000000000000" pitchFamily="2" charset="-79"/>
                  <a:cs typeface="Rubik" panose="00000500000000000000" pitchFamily="2" charset="-79"/>
                </a:rPr>
                <a:t>ou</a:t>
              </a:r>
              <a:r>
                <a:rPr lang="en-US" sz="2400" dirty="0">
                  <a:latin typeface="Rubik" panose="00000500000000000000" pitchFamily="2" charset="-79"/>
                  <a:cs typeface="Rubik" panose="00000500000000000000" pitchFamily="2" charset="-79"/>
                </a:rPr>
                <a:t> </a:t>
              </a:r>
              <a:r>
                <a:rPr lang="en-US" sz="2400" dirty="0" err="1">
                  <a:latin typeface="Rubik" panose="00000500000000000000" pitchFamily="2" charset="-79"/>
                  <a:cs typeface="Rubik" panose="00000500000000000000" pitchFamily="2" charset="-79"/>
                </a:rPr>
                <a:t>magasin</a:t>
              </a:r>
              <a:endParaRPr lang="en-US" sz="2400" dirty="0">
                <a:latin typeface="Rubik" panose="00000500000000000000" pitchFamily="2" charset="-79"/>
                <a:cs typeface="Rubik" panose="00000500000000000000" pitchFamily="2" charset="-79"/>
              </a:endParaRPr>
            </a:p>
          </p:txBody>
        </p:sp>
        <p:pic>
          <p:nvPicPr>
            <p:cNvPr id="17" name="Graphique 16">
              <a:extLst>
                <a:ext uri="{FF2B5EF4-FFF2-40B4-BE49-F238E27FC236}">
                  <a16:creationId xmlns:a16="http://schemas.microsoft.com/office/drawing/2014/main" id="{018E62D8-CA13-F41C-6C6F-C150B8F2EB6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04395" y="3895726"/>
              <a:ext cx="945262" cy="945262"/>
            </a:xfrm>
            <a:prstGeom prst="rect">
              <a:avLst/>
            </a:prstGeom>
          </p:spPr>
        </p:pic>
      </p:grpSp>
      <p:pic>
        <p:nvPicPr>
          <p:cNvPr id="9" name="Image 8" descr="Une image contenant texte, boisson gazeuse, rouge&#10;&#10;Description générée automatiquement">
            <a:extLst>
              <a:ext uri="{FF2B5EF4-FFF2-40B4-BE49-F238E27FC236}">
                <a16:creationId xmlns:a16="http://schemas.microsoft.com/office/drawing/2014/main" id="{4887CE8A-5AEF-2D79-2FE3-8D70C21ACF2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36555" y="-1020056"/>
            <a:ext cx="10010710" cy="13517534"/>
          </a:xfrm>
          <a:prstGeom prst="rect">
            <a:avLst/>
          </a:prstGeom>
        </p:spPr>
      </p:pic>
    </p:spTree>
    <p:extLst>
      <p:ext uri="{BB962C8B-B14F-4D97-AF65-F5344CB8AC3E}">
        <p14:creationId xmlns:p14="http://schemas.microsoft.com/office/powerpoint/2010/main" val="269128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1000"/>
                                        <p:tgtEl>
                                          <p:spTgt spid="10">
                                            <p:txEl>
                                              <p:pRg st="0" end="0"/>
                                            </p:txEl>
                                          </p:spTgt>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1000"/>
                                        <p:tgtEl>
                                          <p:spTgt spid="10">
                                            <p:txEl>
                                              <p:pRg st="1" end="1"/>
                                            </p:txEl>
                                          </p:spTgt>
                                        </p:tgtEl>
                                      </p:cBhvr>
                                    </p:animEffect>
                                  </p:childTnLst>
                                </p:cTn>
                              </p:par>
                            </p:childTnLst>
                          </p:cTn>
                        </p:par>
                        <p:par>
                          <p:cTn id="16" fill="hold">
                            <p:stCondLst>
                              <p:cond delay="3500"/>
                            </p:stCondLst>
                            <p:childTnLst>
                              <p:par>
                                <p:cTn id="17" presetID="10" presetClass="entr" presetSubtype="0" fill="hold" grpId="0" nodeType="after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fade">
                                      <p:cBhvr>
                                        <p:cTn id="19" dur="1000"/>
                                        <p:tgtEl>
                                          <p:spTgt spid="10">
                                            <p:txEl>
                                              <p:pRg st="2" end="2"/>
                                            </p:txEl>
                                          </p:spTgt>
                                        </p:tgtEl>
                                      </p:cBhvr>
                                    </p:animEffect>
                                  </p:childTnLst>
                                </p:cTn>
                              </p:par>
                            </p:childTnLst>
                          </p:cTn>
                        </p:par>
                        <p:par>
                          <p:cTn id="20" fill="hold">
                            <p:stCondLst>
                              <p:cond delay="4500"/>
                            </p:stCondLst>
                            <p:childTnLst>
                              <p:par>
                                <p:cTn id="21" presetID="10" presetClass="entr" presetSubtype="0" fill="hold" grpId="0" nodeType="after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animEffect transition="in" filter="fade">
                                      <p:cBhvr>
                                        <p:cTn id="23" dur="1000"/>
                                        <p:tgtEl>
                                          <p:spTgt spid="10">
                                            <p:txEl>
                                              <p:pRg st="3" end="3"/>
                                            </p:txEl>
                                          </p:spTgt>
                                        </p:tgtEl>
                                      </p:cBhvr>
                                    </p:animEffect>
                                  </p:childTnLst>
                                </p:cTn>
                              </p:par>
                            </p:childTnLst>
                          </p:cTn>
                        </p:par>
                        <p:par>
                          <p:cTn id="24" fill="hold">
                            <p:stCondLst>
                              <p:cond delay="5500"/>
                            </p:stCondLst>
                            <p:childTnLst>
                              <p:par>
                                <p:cTn id="25" presetID="10"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0"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1DFE816-A880-4FEC-B3BA-9E12AFF6D6BA}"/>
              </a:ext>
            </a:extLst>
          </p:cNvPr>
          <p:cNvSpPr txBox="1"/>
          <p:nvPr/>
        </p:nvSpPr>
        <p:spPr>
          <a:xfrm>
            <a:off x="6082813" y="3368675"/>
            <a:ext cx="7918938" cy="4524315"/>
          </a:xfrm>
          <a:prstGeom prst="rect">
            <a:avLst/>
          </a:prstGeom>
          <a:noFill/>
        </p:spPr>
        <p:txBody>
          <a:bodyPr wrap="square" rtlCol="0">
            <a:spAutoFit/>
          </a:bodyPr>
          <a:lstStyle/>
          <a:p>
            <a:pPr algn="ctr"/>
            <a:r>
              <a:rPr lang="fr-FR" sz="9600" b="1" cap="all" dirty="0">
                <a:solidFill>
                  <a:schemeClr val="bg1"/>
                </a:solidFill>
                <a:latin typeface="Rubik Medium" panose="00000600000000000000" pitchFamily="2" charset="-79"/>
                <a:cs typeface="Rubik Medium" panose="00000600000000000000" pitchFamily="2" charset="-79"/>
              </a:rPr>
              <a:t>LES</a:t>
            </a:r>
          </a:p>
          <a:p>
            <a:pPr algn="ctr"/>
            <a:r>
              <a:rPr lang="fr-FR" sz="9600" b="1" cap="all" dirty="0">
                <a:solidFill>
                  <a:schemeClr val="bg1"/>
                </a:solidFill>
                <a:latin typeface="Rubik Medium" panose="00000600000000000000" pitchFamily="2" charset="-79"/>
                <a:cs typeface="Rubik Medium" panose="00000600000000000000" pitchFamily="2" charset="-79"/>
              </a:rPr>
              <a:t>NOUVEAUX OUTILS</a:t>
            </a:r>
          </a:p>
        </p:txBody>
      </p:sp>
    </p:spTree>
    <p:extLst>
      <p:ext uri="{BB962C8B-B14F-4D97-AF65-F5344CB8AC3E}">
        <p14:creationId xmlns:p14="http://schemas.microsoft.com/office/powerpoint/2010/main" val="1221260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EB9C2D2-B2A7-43B8-B34F-99A42752885F}"/>
              </a:ext>
            </a:extLst>
          </p:cNvPr>
          <p:cNvSpPr/>
          <p:nvPr/>
        </p:nvSpPr>
        <p:spPr>
          <a:xfrm>
            <a:off x="0" y="4017637"/>
            <a:ext cx="20105689" cy="4304038"/>
          </a:xfrm>
          <a:prstGeom prst="rect">
            <a:avLst/>
          </a:prstGeom>
          <a:solidFill>
            <a:srgbClr val="E41B13"/>
          </a:solidFill>
        </p:spPr>
        <p:txBody>
          <a:bodyPr wrap="square" rtlCol="0" anchor="ctr">
            <a:spAutoFit/>
          </a:bodyPr>
          <a:lstStyle/>
          <a:p>
            <a:pPr marL="4672330" marR="5080" algn="just">
              <a:lnSpc>
                <a:spcPct val="104099"/>
              </a:lnSpc>
              <a:spcBef>
                <a:spcPts val="1019"/>
              </a:spcBef>
            </a:pPr>
            <a:endParaRPr lang="fr-FR" i="1" spc="-5" dirty="0">
              <a:latin typeface="Rubik" panose="00000500000000000000" pitchFamily="2" charset="-79"/>
              <a:cs typeface="Rubik" panose="00000500000000000000" pitchFamily="2" charset="-79"/>
            </a:endParaRPr>
          </a:p>
        </p:txBody>
      </p:sp>
      <p:pic>
        <p:nvPicPr>
          <p:cNvPr id="4" name="Image 3" descr="Une image contenant texte, Téléphone mobile, capture d’écran, Appareil mobile&#10;&#10;Description générée automatiquement">
            <a:extLst>
              <a:ext uri="{FF2B5EF4-FFF2-40B4-BE49-F238E27FC236}">
                <a16:creationId xmlns:a16="http://schemas.microsoft.com/office/drawing/2014/main" id="{6F7838C7-8816-5FB9-9642-30B846818F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2238" y="835100"/>
            <a:ext cx="15116063" cy="10077375"/>
          </a:xfrm>
          <a:prstGeom prst="rect">
            <a:avLst/>
          </a:prstGeom>
        </p:spPr>
      </p:pic>
      <p:grpSp>
        <p:nvGrpSpPr>
          <p:cNvPr id="6" name="Groupe 5">
            <a:extLst>
              <a:ext uri="{FF2B5EF4-FFF2-40B4-BE49-F238E27FC236}">
                <a16:creationId xmlns:a16="http://schemas.microsoft.com/office/drawing/2014/main" id="{A9ABC2E2-27BC-4FF4-AB35-D0940497259C}"/>
              </a:ext>
            </a:extLst>
          </p:cNvPr>
          <p:cNvGrpSpPr/>
          <p:nvPr/>
        </p:nvGrpSpPr>
        <p:grpSpPr>
          <a:xfrm>
            <a:off x="2160278" y="5959475"/>
            <a:ext cx="4014944" cy="1813302"/>
            <a:chOff x="987647" y="6405221"/>
            <a:chExt cx="4014944" cy="1813302"/>
          </a:xfrm>
        </p:grpSpPr>
        <p:sp>
          <p:nvSpPr>
            <p:cNvPr id="5" name="ZoneTexte 4">
              <a:extLst>
                <a:ext uri="{FF2B5EF4-FFF2-40B4-BE49-F238E27FC236}">
                  <a16:creationId xmlns:a16="http://schemas.microsoft.com/office/drawing/2014/main" id="{CE6FFB44-52C8-438D-8BC0-E7A6E09AA374}"/>
                </a:ext>
              </a:extLst>
            </p:cNvPr>
            <p:cNvSpPr txBox="1"/>
            <p:nvPr/>
          </p:nvSpPr>
          <p:spPr>
            <a:xfrm>
              <a:off x="1168207" y="7295193"/>
              <a:ext cx="3834384" cy="923330"/>
            </a:xfrm>
            <a:prstGeom prst="rect">
              <a:avLst/>
            </a:prstGeom>
            <a:noFill/>
          </p:spPr>
          <p:txBody>
            <a:bodyPr wrap="square" rtlCol="0">
              <a:spAutoFit/>
            </a:bodyPr>
            <a:lstStyle/>
            <a:p>
              <a:r>
                <a:rPr lang="fr-FR" dirty="0">
                  <a:latin typeface="Rubik" panose="00000500000000000000" pitchFamily="2" charset="-79"/>
                  <a:cs typeface="Rubik" panose="00000500000000000000" pitchFamily="2" charset="-79"/>
                </a:rPr>
                <a:t>CHECK MY K : un outil avant-gardiste pour vérifier l’authenticité de votre produit.</a:t>
              </a:r>
            </a:p>
          </p:txBody>
        </p:sp>
        <p:pic>
          <p:nvPicPr>
            <p:cNvPr id="7" name="Graphique 6">
              <a:extLst>
                <a:ext uri="{FF2B5EF4-FFF2-40B4-BE49-F238E27FC236}">
                  <a16:creationId xmlns:a16="http://schemas.microsoft.com/office/drawing/2014/main" id="{AEF9D3DE-B9B3-4BE3-BFEB-5EF4F1510C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7647" y="6405221"/>
              <a:ext cx="3878262" cy="730026"/>
            </a:xfrm>
            <a:prstGeom prst="rect">
              <a:avLst/>
            </a:prstGeom>
          </p:spPr>
        </p:pic>
        <p:sp>
          <p:nvSpPr>
            <p:cNvPr id="8" name="Rectangle 7">
              <a:extLst>
                <a:ext uri="{FF2B5EF4-FFF2-40B4-BE49-F238E27FC236}">
                  <a16:creationId xmlns:a16="http://schemas.microsoft.com/office/drawing/2014/main" id="{BC99F908-ACAE-4CB1-A91D-FC61E274DAFF}"/>
                </a:ext>
              </a:extLst>
            </p:cNvPr>
            <p:cNvSpPr/>
            <p:nvPr/>
          </p:nvSpPr>
          <p:spPr>
            <a:xfrm>
              <a:off x="1208309" y="6567800"/>
              <a:ext cx="3433632" cy="492443"/>
            </a:xfrm>
            <a:prstGeom prst="rect">
              <a:avLst/>
            </a:prstGeom>
          </p:spPr>
          <p:txBody>
            <a:bodyPr wrap="square">
              <a:spAutoFit/>
            </a:bodyPr>
            <a:lstStyle/>
            <a:p>
              <a:pPr marL="12700" algn="ctr">
                <a:spcBef>
                  <a:spcPts val="1085"/>
                </a:spcBef>
                <a:tabLst>
                  <a:tab pos="1009015" algn="l"/>
                </a:tabLst>
              </a:pPr>
              <a:r>
                <a:rPr lang="fr-FR" sz="2600" b="1" spc="-5" dirty="0">
                  <a:solidFill>
                    <a:srgbClr val="E41B13"/>
                  </a:solidFill>
                  <a:latin typeface="Rubik" panose="00000500000000000000" pitchFamily="2" charset="-79"/>
                  <a:cs typeface="Rubik" panose="00000500000000000000" pitchFamily="2" charset="-79"/>
                </a:rPr>
                <a:t>INNOVATION</a:t>
              </a:r>
            </a:p>
          </p:txBody>
        </p:sp>
      </p:grpSp>
      <p:grpSp>
        <p:nvGrpSpPr>
          <p:cNvPr id="16" name="Groupe 15">
            <a:extLst>
              <a:ext uri="{FF2B5EF4-FFF2-40B4-BE49-F238E27FC236}">
                <a16:creationId xmlns:a16="http://schemas.microsoft.com/office/drawing/2014/main" id="{CCDFC9E1-FBD6-49A5-86E2-3CFCB410F172}"/>
              </a:ext>
            </a:extLst>
          </p:cNvPr>
          <p:cNvGrpSpPr/>
          <p:nvPr/>
        </p:nvGrpSpPr>
        <p:grpSpPr>
          <a:xfrm>
            <a:off x="2138138" y="7940675"/>
            <a:ext cx="4667737" cy="1807795"/>
            <a:chOff x="965507" y="8782121"/>
            <a:chExt cx="4667737" cy="1807795"/>
          </a:xfrm>
        </p:grpSpPr>
        <p:sp>
          <p:nvSpPr>
            <p:cNvPr id="10" name="ZoneTexte 9">
              <a:extLst>
                <a:ext uri="{FF2B5EF4-FFF2-40B4-BE49-F238E27FC236}">
                  <a16:creationId xmlns:a16="http://schemas.microsoft.com/office/drawing/2014/main" id="{E870D897-DD27-45B5-898B-8D49EE2ABCC3}"/>
                </a:ext>
              </a:extLst>
            </p:cNvPr>
            <p:cNvSpPr txBox="1"/>
            <p:nvPr/>
          </p:nvSpPr>
          <p:spPr>
            <a:xfrm>
              <a:off x="1170209" y="9666586"/>
              <a:ext cx="4129398" cy="923330"/>
            </a:xfrm>
            <a:prstGeom prst="rect">
              <a:avLst/>
            </a:prstGeom>
            <a:noFill/>
          </p:spPr>
          <p:txBody>
            <a:bodyPr wrap="square" rtlCol="0">
              <a:spAutoFit/>
            </a:bodyPr>
            <a:lstStyle/>
            <a:p>
              <a:pPr algn="just"/>
              <a:r>
                <a:rPr lang="fr-FR" dirty="0">
                  <a:latin typeface="Rubik" panose="00000500000000000000" pitchFamily="2" charset="-79"/>
                  <a:cs typeface="Rubik" panose="00000500000000000000" pitchFamily="2" charset="-79"/>
                </a:rPr>
                <a:t>Solution innovante, compatible avec tous les smartphones et tablettes (Android et iOS).</a:t>
              </a:r>
            </a:p>
          </p:txBody>
        </p:sp>
        <p:pic>
          <p:nvPicPr>
            <p:cNvPr id="11" name="Graphique 10">
              <a:extLst>
                <a:ext uri="{FF2B5EF4-FFF2-40B4-BE49-F238E27FC236}">
                  <a16:creationId xmlns:a16="http://schemas.microsoft.com/office/drawing/2014/main" id="{E6BD2010-2B43-4A35-B17C-8464179160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5507" y="8782121"/>
              <a:ext cx="4667737" cy="730026"/>
            </a:xfrm>
            <a:prstGeom prst="rect">
              <a:avLst/>
            </a:prstGeom>
          </p:spPr>
        </p:pic>
        <p:sp>
          <p:nvSpPr>
            <p:cNvPr id="12" name="Rectangle 11">
              <a:extLst>
                <a:ext uri="{FF2B5EF4-FFF2-40B4-BE49-F238E27FC236}">
                  <a16:creationId xmlns:a16="http://schemas.microsoft.com/office/drawing/2014/main" id="{EBC744E8-82DB-4B13-A228-D1C27AC3AACC}"/>
                </a:ext>
              </a:extLst>
            </p:cNvPr>
            <p:cNvSpPr/>
            <p:nvPr/>
          </p:nvSpPr>
          <p:spPr>
            <a:xfrm>
              <a:off x="1020476" y="8943504"/>
              <a:ext cx="4557797" cy="492443"/>
            </a:xfrm>
            <a:prstGeom prst="rect">
              <a:avLst/>
            </a:prstGeom>
          </p:spPr>
          <p:txBody>
            <a:bodyPr wrap="square">
              <a:spAutoFit/>
            </a:bodyPr>
            <a:lstStyle/>
            <a:p>
              <a:pPr marL="12700" algn="ctr">
                <a:spcBef>
                  <a:spcPts val="1085"/>
                </a:spcBef>
                <a:tabLst>
                  <a:tab pos="1009015" algn="l"/>
                </a:tabLst>
              </a:pPr>
              <a:r>
                <a:rPr lang="fr-FR" sz="2600" b="1" spc="-5" dirty="0">
                  <a:solidFill>
                    <a:srgbClr val="E41B13"/>
                  </a:solidFill>
                  <a:latin typeface="Rubik" panose="00000500000000000000" pitchFamily="2" charset="-79"/>
                  <a:cs typeface="Rubik" panose="00000500000000000000" pitchFamily="2" charset="-79"/>
                </a:rPr>
                <a:t>SOLUTION UNIVERSELLE</a:t>
              </a:r>
            </a:p>
          </p:txBody>
        </p:sp>
      </p:grpSp>
      <p:sp>
        <p:nvSpPr>
          <p:cNvPr id="13" name="Rectangle 12">
            <a:extLst>
              <a:ext uri="{FF2B5EF4-FFF2-40B4-BE49-F238E27FC236}">
                <a16:creationId xmlns:a16="http://schemas.microsoft.com/office/drawing/2014/main" id="{AA98014D-859F-49E1-A2FE-271984413B91}"/>
              </a:ext>
            </a:extLst>
          </p:cNvPr>
          <p:cNvSpPr/>
          <p:nvPr/>
        </p:nvSpPr>
        <p:spPr>
          <a:xfrm>
            <a:off x="974153" y="1658257"/>
            <a:ext cx="12431491" cy="646331"/>
          </a:xfrm>
          <a:prstGeom prst="rect">
            <a:avLst/>
          </a:prstGeom>
        </p:spPr>
        <p:txBody>
          <a:bodyPr wrap="square">
            <a:spAutoFit/>
          </a:bodyPr>
          <a:lstStyle/>
          <a:p>
            <a:r>
              <a:rPr lang="fr-FR" sz="3600" spc="-5" dirty="0">
                <a:latin typeface="Rubik Black" panose="00000A00000000000000" pitchFamily="2" charset="-79"/>
                <a:cs typeface="Rubik Black" panose="00000A00000000000000" pitchFamily="2" charset="-79"/>
              </a:rPr>
              <a:t>APPLICATION </a:t>
            </a:r>
            <a:r>
              <a:rPr lang="fr-FR" sz="2400" spc="-5" dirty="0">
                <a:solidFill>
                  <a:srgbClr val="E41B13"/>
                </a:solidFill>
                <a:latin typeface="Rubik" panose="00000500000000000000" pitchFamily="2" charset="-79"/>
                <a:cs typeface="Rubik" panose="00000500000000000000" pitchFamily="2" charset="-79"/>
              </a:rPr>
              <a:t>| SMARTPHONE &amp; TABLETTE </a:t>
            </a:r>
            <a:endParaRPr lang="fr-FR" sz="2400" dirty="0">
              <a:solidFill>
                <a:srgbClr val="E41B13"/>
              </a:solidFill>
              <a:latin typeface="Rubik" panose="00000500000000000000" pitchFamily="2" charset="-79"/>
              <a:cs typeface="Rubik" panose="00000500000000000000" pitchFamily="2" charset="-79"/>
            </a:endParaRPr>
          </a:p>
        </p:txBody>
      </p:sp>
      <p:pic>
        <p:nvPicPr>
          <p:cNvPr id="14" name="Graphique 13">
            <a:extLst>
              <a:ext uri="{FF2B5EF4-FFF2-40B4-BE49-F238E27FC236}">
                <a16:creationId xmlns:a16="http://schemas.microsoft.com/office/drawing/2014/main" id="{CE15566C-0E42-4835-82C2-C652EAA726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6556" y="1463675"/>
            <a:ext cx="1264517" cy="1097047"/>
          </a:xfrm>
          <a:prstGeom prst="rect">
            <a:avLst/>
          </a:prstGeom>
        </p:spPr>
      </p:pic>
      <p:pic>
        <p:nvPicPr>
          <p:cNvPr id="3" name="Image 2">
            <a:extLst>
              <a:ext uri="{FF2B5EF4-FFF2-40B4-BE49-F238E27FC236}">
                <a16:creationId xmlns:a16="http://schemas.microsoft.com/office/drawing/2014/main" id="{66E55C0D-DAE6-4C6D-AF83-2D132813CC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57819" y="8888887"/>
            <a:ext cx="1647825" cy="485775"/>
          </a:xfrm>
          <a:prstGeom prst="rect">
            <a:avLst/>
          </a:prstGeom>
        </p:spPr>
      </p:pic>
      <p:pic>
        <p:nvPicPr>
          <p:cNvPr id="15" name="Image 14">
            <a:extLst>
              <a:ext uri="{FF2B5EF4-FFF2-40B4-BE49-F238E27FC236}">
                <a16:creationId xmlns:a16="http://schemas.microsoft.com/office/drawing/2014/main" id="{9064467A-03B3-442F-B2F6-E0A0B19EFF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396244" y="9615594"/>
            <a:ext cx="1647825" cy="485775"/>
          </a:xfrm>
          <a:prstGeom prst="rect">
            <a:avLst/>
          </a:prstGeom>
        </p:spPr>
      </p:pic>
      <p:grpSp>
        <p:nvGrpSpPr>
          <p:cNvPr id="20" name="Groupe 19">
            <a:extLst>
              <a:ext uri="{FF2B5EF4-FFF2-40B4-BE49-F238E27FC236}">
                <a16:creationId xmlns:a16="http://schemas.microsoft.com/office/drawing/2014/main" id="{73076A24-9ABD-4A7A-91C7-D75AB283D5D4}"/>
              </a:ext>
            </a:extLst>
          </p:cNvPr>
          <p:cNvGrpSpPr/>
          <p:nvPr/>
        </p:nvGrpSpPr>
        <p:grpSpPr>
          <a:xfrm>
            <a:off x="2116399" y="3673475"/>
            <a:ext cx="4058822" cy="2090301"/>
            <a:chOff x="943768" y="3716774"/>
            <a:chExt cx="4058822" cy="2090301"/>
          </a:xfrm>
        </p:grpSpPr>
        <p:sp>
          <p:nvSpPr>
            <p:cNvPr id="17" name="ZoneTexte 16">
              <a:extLst>
                <a:ext uri="{FF2B5EF4-FFF2-40B4-BE49-F238E27FC236}">
                  <a16:creationId xmlns:a16="http://schemas.microsoft.com/office/drawing/2014/main" id="{C68CCFD3-F977-44D9-B060-8B7F3FE00683}"/>
                </a:ext>
              </a:extLst>
            </p:cNvPr>
            <p:cNvSpPr txBox="1"/>
            <p:nvPr/>
          </p:nvSpPr>
          <p:spPr>
            <a:xfrm>
              <a:off x="1124327" y="4606746"/>
              <a:ext cx="3878263" cy="1200329"/>
            </a:xfrm>
            <a:prstGeom prst="rect">
              <a:avLst/>
            </a:prstGeom>
            <a:noFill/>
          </p:spPr>
          <p:txBody>
            <a:bodyPr wrap="square" rtlCol="0">
              <a:spAutoFit/>
            </a:bodyPr>
            <a:lstStyle/>
            <a:p>
              <a:r>
                <a:rPr lang="fr-FR" dirty="0">
                  <a:latin typeface="Rubik" panose="00000500000000000000" pitchFamily="2" charset="-79"/>
                  <a:cs typeface="Rubik" panose="00000500000000000000" pitchFamily="2" charset="-79"/>
                </a:rPr>
                <a:t>Ce code bidimensionnel imprimé sur nos étiquettes vous permet de télécharger notre application et de trouver l’huile qu’il vous faut.</a:t>
              </a:r>
            </a:p>
          </p:txBody>
        </p:sp>
        <p:pic>
          <p:nvPicPr>
            <p:cNvPr id="18" name="Graphique 17">
              <a:extLst>
                <a:ext uri="{FF2B5EF4-FFF2-40B4-BE49-F238E27FC236}">
                  <a16:creationId xmlns:a16="http://schemas.microsoft.com/office/drawing/2014/main" id="{699C5A55-DF01-46BC-93A1-56A322D869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3768" y="3716774"/>
              <a:ext cx="3878262" cy="730026"/>
            </a:xfrm>
            <a:prstGeom prst="rect">
              <a:avLst/>
            </a:prstGeom>
          </p:spPr>
        </p:pic>
        <p:sp>
          <p:nvSpPr>
            <p:cNvPr id="19" name="Rectangle 18">
              <a:extLst>
                <a:ext uri="{FF2B5EF4-FFF2-40B4-BE49-F238E27FC236}">
                  <a16:creationId xmlns:a16="http://schemas.microsoft.com/office/drawing/2014/main" id="{CB0F65B1-67BF-468D-B7C6-802AE3D35EF4}"/>
                </a:ext>
              </a:extLst>
            </p:cNvPr>
            <p:cNvSpPr/>
            <p:nvPr/>
          </p:nvSpPr>
          <p:spPr>
            <a:xfrm>
              <a:off x="1164430" y="3839884"/>
              <a:ext cx="3433632" cy="492443"/>
            </a:xfrm>
            <a:prstGeom prst="rect">
              <a:avLst/>
            </a:prstGeom>
          </p:spPr>
          <p:txBody>
            <a:bodyPr wrap="square">
              <a:spAutoFit/>
            </a:bodyPr>
            <a:lstStyle/>
            <a:p>
              <a:pPr marL="12700" algn="ctr">
                <a:spcBef>
                  <a:spcPts val="1085"/>
                </a:spcBef>
                <a:tabLst>
                  <a:tab pos="1009015" algn="l"/>
                </a:tabLst>
              </a:pPr>
              <a:r>
                <a:rPr lang="fr-FR" sz="2600" b="1" spc="-5" dirty="0">
                  <a:solidFill>
                    <a:srgbClr val="E41B13"/>
                  </a:solidFill>
                  <a:latin typeface="Rubik" panose="00000500000000000000" pitchFamily="2" charset="-79"/>
                  <a:cs typeface="Rubik" panose="00000500000000000000" pitchFamily="2" charset="-79"/>
                </a:rPr>
                <a:t>QR CODE</a:t>
              </a:r>
            </a:p>
          </p:txBody>
        </p:sp>
      </p:grpSp>
    </p:spTree>
    <p:extLst>
      <p:ext uri="{BB962C8B-B14F-4D97-AF65-F5344CB8AC3E}">
        <p14:creationId xmlns:p14="http://schemas.microsoft.com/office/powerpoint/2010/main" val="3571320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500"/>
                            </p:stCondLst>
                            <p:childTnLst>
                              <p:par>
                                <p:cTn id="16" presetID="10" presetClass="entr" presetSubtype="0" fill="hold" nodeType="afterEffect">
                                  <p:stCondLst>
                                    <p:cond delay="15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par>
                          <p:cTn id="19" fill="hold">
                            <p:stCondLst>
                              <p:cond delay="3500"/>
                            </p:stCondLst>
                            <p:childTnLst>
                              <p:par>
                                <p:cTn id="20" presetID="10" presetClass="entr" presetSubtype="0" fill="hold" nodeType="afterEffect">
                                  <p:stCondLst>
                                    <p:cond delay="15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B10E3C56-2710-4C24-BD82-94A6E4C8BCAE}"/>
              </a:ext>
            </a:extLst>
          </p:cNvPr>
          <p:cNvSpPr/>
          <p:nvPr/>
        </p:nvSpPr>
        <p:spPr>
          <a:xfrm>
            <a:off x="15681540" y="-52529"/>
            <a:ext cx="4582104" cy="11412000"/>
          </a:xfrm>
          <a:prstGeom prst="rect">
            <a:avLst/>
          </a:prstGeom>
          <a:solidFill>
            <a:srgbClr val="B2B2B2"/>
          </a:solidFill>
        </p:spPr>
        <p:txBody>
          <a:bodyPr wrap="square" rtlCol="0" anchor="ctr">
            <a:spAutoFit/>
          </a:bodyPr>
          <a:lstStyle/>
          <a:p>
            <a:pPr marL="4672330" marR="5080" algn="just">
              <a:lnSpc>
                <a:spcPct val="104099"/>
              </a:lnSpc>
              <a:spcBef>
                <a:spcPts val="1019"/>
              </a:spcBef>
            </a:pPr>
            <a:endParaRPr lang="fr-FR" i="1" spc="-5" dirty="0">
              <a:latin typeface="Rubik" panose="00000500000000000000" pitchFamily="2" charset="-79"/>
              <a:cs typeface="Rubik" panose="00000500000000000000" pitchFamily="2" charset="-79"/>
            </a:endParaRPr>
          </a:p>
        </p:txBody>
      </p:sp>
      <p:sp>
        <p:nvSpPr>
          <p:cNvPr id="13" name="Rectangle 12">
            <a:extLst>
              <a:ext uri="{FF2B5EF4-FFF2-40B4-BE49-F238E27FC236}">
                <a16:creationId xmlns:a16="http://schemas.microsoft.com/office/drawing/2014/main" id="{AA98014D-859F-49E1-A2FE-271984413B91}"/>
              </a:ext>
            </a:extLst>
          </p:cNvPr>
          <p:cNvSpPr/>
          <p:nvPr/>
        </p:nvSpPr>
        <p:spPr>
          <a:xfrm>
            <a:off x="974153" y="1658257"/>
            <a:ext cx="12431491" cy="646331"/>
          </a:xfrm>
          <a:prstGeom prst="rect">
            <a:avLst/>
          </a:prstGeom>
        </p:spPr>
        <p:txBody>
          <a:bodyPr wrap="square">
            <a:spAutoFit/>
          </a:bodyPr>
          <a:lstStyle/>
          <a:p>
            <a:r>
              <a:rPr lang="fr-FR" sz="3600" spc="-5" dirty="0">
                <a:latin typeface="Rubik Black" panose="00000A00000000000000" pitchFamily="2" charset="-79"/>
                <a:cs typeface="Rubik Black" panose="00000A00000000000000" pitchFamily="2" charset="-79"/>
              </a:rPr>
              <a:t>PLATEFORME  INTERNET </a:t>
            </a:r>
            <a:r>
              <a:rPr lang="fr-FR" sz="2400" spc="-5" dirty="0">
                <a:solidFill>
                  <a:srgbClr val="E41B13"/>
                </a:solidFill>
                <a:latin typeface="Rubik" panose="00000500000000000000" pitchFamily="2" charset="-79"/>
                <a:cs typeface="Rubik" panose="00000500000000000000" pitchFamily="2" charset="-79"/>
              </a:rPr>
              <a:t>| MULTILINGUE</a:t>
            </a:r>
            <a:endParaRPr lang="fr-FR" sz="2400" dirty="0">
              <a:solidFill>
                <a:srgbClr val="E41B13"/>
              </a:solidFill>
              <a:latin typeface="Rubik" panose="00000500000000000000" pitchFamily="2" charset="-79"/>
              <a:cs typeface="Rubik" panose="00000500000000000000" pitchFamily="2" charset="-79"/>
            </a:endParaRPr>
          </a:p>
        </p:txBody>
      </p:sp>
      <p:pic>
        <p:nvPicPr>
          <p:cNvPr id="14" name="Graphique 13">
            <a:extLst>
              <a:ext uri="{FF2B5EF4-FFF2-40B4-BE49-F238E27FC236}">
                <a16:creationId xmlns:a16="http://schemas.microsoft.com/office/drawing/2014/main" id="{CE15566C-0E42-4835-82C2-C652EAA726A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6556" y="1463675"/>
            <a:ext cx="1264517" cy="1097047"/>
          </a:xfrm>
          <a:prstGeom prst="rect">
            <a:avLst/>
          </a:prstGeom>
        </p:spPr>
      </p:pic>
      <p:pic>
        <p:nvPicPr>
          <p:cNvPr id="22" name="Image 21">
            <a:extLst>
              <a:ext uri="{FF2B5EF4-FFF2-40B4-BE49-F238E27FC236}">
                <a16:creationId xmlns:a16="http://schemas.microsoft.com/office/drawing/2014/main" id="{37D610D7-18EA-4879-B957-2F4E9EC5F6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11524" y="4130726"/>
            <a:ext cx="1289426" cy="810497"/>
          </a:xfrm>
          <a:prstGeom prst="rect">
            <a:avLst/>
          </a:prstGeom>
        </p:spPr>
      </p:pic>
      <p:pic>
        <p:nvPicPr>
          <p:cNvPr id="24" name="Image 23">
            <a:extLst>
              <a:ext uri="{FF2B5EF4-FFF2-40B4-BE49-F238E27FC236}">
                <a16:creationId xmlns:a16="http://schemas.microsoft.com/office/drawing/2014/main" id="{402AC459-A391-4ED8-8956-F05B763B4D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13530" y="2830588"/>
            <a:ext cx="1289426" cy="810497"/>
          </a:xfrm>
          <a:prstGeom prst="rect">
            <a:avLst/>
          </a:prstGeom>
        </p:spPr>
      </p:pic>
      <p:pic>
        <p:nvPicPr>
          <p:cNvPr id="28" name="Image 27">
            <a:extLst>
              <a:ext uri="{FF2B5EF4-FFF2-40B4-BE49-F238E27FC236}">
                <a16:creationId xmlns:a16="http://schemas.microsoft.com/office/drawing/2014/main" id="{7FE074BD-B5DB-4E69-AE71-18113643A5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217947" y="5384500"/>
            <a:ext cx="1280215" cy="810497"/>
          </a:xfrm>
          <a:prstGeom prst="rect">
            <a:avLst/>
          </a:prstGeom>
        </p:spPr>
      </p:pic>
      <p:pic>
        <p:nvPicPr>
          <p:cNvPr id="30" name="Image 29">
            <a:extLst>
              <a:ext uri="{FF2B5EF4-FFF2-40B4-BE49-F238E27FC236}">
                <a16:creationId xmlns:a16="http://schemas.microsoft.com/office/drawing/2014/main" id="{7F718BAB-40B9-4663-BBC3-6F26400E47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217948" y="7864475"/>
            <a:ext cx="1289426" cy="810497"/>
          </a:xfrm>
          <a:prstGeom prst="rect">
            <a:avLst/>
          </a:prstGeom>
        </p:spPr>
      </p:pic>
      <p:sp>
        <p:nvSpPr>
          <p:cNvPr id="36" name="ZoneTexte 35">
            <a:extLst>
              <a:ext uri="{FF2B5EF4-FFF2-40B4-BE49-F238E27FC236}">
                <a16:creationId xmlns:a16="http://schemas.microsoft.com/office/drawing/2014/main" id="{576E2061-BD74-483C-BCDE-50608D5AA699}"/>
              </a:ext>
            </a:extLst>
          </p:cNvPr>
          <p:cNvSpPr txBox="1"/>
          <p:nvPr/>
        </p:nvSpPr>
        <p:spPr>
          <a:xfrm>
            <a:off x="1004691" y="2789615"/>
            <a:ext cx="5314353" cy="2677656"/>
          </a:xfrm>
          <a:prstGeom prst="rect">
            <a:avLst/>
          </a:prstGeom>
          <a:noFill/>
        </p:spPr>
        <p:txBody>
          <a:bodyPr wrap="square" numCol="1" rtlCol="0">
            <a:spAutoFit/>
          </a:bodyPr>
          <a:lstStyle/>
          <a:p>
            <a:pPr marL="285750" lvl="0" indent="-285750">
              <a:buFont typeface="Arial" panose="020B0604020202020204" pitchFamily="34" charset="0"/>
              <a:buChar char="•"/>
            </a:pPr>
            <a:r>
              <a:rPr lang="fr-FR" sz="2400" b="1" dirty="0">
                <a:solidFill>
                  <a:srgbClr val="FF0000"/>
                </a:solidFill>
                <a:latin typeface="Rubik" panose="00000500000000000000" pitchFamily="2" charset="-79"/>
                <a:cs typeface="Rubik" panose="00000500000000000000" pitchFamily="2" charset="-79"/>
              </a:rPr>
              <a:t>Site international responsive</a:t>
            </a:r>
          </a:p>
          <a:p>
            <a:pPr marL="285750" lvl="0" indent="-285750">
              <a:buFont typeface="Arial" panose="020B0604020202020204" pitchFamily="34" charset="0"/>
              <a:buChar char="•"/>
            </a:pPr>
            <a:endParaRPr lang="fr-FR" sz="2400" b="1" dirty="0">
              <a:solidFill>
                <a:srgbClr val="FF0000"/>
              </a:solidFill>
              <a:latin typeface="Rubik" panose="00000500000000000000" pitchFamily="2" charset="-79"/>
              <a:cs typeface="Rubik" panose="00000500000000000000" pitchFamily="2" charset="-79"/>
            </a:endParaRPr>
          </a:p>
          <a:p>
            <a:pPr marL="285750" lvl="0" indent="-285750">
              <a:buFont typeface="Arial" panose="020B0604020202020204" pitchFamily="34" charset="0"/>
              <a:buChar char="•"/>
            </a:pPr>
            <a:r>
              <a:rPr lang="fr-FR" sz="2400" dirty="0">
                <a:solidFill>
                  <a:srgbClr val="B2B2B2"/>
                </a:solidFill>
                <a:latin typeface="Rubik" panose="00000500000000000000" pitchFamily="2" charset="-79"/>
                <a:cs typeface="Rubik" panose="00000500000000000000" pitchFamily="2" charset="-79"/>
              </a:rPr>
              <a:t>2 outils de préconisations : en accès libre pour une recherche par constructeur, en Accès Pro réservé aux clients pros pour la recherche par immatriculation.</a:t>
            </a:r>
          </a:p>
        </p:txBody>
      </p:sp>
      <p:pic>
        <p:nvPicPr>
          <p:cNvPr id="32" name="Image 31">
            <a:extLst>
              <a:ext uri="{FF2B5EF4-FFF2-40B4-BE49-F238E27FC236}">
                <a16:creationId xmlns:a16="http://schemas.microsoft.com/office/drawing/2014/main" id="{5773F2FD-3059-4906-BD87-E1B3F2E858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242817" y="1509753"/>
            <a:ext cx="1280215" cy="810497"/>
          </a:xfrm>
          <a:prstGeom prst="rect">
            <a:avLst/>
          </a:prstGeom>
        </p:spPr>
      </p:pic>
      <p:sp>
        <p:nvSpPr>
          <p:cNvPr id="40" name="ZoneTexte 39">
            <a:extLst>
              <a:ext uri="{FF2B5EF4-FFF2-40B4-BE49-F238E27FC236}">
                <a16:creationId xmlns:a16="http://schemas.microsoft.com/office/drawing/2014/main" id="{5AAB933E-AB0B-43AB-B150-3B11A99C2E9E}"/>
              </a:ext>
            </a:extLst>
          </p:cNvPr>
          <p:cNvSpPr txBox="1"/>
          <p:nvPr/>
        </p:nvSpPr>
        <p:spPr>
          <a:xfrm>
            <a:off x="16794295" y="2337331"/>
            <a:ext cx="2177257" cy="380169"/>
          </a:xfrm>
          <a:prstGeom prst="rect">
            <a:avLst/>
          </a:prstGeom>
          <a:noFill/>
        </p:spPr>
        <p:txBody>
          <a:bodyPr wrap="square" rtlCol="0">
            <a:spAutoFit/>
          </a:bodyPr>
          <a:lstStyle/>
          <a:p>
            <a:pPr lvl="0" algn="ctr">
              <a:lnSpc>
                <a:spcPct val="150000"/>
              </a:lnSpc>
            </a:pPr>
            <a:r>
              <a:rPr lang="fr-FR" sz="1400" b="1" dirty="0">
                <a:solidFill>
                  <a:schemeClr val="bg1"/>
                </a:solidFill>
                <a:latin typeface="Rubik" panose="00000500000000000000" pitchFamily="2" charset="-79"/>
                <a:cs typeface="Rubik" panose="00000500000000000000" pitchFamily="2" charset="-79"/>
              </a:rPr>
              <a:t>FRANÇAIS</a:t>
            </a:r>
          </a:p>
        </p:txBody>
      </p:sp>
      <p:sp>
        <p:nvSpPr>
          <p:cNvPr id="43" name="ZoneTexte 42">
            <a:extLst>
              <a:ext uri="{FF2B5EF4-FFF2-40B4-BE49-F238E27FC236}">
                <a16:creationId xmlns:a16="http://schemas.microsoft.com/office/drawing/2014/main" id="{2A2F85C6-E0C6-45C0-9BE4-1739E1AF6E30}"/>
              </a:ext>
            </a:extLst>
          </p:cNvPr>
          <p:cNvSpPr txBox="1"/>
          <p:nvPr/>
        </p:nvSpPr>
        <p:spPr>
          <a:xfrm>
            <a:off x="16794295" y="3632731"/>
            <a:ext cx="2177257" cy="380169"/>
          </a:xfrm>
          <a:prstGeom prst="rect">
            <a:avLst/>
          </a:prstGeom>
          <a:noFill/>
        </p:spPr>
        <p:txBody>
          <a:bodyPr wrap="square" rtlCol="0">
            <a:spAutoFit/>
          </a:bodyPr>
          <a:lstStyle/>
          <a:p>
            <a:pPr lvl="0" algn="ctr">
              <a:lnSpc>
                <a:spcPct val="150000"/>
              </a:lnSpc>
            </a:pPr>
            <a:r>
              <a:rPr lang="fr-FR" sz="1400" b="1" dirty="0">
                <a:solidFill>
                  <a:schemeClr val="bg1"/>
                </a:solidFill>
                <a:latin typeface="Rubik" panose="00000500000000000000" pitchFamily="2" charset="-79"/>
                <a:cs typeface="Rubik" panose="00000500000000000000" pitchFamily="2" charset="-79"/>
              </a:rPr>
              <a:t>ANGLAIS</a:t>
            </a:r>
          </a:p>
        </p:txBody>
      </p:sp>
      <p:sp>
        <p:nvSpPr>
          <p:cNvPr id="44" name="ZoneTexte 43">
            <a:extLst>
              <a:ext uri="{FF2B5EF4-FFF2-40B4-BE49-F238E27FC236}">
                <a16:creationId xmlns:a16="http://schemas.microsoft.com/office/drawing/2014/main" id="{9FEBB5F2-3540-4B22-ADCA-C0F5AE41723A}"/>
              </a:ext>
            </a:extLst>
          </p:cNvPr>
          <p:cNvSpPr txBox="1"/>
          <p:nvPr/>
        </p:nvSpPr>
        <p:spPr>
          <a:xfrm>
            <a:off x="16794295" y="4929549"/>
            <a:ext cx="2177257" cy="380169"/>
          </a:xfrm>
          <a:prstGeom prst="rect">
            <a:avLst/>
          </a:prstGeom>
          <a:noFill/>
        </p:spPr>
        <p:txBody>
          <a:bodyPr wrap="square" rtlCol="0">
            <a:spAutoFit/>
          </a:bodyPr>
          <a:lstStyle/>
          <a:p>
            <a:pPr lvl="0" algn="ctr">
              <a:lnSpc>
                <a:spcPct val="150000"/>
              </a:lnSpc>
            </a:pPr>
            <a:r>
              <a:rPr lang="fr-FR" sz="1400" b="1" dirty="0">
                <a:solidFill>
                  <a:schemeClr val="bg1"/>
                </a:solidFill>
                <a:latin typeface="Rubik" panose="00000500000000000000" pitchFamily="2" charset="-79"/>
                <a:cs typeface="Rubik" panose="00000500000000000000" pitchFamily="2" charset="-79"/>
              </a:rPr>
              <a:t>RUSSE</a:t>
            </a:r>
          </a:p>
        </p:txBody>
      </p:sp>
      <p:sp>
        <p:nvSpPr>
          <p:cNvPr id="45" name="ZoneTexte 44">
            <a:extLst>
              <a:ext uri="{FF2B5EF4-FFF2-40B4-BE49-F238E27FC236}">
                <a16:creationId xmlns:a16="http://schemas.microsoft.com/office/drawing/2014/main" id="{9570225F-2C9C-476F-BD57-E3AE1FD8AE6B}"/>
              </a:ext>
            </a:extLst>
          </p:cNvPr>
          <p:cNvSpPr txBox="1"/>
          <p:nvPr/>
        </p:nvSpPr>
        <p:spPr>
          <a:xfrm>
            <a:off x="16794295" y="6194104"/>
            <a:ext cx="2177257" cy="380169"/>
          </a:xfrm>
          <a:prstGeom prst="rect">
            <a:avLst/>
          </a:prstGeom>
          <a:noFill/>
        </p:spPr>
        <p:txBody>
          <a:bodyPr wrap="square" rtlCol="0">
            <a:spAutoFit/>
          </a:bodyPr>
          <a:lstStyle/>
          <a:p>
            <a:pPr lvl="0" algn="ctr">
              <a:lnSpc>
                <a:spcPct val="150000"/>
              </a:lnSpc>
            </a:pPr>
            <a:r>
              <a:rPr lang="fr-FR" sz="1400" b="1" dirty="0">
                <a:solidFill>
                  <a:schemeClr val="bg1"/>
                </a:solidFill>
                <a:latin typeface="Rubik" panose="00000500000000000000" pitchFamily="2" charset="-79"/>
                <a:cs typeface="Rubik" panose="00000500000000000000" pitchFamily="2" charset="-79"/>
              </a:rPr>
              <a:t>CHINOIS</a:t>
            </a:r>
          </a:p>
        </p:txBody>
      </p:sp>
      <p:pic>
        <p:nvPicPr>
          <p:cNvPr id="26" name="Image 25">
            <a:extLst>
              <a:ext uri="{FF2B5EF4-FFF2-40B4-BE49-F238E27FC236}">
                <a16:creationId xmlns:a16="http://schemas.microsoft.com/office/drawing/2014/main" id="{3D4FA355-74ED-4F68-9751-14533C4FA7A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217947" y="9119807"/>
            <a:ext cx="1280215" cy="810495"/>
          </a:xfrm>
          <a:prstGeom prst="rect">
            <a:avLst/>
          </a:prstGeom>
        </p:spPr>
      </p:pic>
      <p:sp>
        <p:nvSpPr>
          <p:cNvPr id="46" name="ZoneTexte 45">
            <a:extLst>
              <a:ext uri="{FF2B5EF4-FFF2-40B4-BE49-F238E27FC236}">
                <a16:creationId xmlns:a16="http://schemas.microsoft.com/office/drawing/2014/main" id="{78E61FAD-FB3A-4AD8-9970-140D075B6391}"/>
              </a:ext>
            </a:extLst>
          </p:cNvPr>
          <p:cNvSpPr txBox="1"/>
          <p:nvPr/>
        </p:nvSpPr>
        <p:spPr>
          <a:xfrm>
            <a:off x="16794295" y="9866773"/>
            <a:ext cx="2177257" cy="380169"/>
          </a:xfrm>
          <a:prstGeom prst="rect">
            <a:avLst/>
          </a:prstGeom>
          <a:noFill/>
        </p:spPr>
        <p:txBody>
          <a:bodyPr wrap="square" rtlCol="0">
            <a:spAutoFit/>
          </a:bodyPr>
          <a:lstStyle/>
          <a:p>
            <a:pPr lvl="0" algn="ctr">
              <a:lnSpc>
                <a:spcPct val="150000"/>
              </a:lnSpc>
            </a:pPr>
            <a:r>
              <a:rPr lang="fr-FR" sz="1400" b="1" dirty="0">
                <a:solidFill>
                  <a:schemeClr val="bg1"/>
                </a:solidFill>
                <a:latin typeface="Rubik" panose="00000500000000000000" pitchFamily="2" charset="-79"/>
                <a:cs typeface="Rubik" panose="00000500000000000000" pitchFamily="2" charset="-79"/>
              </a:rPr>
              <a:t>ARABE</a:t>
            </a:r>
          </a:p>
        </p:txBody>
      </p:sp>
      <p:sp>
        <p:nvSpPr>
          <p:cNvPr id="47" name="ZoneTexte 46">
            <a:extLst>
              <a:ext uri="{FF2B5EF4-FFF2-40B4-BE49-F238E27FC236}">
                <a16:creationId xmlns:a16="http://schemas.microsoft.com/office/drawing/2014/main" id="{952A8850-6344-43EE-9DF9-25D511E58E95}"/>
              </a:ext>
            </a:extLst>
          </p:cNvPr>
          <p:cNvSpPr txBox="1"/>
          <p:nvPr/>
        </p:nvSpPr>
        <p:spPr>
          <a:xfrm>
            <a:off x="16794295" y="8626209"/>
            <a:ext cx="2177257" cy="380169"/>
          </a:xfrm>
          <a:prstGeom prst="rect">
            <a:avLst/>
          </a:prstGeom>
          <a:noFill/>
        </p:spPr>
        <p:txBody>
          <a:bodyPr wrap="square" rtlCol="0">
            <a:spAutoFit/>
          </a:bodyPr>
          <a:lstStyle/>
          <a:p>
            <a:pPr lvl="0" algn="ctr">
              <a:lnSpc>
                <a:spcPct val="150000"/>
              </a:lnSpc>
            </a:pPr>
            <a:r>
              <a:rPr lang="fr-FR" sz="1400" b="1" dirty="0">
                <a:solidFill>
                  <a:schemeClr val="bg1"/>
                </a:solidFill>
                <a:latin typeface="Rubik" panose="00000500000000000000" pitchFamily="2" charset="-79"/>
                <a:cs typeface="Rubik" panose="00000500000000000000" pitchFamily="2" charset="-79"/>
              </a:rPr>
              <a:t>ESPAGNOL</a:t>
            </a:r>
          </a:p>
        </p:txBody>
      </p:sp>
      <p:pic>
        <p:nvPicPr>
          <p:cNvPr id="31" name="Graphique 30">
            <a:extLst>
              <a:ext uri="{FF2B5EF4-FFF2-40B4-BE49-F238E27FC236}">
                <a16:creationId xmlns:a16="http://schemas.microsoft.com/office/drawing/2014/main" id="{E3FA11C0-6925-4072-AC59-0013CC1EB3D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7844" y="10274300"/>
            <a:ext cx="2605368" cy="714375"/>
          </a:xfrm>
          <a:prstGeom prst="rect">
            <a:avLst/>
          </a:prstGeom>
        </p:spPr>
      </p:pic>
      <p:sp>
        <p:nvSpPr>
          <p:cNvPr id="48" name="ZoneTexte 47">
            <a:extLst>
              <a:ext uri="{FF2B5EF4-FFF2-40B4-BE49-F238E27FC236}">
                <a16:creationId xmlns:a16="http://schemas.microsoft.com/office/drawing/2014/main" id="{277EDADC-F42B-42DE-9857-6F3C103B27FD}"/>
              </a:ext>
            </a:extLst>
          </p:cNvPr>
          <p:cNvSpPr txBox="1"/>
          <p:nvPr/>
        </p:nvSpPr>
        <p:spPr>
          <a:xfrm>
            <a:off x="16794295" y="7408106"/>
            <a:ext cx="2177257" cy="380169"/>
          </a:xfrm>
          <a:prstGeom prst="rect">
            <a:avLst/>
          </a:prstGeom>
          <a:noFill/>
        </p:spPr>
        <p:txBody>
          <a:bodyPr wrap="square" rtlCol="0">
            <a:spAutoFit/>
          </a:bodyPr>
          <a:lstStyle/>
          <a:p>
            <a:pPr lvl="0" algn="ctr">
              <a:lnSpc>
                <a:spcPct val="150000"/>
              </a:lnSpc>
            </a:pPr>
            <a:r>
              <a:rPr lang="fr-FR" sz="1400" b="1" dirty="0">
                <a:solidFill>
                  <a:schemeClr val="bg1"/>
                </a:solidFill>
                <a:latin typeface="Rubik" panose="00000500000000000000" pitchFamily="2" charset="-79"/>
                <a:cs typeface="Rubik" panose="00000500000000000000" pitchFamily="2" charset="-79"/>
              </a:rPr>
              <a:t>ITALIEN</a:t>
            </a:r>
          </a:p>
        </p:txBody>
      </p:sp>
      <p:pic>
        <p:nvPicPr>
          <p:cNvPr id="25" name="Graphique 24">
            <a:extLst>
              <a:ext uri="{FF2B5EF4-FFF2-40B4-BE49-F238E27FC236}">
                <a16:creationId xmlns:a16="http://schemas.microsoft.com/office/drawing/2014/main" id="{402BA4CD-670E-413B-816A-BC1C8EC861D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7217947" y="6622331"/>
            <a:ext cx="1285545" cy="818074"/>
          </a:xfrm>
          <a:prstGeom prst="rect">
            <a:avLst/>
          </a:prstGeom>
        </p:spPr>
      </p:pic>
      <p:pic>
        <p:nvPicPr>
          <p:cNvPr id="3" name="Image 2" descr="Une image contenant texte, capture d’écran, logiciel, Logiciel multimédia&#10;&#10;Description générée automatiquement">
            <a:extLst>
              <a:ext uri="{FF2B5EF4-FFF2-40B4-BE49-F238E27FC236}">
                <a16:creationId xmlns:a16="http://schemas.microsoft.com/office/drawing/2014/main" id="{7131D4B5-AFF4-0A12-D1F6-09A7497E7E9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587837" y="3775470"/>
            <a:ext cx="13129507" cy="6322527"/>
          </a:xfrm>
          <a:prstGeom prst="rect">
            <a:avLst/>
          </a:prstGeom>
        </p:spPr>
      </p:pic>
    </p:spTree>
    <p:extLst>
      <p:ext uri="{BB962C8B-B14F-4D97-AF65-F5344CB8AC3E}">
        <p14:creationId xmlns:p14="http://schemas.microsoft.com/office/powerpoint/2010/main" val="224531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up)">
                                      <p:cBhvr>
                                        <p:cTn id="7" dur="1000"/>
                                        <p:tgtEl>
                                          <p:spTgt spid="36"/>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750"/>
                                        <p:tgtEl>
                                          <p:spTgt spid="32"/>
                                        </p:tgtEl>
                                      </p:cBhvr>
                                    </p:animEffect>
                                    <p:anim calcmode="lin" valueType="num">
                                      <p:cBhvr>
                                        <p:cTn id="12" dur="750" fill="hold"/>
                                        <p:tgtEl>
                                          <p:spTgt spid="32"/>
                                        </p:tgtEl>
                                        <p:attrNameLst>
                                          <p:attrName>ppt_x</p:attrName>
                                        </p:attrNameLst>
                                      </p:cBhvr>
                                      <p:tavLst>
                                        <p:tav tm="0">
                                          <p:val>
                                            <p:strVal val="#ppt_x"/>
                                          </p:val>
                                        </p:tav>
                                        <p:tav tm="100000">
                                          <p:val>
                                            <p:strVal val="#ppt_x"/>
                                          </p:val>
                                        </p:tav>
                                      </p:tavLst>
                                    </p:anim>
                                    <p:anim calcmode="lin" valueType="num">
                                      <p:cBhvr>
                                        <p:cTn id="13" dur="750" fill="hold"/>
                                        <p:tgtEl>
                                          <p:spTgt spid="32"/>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10" presetClass="entr" presetSubtype="0"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250"/>
                                        <p:tgtEl>
                                          <p:spTgt spid="40"/>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750"/>
                                        <p:tgtEl>
                                          <p:spTgt spid="24"/>
                                        </p:tgtEl>
                                      </p:cBhvr>
                                    </p:animEffect>
                                    <p:anim calcmode="lin" valueType="num">
                                      <p:cBhvr>
                                        <p:cTn id="22" dur="750" fill="hold"/>
                                        <p:tgtEl>
                                          <p:spTgt spid="24"/>
                                        </p:tgtEl>
                                        <p:attrNameLst>
                                          <p:attrName>ppt_x</p:attrName>
                                        </p:attrNameLst>
                                      </p:cBhvr>
                                      <p:tavLst>
                                        <p:tav tm="0">
                                          <p:val>
                                            <p:strVal val="#ppt_x"/>
                                          </p:val>
                                        </p:tav>
                                        <p:tav tm="100000">
                                          <p:val>
                                            <p:strVal val="#ppt_x"/>
                                          </p:val>
                                        </p:tav>
                                      </p:tavLst>
                                    </p:anim>
                                    <p:anim calcmode="lin" valueType="num">
                                      <p:cBhvr>
                                        <p:cTn id="23" dur="750" fill="hold"/>
                                        <p:tgtEl>
                                          <p:spTgt spid="24"/>
                                        </p:tgtEl>
                                        <p:attrNameLst>
                                          <p:attrName>ppt_y</p:attrName>
                                        </p:attrNameLst>
                                      </p:cBhvr>
                                      <p:tavLst>
                                        <p:tav tm="0">
                                          <p:val>
                                            <p:strVal val="#ppt_y+.1"/>
                                          </p:val>
                                        </p:tav>
                                        <p:tav tm="100000">
                                          <p:val>
                                            <p:strVal val="#ppt_y"/>
                                          </p:val>
                                        </p:tav>
                                      </p:tavLst>
                                    </p:anim>
                                  </p:childTnLst>
                                </p:cTn>
                              </p:par>
                            </p:childTnLst>
                          </p:cTn>
                        </p:par>
                        <p:par>
                          <p:cTn id="24" fill="hold">
                            <p:stCondLst>
                              <p:cond delay="2750"/>
                            </p:stCondLst>
                            <p:childTnLst>
                              <p:par>
                                <p:cTn id="25" presetID="10" presetClass="entr" presetSubtype="0" fill="hold" grpId="0" nodeType="after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250"/>
                                        <p:tgtEl>
                                          <p:spTgt spid="43"/>
                                        </p:tgtEl>
                                      </p:cBhvr>
                                    </p:animEffect>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750"/>
                                        <p:tgtEl>
                                          <p:spTgt spid="22"/>
                                        </p:tgtEl>
                                      </p:cBhvr>
                                    </p:animEffect>
                                    <p:anim calcmode="lin" valueType="num">
                                      <p:cBhvr>
                                        <p:cTn id="32" dur="750" fill="hold"/>
                                        <p:tgtEl>
                                          <p:spTgt spid="22"/>
                                        </p:tgtEl>
                                        <p:attrNameLst>
                                          <p:attrName>ppt_x</p:attrName>
                                        </p:attrNameLst>
                                      </p:cBhvr>
                                      <p:tavLst>
                                        <p:tav tm="0">
                                          <p:val>
                                            <p:strVal val="#ppt_x"/>
                                          </p:val>
                                        </p:tav>
                                        <p:tav tm="100000">
                                          <p:val>
                                            <p:strVal val="#ppt_x"/>
                                          </p:val>
                                        </p:tav>
                                      </p:tavLst>
                                    </p:anim>
                                    <p:anim calcmode="lin" valueType="num">
                                      <p:cBhvr>
                                        <p:cTn id="33" dur="750" fill="hold"/>
                                        <p:tgtEl>
                                          <p:spTgt spid="22"/>
                                        </p:tgtEl>
                                        <p:attrNameLst>
                                          <p:attrName>ppt_y</p:attrName>
                                        </p:attrNameLst>
                                      </p:cBhvr>
                                      <p:tavLst>
                                        <p:tav tm="0">
                                          <p:val>
                                            <p:strVal val="#ppt_y+.1"/>
                                          </p:val>
                                        </p:tav>
                                        <p:tav tm="100000">
                                          <p:val>
                                            <p:strVal val="#ppt_y"/>
                                          </p:val>
                                        </p:tav>
                                      </p:tavLst>
                                    </p:anim>
                                  </p:childTnLst>
                                </p:cTn>
                              </p:par>
                            </p:childTnLst>
                          </p:cTn>
                        </p:par>
                        <p:par>
                          <p:cTn id="34" fill="hold">
                            <p:stCondLst>
                              <p:cond delay="3750"/>
                            </p:stCondLst>
                            <p:childTnLst>
                              <p:par>
                                <p:cTn id="35" presetID="10" presetClass="entr" presetSubtype="0" fill="hold" grpId="0" nodeType="after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250"/>
                                        <p:tgtEl>
                                          <p:spTgt spid="44"/>
                                        </p:tgtEl>
                                      </p:cBhvr>
                                    </p:animEffect>
                                  </p:childTnLst>
                                </p:cTn>
                              </p:par>
                            </p:childTnLst>
                          </p:cTn>
                        </p:par>
                        <p:par>
                          <p:cTn id="38" fill="hold">
                            <p:stCondLst>
                              <p:cond delay="4000"/>
                            </p:stCondLst>
                            <p:childTnLst>
                              <p:par>
                                <p:cTn id="39" presetID="42" presetClass="entr" presetSubtype="0" fill="hold"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750"/>
                                        <p:tgtEl>
                                          <p:spTgt spid="28"/>
                                        </p:tgtEl>
                                      </p:cBhvr>
                                    </p:animEffect>
                                    <p:anim calcmode="lin" valueType="num">
                                      <p:cBhvr>
                                        <p:cTn id="42" dur="750" fill="hold"/>
                                        <p:tgtEl>
                                          <p:spTgt spid="28"/>
                                        </p:tgtEl>
                                        <p:attrNameLst>
                                          <p:attrName>ppt_x</p:attrName>
                                        </p:attrNameLst>
                                      </p:cBhvr>
                                      <p:tavLst>
                                        <p:tav tm="0">
                                          <p:val>
                                            <p:strVal val="#ppt_x"/>
                                          </p:val>
                                        </p:tav>
                                        <p:tav tm="100000">
                                          <p:val>
                                            <p:strVal val="#ppt_x"/>
                                          </p:val>
                                        </p:tav>
                                      </p:tavLst>
                                    </p:anim>
                                    <p:anim calcmode="lin" valueType="num">
                                      <p:cBhvr>
                                        <p:cTn id="43" dur="750" fill="hold"/>
                                        <p:tgtEl>
                                          <p:spTgt spid="28"/>
                                        </p:tgtEl>
                                        <p:attrNameLst>
                                          <p:attrName>ppt_y</p:attrName>
                                        </p:attrNameLst>
                                      </p:cBhvr>
                                      <p:tavLst>
                                        <p:tav tm="0">
                                          <p:val>
                                            <p:strVal val="#ppt_y+.1"/>
                                          </p:val>
                                        </p:tav>
                                        <p:tav tm="100000">
                                          <p:val>
                                            <p:strVal val="#ppt_y"/>
                                          </p:val>
                                        </p:tav>
                                      </p:tavLst>
                                    </p:anim>
                                  </p:childTnLst>
                                </p:cTn>
                              </p:par>
                            </p:childTnLst>
                          </p:cTn>
                        </p:par>
                        <p:par>
                          <p:cTn id="44" fill="hold">
                            <p:stCondLst>
                              <p:cond delay="4750"/>
                            </p:stCondLst>
                            <p:childTnLst>
                              <p:par>
                                <p:cTn id="45" presetID="10" presetClass="entr" presetSubtype="0" fill="hold" grpId="0" nodeType="after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250"/>
                                        <p:tgtEl>
                                          <p:spTgt spid="45"/>
                                        </p:tgtEl>
                                      </p:cBhvr>
                                    </p:animEffect>
                                  </p:childTnLst>
                                </p:cTn>
                              </p:par>
                            </p:childTnLst>
                          </p:cTn>
                        </p:par>
                        <p:par>
                          <p:cTn id="48" fill="hold">
                            <p:stCondLst>
                              <p:cond delay="5000"/>
                            </p:stCondLst>
                            <p:childTnLst>
                              <p:par>
                                <p:cTn id="49" presetID="42" presetClass="entr" presetSubtype="0" fill="hold"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750"/>
                                        <p:tgtEl>
                                          <p:spTgt spid="25"/>
                                        </p:tgtEl>
                                      </p:cBhvr>
                                    </p:animEffect>
                                    <p:anim calcmode="lin" valueType="num">
                                      <p:cBhvr>
                                        <p:cTn id="52" dur="750" fill="hold"/>
                                        <p:tgtEl>
                                          <p:spTgt spid="25"/>
                                        </p:tgtEl>
                                        <p:attrNameLst>
                                          <p:attrName>ppt_x</p:attrName>
                                        </p:attrNameLst>
                                      </p:cBhvr>
                                      <p:tavLst>
                                        <p:tav tm="0">
                                          <p:val>
                                            <p:strVal val="#ppt_x"/>
                                          </p:val>
                                        </p:tav>
                                        <p:tav tm="100000">
                                          <p:val>
                                            <p:strVal val="#ppt_x"/>
                                          </p:val>
                                        </p:tav>
                                      </p:tavLst>
                                    </p:anim>
                                    <p:anim calcmode="lin" valueType="num">
                                      <p:cBhvr>
                                        <p:cTn id="53" dur="750" fill="hold"/>
                                        <p:tgtEl>
                                          <p:spTgt spid="25"/>
                                        </p:tgtEl>
                                        <p:attrNameLst>
                                          <p:attrName>ppt_y</p:attrName>
                                        </p:attrNameLst>
                                      </p:cBhvr>
                                      <p:tavLst>
                                        <p:tav tm="0">
                                          <p:val>
                                            <p:strVal val="#ppt_y+.1"/>
                                          </p:val>
                                        </p:tav>
                                        <p:tav tm="100000">
                                          <p:val>
                                            <p:strVal val="#ppt_y"/>
                                          </p:val>
                                        </p:tav>
                                      </p:tavLst>
                                    </p:anim>
                                  </p:childTnLst>
                                </p:cTn>
                              </p:par>
                            </p:childTnLst>
                          </p:cTn>
                        </p:par>
                        <p:par>
                          <p:cTn id="54" fill="hold">
                            <p:stCondLst>
                              <p:cond delay="5750"/>
                            </p:stCondLst>
                            <p:childTnLst>
                              <p:par>
                                <p:cTn id="55" presetID="10" presetClass="entr" presetSubtype="0" fill="hold" grpId="0" nodeType="after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fade">
                                      <p:cBhvr>
                                        <p:cTn id="57" dur="250"/>
                                        <p:tgtEl>
                                          <p:spTgt spid="48"/>
                                        </p:tgtEl>
                                      </p:cBhvr>
                                    </p:animEffect>
                                  </p:childTnLst>
                                </p:cTn>
                              </p:par>
                            </p:childTnLst>
                          </p:cTn>
                        </p:par>
                        <p:par>
                          <p:cTn id="58" fill="hold">
                            <p:stCondLst>
                              <p:cond delay="6000"/>
                            </p:stCondLst>
                            <p:childTnLst>
                              <p:par>
                                <p:cTn id="59" presetID="42" presetClass="entr" presetSubtype="0" fill="hold" nodeType="after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750"/>
                                        <p:tgtEl>
                                          <p:spTgt spid="30"/>
                                        </p:tgtEl>
                                      </p:cBhvr>
                                    </p:animEffect>
                                    <p:anim calcmode="lin" valueType="num">
                                      <p:cBhvr>
                                        <p:cTn id="62" dur="750" fill="hold"/>
                                        <p:tgtEl>
                                          <p:spTgt spid="30"/>
                                        </p:tgtEl>
                                        <p:attrNameLst>
                                          <p:attrName>ppt_x</p:attrName>
                                        </p:attrNameLst>
                                      </p:cBhvr>
                                      <p:tavLst>
                                        <p:tav tm="0">
                                          <p:val>
                                            <p:strVal val="#ppt_x"/>
                                          </p:val>
                                        </p:tav>
                                        <p:tav tm="100000">
                                          <p:val>
                                            <p:strVal val="#ppt_x"/>
                                          </p:val>
                                        </p:tav>
                                      </p:tavLst>
                                    </p:anim>
                                    <p:anim calcmode="lin" valueType="num">
                                      <p:cBhvr>
                                        <p:cTn id="63" dur="750" fill="hold"/>
                                        <p:tgtEl>
                                          <p:spTgt spid="30"/>
                                        </p:tgtEl>
                                        <p:attrNameLst>
                                          <p:attrName>ppt_y</p:attrName>
                                        </p:attrNameLst>
                                      </p:cBhvr>
                                      <p:tavLst>
                                        <p:tav tm="0">
                                          <p:val>
                                            <p:strVal val="#ppt_y+.1"/>
                                          </p:val>
                                        </p:tav>
                                        <p:tav tm="100000">
                                          <p:val>
                                            <p:strVal val="#ppt_y"/>
                                          </p:val>
                                        </p:tav>
                                      </p:tavLst>
                                    </p:anim>
                                  </p:childTnLst>
                                </p:cTn>
                              </p:par>
                            </p:childTnLst>
                          </p:cTn>
                        </p:par>
                        <p:par>
                          <p:cTn id="64" fill="hold">
                            <p:stCondLst>
                              <p:cond delay="6750"/>
                            </p:stCondLst>
                            <p:childTnLst>
                              <p:par>
                                <p:cTn id="65" presetID="10" presetClass="entr" presetSubtype="0" fill="hold" grpId="0" nodeType="after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250"/>
                                        <p:tgtEl>
                                          <p:spTgt spid="47"/>
                                        </p:tgtEl>
                                      </p:cBhvr>
                                    </p:animEffect>
                                  </p:childTnLst>
                                </p:cTn>
                              </p:par>
                            </p:childTnLst>
                          </p:cTn>
                        </p:par>
                        <p:par>
                          <p:cTn id="68" fill="hold">
                            <p:stCondLst>
                              <p:cond delay="7000"/>
                            </p:stCondLst>
                            <p:childTnLst>
                              <p:par>
                                <p:cTn id="69" presetID="42" presetClass="entr" presetSubtype="0" fill="hold" nodeType="after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750"/>
                                        <p:tgtEl>
                                          <p:spTgt spid="26"/>
                                        </p:tgtEl>
                                      </p:cBhvr>
                                    </p:animEffect>
                                    <p:anim calcmode="lin" valueType="num">
                                      <p:cBhvr>
                                        <p:cTn id="72" dur="750" fill="hold"/>
                                        <p:tgtEl>
                                          <p:spTgt spid="26"/>
                                        </p:tgtEl>
                                        <p:attrNameLst>
                                          <p:attrName>ppt_x</p:attrName>
                                        </p:attrNameLst>
                                      </p:cBhvr>
                                      <p:tavLst>
                                        <p:tav tm="0">
                                          <p:val>
                                            <p:strVal val="#ppt_x"/>
                                          </p:val>
                                        </p:tav>
                                        <p:tav tm="100000">
                                          <p:val>
                                            <p:strVal val="#ppt_x"/>
                                          </p:val>
                                        </p:tav>
                                      </p:tavLst>
                                    </p:anim>
                                    <p:anim calcmode="lin" valueType="num">
                                      <p:cBhvr>
                                        <p:cTn id="73" dur="750" fill="hold"/>
                                        <p:tgtEl>
                                          <p:spTgt spid="26"/>
                                        </p:tgtEl>
                                        <p:attrNameLst>
                                          <p:attrName>ppt_y</p:attrName>
                                        </p:attrNameLst>
                                      </p:cBhvr>
                                      <p:tavLst>
                                        <p:tav tm="0">
                                          <p:val>
                                            <p:strVal val="#ppt_y+.1"/>
                                          </p:val>
                                        </p:tav>
                                        <p:tav tm="100000">
                                          <p:val>
                                            <p:strVal val="#ppt_y"/>
                                          </p:val>
                                        </p:tav>
                                      </p:tavLst>
                                    </p:anim>
                                  </p:childTnLst>
                                </p:cTn>
                              </p:par>
                            </p:childTnLst>
                          </p:cTn>
                        </p:par>
                        <p:par>
                          <p:cTn id="74" fill="hold">
                            <p:stCondLst>
                              <p:cond delay="7750"/>
                            </p:stCondLst>
                            <p:childTnLst>
                              <p:par>
                                <p:cTn id="75" presetID="10" presetClass="entr" presetSubtype="0" fill="hold" grpId="0" nodeType="afterEffect">
                                  <p:stCondLst>
                                    <p:cond delay="0"/>
                                  </p:stCondLst>
                                  <p:childTnLst>
                                    <p:set>
                                      <p:cBhvr>
                                        <p:cTn id="76" dur="1" fill="hold">
                                          <p:stCondLst>
                                            <p:cond delay="0"/>
                                          </p:stCondLst>
                                        </p:cTn>
                                        <p:tgtEl>
                                          <p:spTgt spid="46"/>
                                        </p:tgtEl>
                                        <p:attrNameLst>
                                          <p:attrName>style.visibility</p:attrName>
                                        </p:attrNameLst>
                                      </p:cBhvr>
                                      <p:to>
                                        <p:strVal val="visible"/>
                                      </p:to>
                                    </p:set>
                                    <p:animEffect transition="in" filter="fade">
                                      <p:cBhvr>
                                        <p:cTn id="77" dur="25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0" grpId="0"/>
      <p:bldP spid="43" grpId="0"/>
      <p:bldP spid="44" grpId="0"/>
      <p:bldP spid="45" grpId="0"/>
      <p:bldP spid="46" grpId="0"/>
      <p:bldP spid="47" grpId="0"/>
      <p:bldP spid="4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Groupe 93">
            <a:extLst>
              <a:ext uri="{FF2B5EF4-FFF2-40B4-BE49-F238E27FC236}">
                <a16:creationId xmlns:a16="http://schemas.microsoft.com/office/drawing/2014/main" id="{15E2BEA8-B9FC-48C1-48FA-1C24C1C490C9}"/>
              </a:ext>
            </a:extLst>
          </p:cNvPr>
          <p:cNvGrpSpPr/>
          <p:nvPr/>
        </p:nvGrpSpPr>
        <p:grpSpPr>
          <a:xfrm>
            <a:off x="211770" y="6369121"/>
            <a:ext cx="3623971" cy="1928993"/>
            <a:chOff x="211770" y="6457337"/>
            <a:chExt cx="3623971" cy="1928993"/>
          </a:xfrm>
        </p:grpSpPr>
        <p:sp>
          <p:nvSpPr>
            <p:cNvPr id="95" name="ZoneTexte 94">
              <a:extLst>
                <a:ext uri="{FF2B5EF4-FFF2-40B4-BE49-F238E27FC236}">
                  <a16:creationId xmlns:a16="http://schemas.microsoft.com/office/drawing/2014/main" id="{D9C07E3F-9D50-D4F6-90A4-CC3A42CCFD36}"/>
                </a:ext>
              </a:extLst>
            </p:cNvPr>
            <p:cNvSpPr txBox="1"/>
            <p:nvPr/>
          </p:nvSpPr>
          <p:spPr>
            <a:xfrm>
              <a:off x="211770" y="7309112"/>
              <a:ext cx="3623971" cy="1077218"/>
            </a:xfrm>
            <a:prstGeom prst="rect">
              <a:avLst/>
            </a:prstGeom>
            <a:noFill/>
          </p:spPr>
          <p:txBody>
            <a:bodyPr wrap="square" rtlCol="0">
              <a:spAutoFit/>
            </a:bodyPr>
            <a:lstStyle/>
            <a:p>
              <a:pPr lvl="0" algn="ctr"/>
              <a:r>
                <a:rPr lang="fr-FR" sz="2400" dirty="0">
                  <a:solidFill>
                    <a:schemeClr val="bg1"/>
                  </a:solidFill>
                  <a:latin typeface="Rubik" panose="00000500000000000000" pitchFamily="2" charset="-79"/>
                  <a:cs typeface="Rubik" panose="00000500000000000000" pitchFamily="2" charset="-79"/>
                </a:rPr>
                <a:t>Très haut débit</a:t>
              </a:r>
            </a:p>
            <a:p>
              <a:pPr lvl="0" algn="ctr"/>
              <a:r>
                <a:rPr lang="fr-FR" sz="2000" dirty="0">
                  <a:solidFill>
                    <a:schemeClr val="bg1"/>
                  </a:solidFill>
                  <a:latin typeface="Rubik" panose="00000500000000000000" pitchFamily="2" charset="-79"/>
                  <a:cs typeface="Rubik" panose="00000500000000000000" pitchFamily="2" charset="-79"/>
                </a:rPr>
                <a:t>Écoulement rapide</a:t>
              </a:r>
              <a:br>
                <a:rPr lang="fr-FR" sz="2000" dirty="0">
                  <a:solidFill>
                    <a:schemeClr val="bg1"/>
                  </a:solidFill>
                  <a:latin typeface="Rubik" panose="00000500000000000000" pitchFamily="2" charset="-79"/>
                  <a:cs typeface="Rubik" panose="00000500000000000000" pitchFamily="2" charset="-79"/>
                </a:rPr>
              </a:br>
              <a:r>
                <a:rPr lang="fr-FR" sz="2000" dirty="0">
                  <a:solidFill>
                    <a:schemeClr val="bg1"/>
                  </a:solidFill>
                  <a:latin typeface="Rubik" panose="00000500000000000000" pitchFamily="2" charset="-79"/>
                  <a:cs typeface="Rubik" panose="00000500000000000000" pitchFamily="2" charset="-79"/>
                </a:rPr>
                <a:t>du liquide</a:t>
              </a:r>
            </a:p>
          </p:txBody>
        </p:sp>
        <p:pic>
          <p:nvPicPr>
            <p:cNvPr id="96" name="Graphique 95">
              <a:extLst>
                <a:ext uri="{FF2B5EF4-FFF2-40B4-BE49-F238E27FC236}">
                  <a16:creationId xmlns:a16="http://schemas.microsoft.com/office/drawing/2014/main" id="{77540E86-0D7C-9EB4-80FB-78C8DFAD03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617" y="6457337"/>
              <a:ext cx="1087627" cy="760628"/>
            </a:xfrm>
            <a:prstGeom prst="rect">
              <a:avLst/>
            </a:prstGeom>
          </p:spPr>
        </p:pic>
      </p:grpSp>
      <p:grpSp>
        <p:nvGrpSpPr>
          <p:cNvPr id="106" name="Groupe 105">
            <a:extLst>
              <a:ext uri="{FF2B5EF4-FFF2-40B4-BE49-F238E27FC236}">
                <a16:creationId xmlns:a16="http://schemas.microsoft.com/office/drawing/2014/main" id="{C2558C24-1FF8-CE9D-D472-85A8B035E08E}"/>
              </a:ext>
            </a:extLst>
          </p:cNvPr>
          <p:cNvGrpSpPr/>
          <p:nvPr/>
        </p:nvGrpSpPr>
        <p:grpSpPr>
          <a:xfrm>
            <a:off x="3803381" y="6197179"/>
            <a:ext cx="4573063" cy="2100935"/>
            <a:chOff x="3803381" y="6285395"/>
            <a:chExt cx="4573063" cy="2100935"/>
          </a:xfrm>
        </p:grpSpPr>
        <p:sp>
          <p:nvSpPr>
            <p:cNvPr id="107" name="ZoneTexte 106">
              <a:extLst>
                <a:ext uri="{FF2B5EF4-FFF2-40B4-BE49-F238E27FC236}">
                  <a16:creationId xmlns:a16="http://schemas.microsoft.com/office/drawing/2014/main" id="{60466A19-59E9-0BE9-8585-8A8604C58D80}"/>
                </a:ext>
              </a:extLst>
            </p:cNvPr>
            <p:cNvSpPr txBox="1"/>
            <p:nvPr/>
          </p:nvSpPr>
          <p:spPr>
            <a:xfrm>
              <a:off x="3803381" y="7309112"/>
              <a:ext cx="4573063" cy="1077218"/>
            </a:xfrm>
            <a:prstGeom prst="rect">
              <a:avLst/>
            </a:prstGeom>
            <a:noFill/>
          </p:spPr>
          <p:txBody>
            <a:bodyPr wrap="square" rtlCol="0">
              <a:spAutoFit/>
            </a:bodyPr>
            <a:lstStyle/>
            <a:p>
              <a:pPr lvl="0" algn="ctr"/>
              <a:r>
                <a:rPr lang="fr-FR" sz="2400" b="0" i="0" dirty="0">
                  <a:solidFill>
                    <a:schemeClr val="bg1"/>
                  </a:solidFill>
                  <a:effectLst/>
                  <a:latin typeface="Rubik" panose="00000500000000000000" pitchFamily="2" charset="-79"/>
                  <a:cs typeface="Rubik" panose="00000500000000000000" pitchFamily="2" charset="-79"/>
                </a:rPr>
                <a:t>Moins de plastique</a:t>
              </a:r>
            </a:p>
            <a:p>
              <a:pPr lvl="0" algn="ctr"/>
              <a:r>
                <a:rPr lang="fr-FR" sz="2000" b="0" i="0" dirty="0">
                  <a:solidFill>
                    <a:schemeClr val="bg1"/>
                  </a:solidFill>
                  <a:effectLst/>
                  <a:latin typeface="Rubik" panose="00000500000000000000" pitchFamily="2" charset="-79"/>
                  <a:cs typeface="Rubik" panose="00000500000000000000" pitchFamily="2" charset="-79"/>
                </a:rPr>
                <a:t>92% et 77% en comparaison</a:t>
              </a:r>
              <a:br>
                <a:rPr lang="fr-FR" sz="2000" b="0" i="0" dirty="0">
                  <a:solidFill>
                    <a:schemeClr val="bg1"/>
                  </a:solidFill>
                  <a:effectLst/>
                  <a:latin typeface="Rubik" panose="00000500000000000000" pitchFamily="2" charset="-79"/>
                  <a:cs typeface="Rubik" panose="00000500000000000000" pitchFamily="2" charset="-79"/>
                </a:rPr>
              </a:br>
              <a:r>
                <a:rPr lang="fr-FR" sz="2000" b="0" i="0" dirty="0">
                  <a:solidFill>
                    <a:schemeClr val="bg1"/>
                  </a:solidFill>
                  <a:effectLst/>
                  <a:latin typeface="Rubik" panose="00000500000000000000" pitchFamily="2" charset="-79"/>
                  <a:cs typeface="Rubik" panose="00000500000000000000" pitchFamily="2" charset="-79"/>
                </a:rPr>
                <a:t>aux bidons 20L et 5L</a:t>
              </a:r>
              <a:endParaRPr lang="fr-FR" sz="2000" dirty="0">
                <a:solidFill>
                  <a:schemeClr val="bg1"/>
                </a:solidFill>
                <a:latin typeface="Rubik" panose="00000500000000000000" pitchFamily="2" charset="-79"/>
                <a:cs typeface="Rubik" panose="00000500000000000000" pitchFamily="2" charset="-79"/>
              </a:endParaRPr>
            </a:p>
          </p:txBody>
        </p:sp>
        <p:pic>
          <p:nvPicPr>
            <p:cNvPr id="108" name="Image 107" descr="Une image contenant texte&#10;&#10;Description générée automatiquement">
              <a:extLst>
                <a:ext uri="{FF2B5EF4-FFF2-40B4-BE49-F238E27FC236}">
                  <a16:creationId xmlns:a16="http://schemas.microsoft.com/office/drawing/2014/main" id="{C9D50D56-5944-A74B-09B4-253E03F0B133}"/>
                </a:ext>
              </a:extLst>
            </p:cNvPr>
            <p:cNvPicPr>
              <a:picLocks noChangeAspect="1"/>
            </p:cNvPicPr>
            <p:nvPr/>
          </p:nvPicPr>
          <p:blipFill>
            <a:blip r:embed="rId5">
              <a:biLevel thresh="75000"/>
              <a:extLst>
                <a:ext uri="{28A0092B-C50C-407E-A947-70E740481C1C}">
                  <a14:useLocalDpi xmlns:a14="http://schemas.microsoft.com/office/drawing/2010/main" val="0"/>
                </a:ext>
              </a:extLst>
            </a:blip>
            <a:stretch>
              <a:fillRect/>
            </a:stretch>
          </p:blipFill>
          <p:spPr>
            <a:xfrm>
              <a:off x="5567135" y="6285395"/>
              <a:ext cx="1075519" cy="1075519"/>
            </a:xfrm>
            <a:prstGeom prst="rect">
              <a:avLst/>
            </a:prstGeom>
          </p:spPr>
        </p:pic>
      </p:grpSp>
      <p:sp>
        <p:nvSpPr>
          <p:cNvPr id="5" name="Rectangle 4">
            <a:extLst>
              <a:ext uri="{FF2B5EF4-FFF2-40B4-BE49-F238E27FC236}">
                <a16:creationId xmlns:a16="http://schemas.microsoft.com/office/drawing/2014/main" id="{A3A7BB86-B74B-C02C-5008-ACFAE35B0D6F}"/>
              </a:ext>
            </a:extLst>
          </p:cNvPr>
          <p:cNvSpPr/>
          <p:nvPr/>
        </p:nvSpPr>
        <p:spPr>
          <a:xfrm>
            <a:off x="-644520" y="8454700"/>
            <a:ext cx="21031200" cy="5117936"/>
          </a:xfrm>
          <a:prstGeom prst="rect">
            <a:avLst/>
          </a:prstGeom>
          <a:solidFill>
            <a:schemeClr val="bg1"/>
          </a:solidFill>
          <a:effectLst>
            <a:innerShdw blurRad="241300">
              <a:prstClr val="black"/>
            </a:innerShdw>
          </a:effectLst>
        </p:spPr>
        <p:txBody>
          <a:bodyPr wrap="none" rtlCol="0" anchor="ctr">
            <a:spAutoFit/>
          </a:bodyPr>
          <a:lstStyle/>
          <a:p>
            <a:pPr marL="4672330" marR="5080" algn="just">
              <a:lnSpc>
                <a:spcPct val="104099"/>
              </a:lnSpc>
              <a:spcBef>
                <a:spcPts val="1019"/>
              </a:spcBef>
            </a:pPr>
            <a:endParaRPr lang="fr-FR" i="1" spc="-5" dirty="0">
              <a:latin typeface="Rubik" panose="00000500000000000000" pitchFamily="2" charset="-79"/>
              <a:cs typeface="Rubik" panose="00000500000000000000" pitchFamily="2" charset="-79"/>
            </a:endParaRPr>
          </a:p>
        </p:txBody>
      </p:sp>
      <p:sp>
        <p:nvSpPr>
          <p:cNvPr id="6" name="Rectangle 5">
            <a:extLst>
              <a:ext uri="{FF2B5EF4-FFF2-40B4-BE49-F238E27FC236}">
                <a16:creationId xmlns:a16="http://schemas.microsoft.com/office/drawing/2014/main" id="{63E272EA-6BF5-D0E8-C5CB-B5A96A59BE9D}"/>
              </a:ext>
            </a:extLst>
          </p:cNvPr>
          <p:cNvSpPr/>
          <p:nvPr/>
        </p:nvSpPr>
        <p:spPr>
          <a:xfrm>
            <a:off x="-601662" y="-1634859"/>
            <a:ext cx="21031200" cy="5117936"/>
          </a:xfrm>
          <a:prstGeom prst="rect">
            <a:avLst/>
          </a:prstGeom>
          <a:solidFill>
            <a:schemeClr val="bg1"/>
          </a:solidFill>
          <a:effectLst>
            <a:innerShdw blurRad="241300">
              <a:prstClr val="black"/>
            </a:innerShdw>
          </a:effectLst>
        </p:spPr>
        <p:txBody>
          <a:bodyPr wrap="none" rtlCol="0" anchor="ctr">
            <a:spAutoFit/>
          </a:bodyPr>
          <a:lstStyle/>
          <a:p>
            <a:pPr marL="4672330" marR="5080" algn="just">
              <a:lnSpc>
                <a:spcPct val="104099"/>
              </a:lnSpc>
              <a:spcBef>
                <a:spcPts val="1019"/>
              </a:spcBef>
            </a:pPr>
            <a:endParaRPr lang="fr-FR" i="1" spc="-5" dirty="0">
              <a:latin typeface="Rubik" panose="00000500000000000000" pitchFamily="2" charset="-79"/>
              <a:cs typeface="Rubik" panose="00000500000000000000" pitchFamily="2" charset="-79"/>
            </a:endParaRPr>
          </a:p>
        </p:txBody>
      </p:sp>
      <p:pic>
        <p:nvPicPr>
          <p:cNvPr id="7" name="Image 6">
            <a:extLst>
              <a:ext uri="{FF2B5EF4-FFF2-40B4-BE49-F238E27FC236}">
                <a16:creationId xmlns:a16="http://schemas.microsoft.com/office/drawing/2014/main" id="{A09C40D7-0860-F3B8-ADC6-768C8F74641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214644" y="1843857"/>
            <a:ext cx="13864947" cy="7799032"/>
          </a:xfrm>
          <a:prstGeom prst="rect">
            <a:avLst/>
          </a:prstGeom>
        </p:spPr>
      </p:pic>
      <p:grpSp>
        <p:nvGrpSpPr>
          <p:cNvPr id="97" name="Groupe 96">
            <a:extLst>
              <a:ext uri="{FF2B5EF4-FFF2-40B4-BE49-F238E27FC236}">
                <a16:creationId xmlns:a16="http://schemas.microsoft.com/office/drawing/2014/main" id="{D914EBF0-EF47-8078-5B1A-467D0E3D2DED}"/>
              </a:ext>
            </a:extLst>
          </p:cNvPr>
          <p:cNvGrpSpPr/>
          <p:nvPr/>
        </p:nvGrpSpPr>
        <p:grpSpPr>
          <a:xfrm>
            <a:off x="8438968" y="6403744"/>
            <a:ext cx="3290276" cy="1907490"/>
            <a:chOff x="1662456" y="9300091"/>
            <a:chExt cx="3290276" cy="1907490"/>
          </a:xfrm>
        </p:grpSpPr>
        <p:sp>
          <p:nvSpPr>
            <p:cNvPr id="98" name="ZoneTexte 97">
              <a:extLst>
                <a:ext uri="{FF2B5EF4-FFF2-40B4-BE49-F238E27FC236}">
                  <a16:creationId xmlns:a16="http://schemas.microsoft.com/office/drawing/2014/main" id="{000FA4F5-3ED3-E6BB-382B-8CD36F3FF7C6}"/>
                </a:ext>
              </a:extLst>
            </p:cNvPr>
            <p:cNvSpPr txBox="1"/>
            <p:nvPr/>
          </p:nvSpPr>
          <p:spPr>
            <a:xfrm>
              <a:off x="1662456" y="10130363"/>
              <a:ext cx="3290276" cy="1077218"/>
            </a:xfrm>
            <a:prstGeom prst="rect">
              <a:avLst/>
            </a:prstGeom>
            <a:noFill/>
          </p:spPr>
          <p:txBody>
            <a:bodyPr wrap="square" rtlCol="0">
              <a:spAutoFit/>
            </a:bodyPr>
            <a:lstStyle/>
            <a:p>
              <a:pPr lvl="0" algn="ctr"/>
              <a:r>
                <a:rPr lang="en-US" sz="2400" dirty="0">
                  <a:solidFill>
                    <a:schemeClr val="bg1"/>
                  </a:solidFill>
                  <a:latin typeface="Rubik" panose="00000500000000000000" pitchFamily="2" charset="-79"/>
                  <a:cs typeface="Rubik" panose="00000500000000000000" pitchFamily="2" charset="-79"/>
                </a:rPr>
                <a:t>Gain de place</a:t>
              </a:r>
            </a:p>
            <a:p>
              <a:pPr lvl="0" algn="ctr"/>
              <a:r>
                <a:rPr lang="en-US" sz="2000" dirty="0">
                  <a:solidFill>
                    <a:schemeClr val="bg1"/>
                  </a:solidFill>
                  <a:latin typeface="Rubik" panose="00000500000000000000" pitchFamily="2" charset="-79"/>
                  <a:cs typeface="Rubik" panose="00000500000000000000" pitchFamily="2" charset="-79"/>
                </a:rPr>
                <a:t>40% de volume</a:t>
              </a:r>
            </a:p>
            <a:p>
              <a:pPr lvl="0" algn="ctr"/>
              <a:r>
                <a:rPr lang="en-US" sz="2000" dirty="0">
                  <a:solidFill>
                    <a:schemeClr val="bg1"/>
                  </a:solidFill>
                  <a:latin typeface="Rubik" panose="00000500000000000000" pitchFamily="2" charset="-79"/>
                  <a:cs typeface="Rubik" panose="00000500000000000000" pitchFamily="2" charset="-79"/>
                </a:rPr>
                <a:t>de stockage </a:t>
              </a:r>
              <a:r>
                <a:rPr lang="en-US" sz="2000" dirty="0" err="1">
                  <a:solidFill>
                    <a:schemeClr val="bg1"/>
                  </a:solidFill>
                  <a:latin typeface="Rubik" panose="00000500000000000000" pitchFamily="2" charset="-79"/>
                  <a:cs typeface="Rubik" panose="00000500000000000000" pitchFamily="2" charset="-79"/>
                </a:rPr>
                <a:t>en</a:t>
              </a:r>
              <a:r>
                <a:rPr lang="en-US" sz="2000" dirty="0">
                  <a:solidFill>
                    <a:schemeClr val="bg1"/>
                  </a:solidFill>
                  <a:latin typeface="Rubik" panose="00000500000000000000" pitchFamily="2" charset="-79"/>
                  <a:cs typeface="Rubik" panose="00000500000000000000" pitchFamily="2" charset="-79"/>
                </a:rPr>
                <a:t> </a:t>
              </a:r>
              <a:r>
                <a:rPr lang="en-US" sz="2000" dirty="0" err="1">
                  <a:solidFill>
                    <a:schemeClr val="bg1"/>
                  </a:solidFill>
                  <a:latin typeface="Rubik" panose="00000500000000000000" pitchFamily="2" charset="-79"/>
                  <a:cs typeface="Rubik" panose="00000500000000000000" pitchFamily="2" charset="-79"/>
                </a:rPr>
                <a:t>moins</a:t>
              </a:r>
              <a:endParaRPr lang="en-US" sz="2000" dirty="0">
                <a:solidFill>
                  <a:schemeClr val="bg1"/>
                </a:solidFill>
                <a:latin typeface="Rubik" panose="00000500000000000000" pitchFamily="2" charset="-79"/>
                <a:cs typeface="Rubik" panose="00000500000000000000" pitchFamily="2" charset="-79"/>
              </a:endParaRPr>
            </a:p>
          </p:txBody>
        </p:sp>
        <p:pic>
          <p:nvPicPr>
            <p:cNvPr id="99" name="Graphique 98">
              <a:extLst>
                <a:ext uri="{FF2B5EF4-FFF2-40B4-BE49-F238E27FC236}">
                  <a16:creationId xmlns:a16="http://schemas.microsoft.com/office/drawing/2014/main" id="{406C66BA-D916-B723-F6C4-C6525067C30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48640" y="9300091"/>
              <a:ext cx="655383" cy="746796"/>
            </a:xfrm>
            <a:prstGeom prst="rect">
              <a:avLst/>
            </a:prstGeom>
          </p:spPr>
        </p:pic>
      </p:grpSp>
      <p:grpSp>
        <p:nvGrpSpPr>
          <p:cNvPr id="103" name="Groupe 102">
            <a:extLst>
              <a:ext uri="{FF2B5EF4-FFF2-40B4-BE49-F238E27FC236}">
                <a16:creationId xmlns:a16="http://schemas.microsoft.com/office/drawing/2014/main" id="{89D8FED0-39C9-FB55-3611-7E7D75640709}"/>
              </a:ext>
            </a:extLst>
          </p:cNvPr>
          <p:cNvGrpSpPr/>
          <p:nvPr/>
        </p:nvGrpSpPr>
        <p:grpSpPr>
          <a:xfrm>
            <a:off x="8363529" y="3918561"/>
            <a:ext cx="3441915" cy="2046519"/>
            <a:chOff x="8363529" y="4006777"/>
            <a:chExt cx="3441915" cy="2046519"/>
          </a:xfrm>
        </p:grpSpPr>
        <p:sp>
          <p:nvSpPr>
            <p:cNvPr id="104" name="ZoneTexte 103">
              <a:extLst>
                <a:ext uri="{FF2B5EF4-FFF2-40B4-BE49-F238E27FC236}">
                  <a16:creationId xmlns:a16="http://schemas.microsoft.com/office/drawing/2014/main" id="{4DB2B938-F2C7-A847-5D31-E7796964A0ED}"/>
                </a:ext>
              </a:extLst>
            </p:cNvPr>
            <p:cNvSpPr txBox="1"/>
            <p:nvPr/>
          </p:nvSpPr>
          <p:spPr>
            <a:xfrm>
              <a:off x="8363529" y="4976078"/>
              <a:ext cx="3441915" cy="1077218"/>
            </a:xfrm>
            <a:prstGeom prst="rect">
              <a:avLst/>
            </a:prstGeom>
            <a:noFill/>
          </p:spPr>
          <p:txBody>
            <a:bodyPr wrap="square" rtlCol="0">
              <a:spAutoFit/>
            </a:bodyPr>
            <a:lstStyle/>
            <a:p>
              <a:pPr lvl="0" algn="ctr"/>
              <a:r>
                <a:rPr lang="en-US" sz="2400" dirty="0" err="1">
                  <a:solidFill>
                    <a:schemeClr val="bg1"/>
                  </a:solidFill>
                  <a:latin typeface="Rubik" panose="00000500000000000000" pitchFamily="2" charset="-79"/>
                  <a:cs typeface="Rubik" panose="00000500000000000000" pitchFamily="2" charset="-79"/>
                </a:rPr>
                <a:t>Réduction</a:t>
              </a:r>
              <a:r>
                <a:rPr lang="en-US" sz="2400" dirty="0">
                  <a:solidFill>
                    <a:schemeClr val="bg1"/>
                  </a:solidFill>
                  <a:latin typeface="Rubik" panose="00000500000000000000" pitchFamily="2" charset="-79"/>
                  <a:cs typeface="Rubik" panose="00000500000000000000" pitchFamily="2" charset="-79"/>
                </a:rPr>
                <a:t> des </a:t>
              </a:r>
              <a:r>
                <a:rPr lang="en-US" sz="2400" dirty="0" err="1">
                  <a:solidFill>
                    <a:schemeClr val="bg1"/>
                  </a:solidFill>
                  <a:latin typeface="Rubik" panose="00000500000000000000" pitchFamily="2" charset="-79"/>
                  <a:cs typeface="Rubik" panose="00000500000000000000" pitchFamily="2" charset="-79"/>
                </a:rPr>
                <a:t>déchets</a:t>
              </a:r>
              <a:endParaRPr lang="en-US" sz="2400" dirty="0">
                <a:solidFill>
                  <a:schemeClr val="bg1"/>
                </a:solidFill>
                <a:latin typeface="Rubik" panose="00000500000000000000" pitchFamily="2" charset="-79"/>
                <a:cs typeface="Rubik" panose="00000500000000000000" pitchFamily="2" charset="-79"/>
              </a:endParaRPr>
            </a:p>
            <a:p>
              <a:pPr lvl="0" algn="ctr"/>
              <a:r>
                <a:rPr lang="en-US" sz="2000" dirty="0">
                  <a:solidFill>
                    <a:schemeClr val="bg1"/>
                  </a:solidFill>
                  <a:latin typeface="Rubik" panose="00000500000000000000" pitchFamily="2" charset="-79"/>
                  <a:cs typeface="Rubik" panose="00000500000000000000" pitchFamily="2" charset="-79"/>
                </a:rPr>
                <a:t>90% de </a:t>
              </a:r>
              <a:r>
                <a:rPr lang="en-US" sz="2000" dirty="0" err="1">
                  <a:solidFill>
                    <a:schemeClr val="bg1"/>
                  </a:solidFill>
                  <a:latin typeface="Rubik" panose="00000500000000000000" pitchFamily="2" charset="-79"/>
                  <a:cs typeface="Rubik" panose="00000500000000000000" pitchFamily="2" charset="-79"/>
                </a:rPr>
                <a:t>déchets</a:t>
              </a:r>
              <a:br>
                <a:rPr lang="en-US" sz="2000" dirty="0">
                  <a:solidFill>
                    <a:schemeClr val="bg1"/>
                  </a:solidFill>
                  <a:latin typeface="Rubik" panose="00000500000000000000" pitchFamily="2" charset="-79"/>
                  <a:cs typeface="Rubik" panose="00000500000000000000" pitchFamily="2" charset="-79"/>
                </a:rPr>
              </a:br>
              <a:r>
                <a:rPr lang="en-US" sz="2000" dirty="0" err="1">
                  <a:solidFill>
                    <a:schemeClr val="bg1"/>
                  </a:solidFill>
                  <a:latin typeface="Rubik" panose="00000500000000000000" pitchFamily="2" charset="-79"/>
                  <a:cs typeface="Rubik" panose="00000500000000000000" pitchFamily="2" charset="-79"/>
                </a:rPr>
                <a:t>en</a:t>
              </a:r>
              <a:r>
                <a:rPr lang="en-US" sz="2000" dirty="0">
                  <a:solidFill>
                    <a:schemeClr val="bg1"/>
                  </a:solidFill>
                  <a:latin typeface="Rubik" panose="00000500000000000000" pitchFamily="2" charset="-79"/>
                  <a:cs typeface="Rubik" panose="00000500000000000000" pitchFamily="2" charset="-79"/>
                </a:rPr>
                <a:t> </a:t>
              </a:r>
              <a:r>
                <a:rPr lang="en-US" sz="2000" dirty="0" err="1">
                  <a:solidFill>
                    <a:schemeClr val="bg1"/>
                  </a:solidFill>
                  <a:latin typeface="Rubik" panose="00000500000000000000" pitchFamily="2" charset="-79"/>
                  <a:cs typeface="Rubik" panose="00000500000000000000" pitchFamily="2" charset="-79"/>
                </a:rPr>
                <a:t>moins</a:t>
              </a:r>
              <a:r>
                <a:rPr lang="en-US" sz="2000" dirty="0">
                  <a:solidFill>
                    <a:schemeClr val="bg1"/>
                  </a:solidFill>
                  <a:latin typeface="Rubik" panose="00000500000000000000" pitchFamily="2" charset="-79"/>
                  <a:cs typeface="Rubik" panose="00000500000000000000" pitchFamily="2" charset="-79"/>
                </a:rPr>
                <a:t> à trier</a:t>
              </a:r>
            </a:p>
          </p:txBody>
        </p:sp>
        <p:pic>
          <p:nvPicPr>
            <p:cNvPr id="105" name="Graphique 104">
              <a:extLst>
                <a:ext uri="{FF2B5EF4-FFF2-40B4-BE49-F238E27FC236}">
                  <a16:creationId xmlns:a16="http://schemas.microsoft.com/office/drawing/2014/main" id="{05437568-754E-E64C-D04E-F7124310CD3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95644" y="4006777"/>
              <a:ext cx="923925" cy="885825"/>
            </a:xfrm>
            <a:prstGeom prst="rect">
              <a:avLst/>
            </a:prstGeom>
          </p:spPr>
        </p:pic>
      </p:grpSp>
      <p:sp>
        <p:nvSpPr>
          <p:cNvPr id="8" name="Rectangle 7">
            <a:extLst>
              <a:ext uri="{FF2B5EF4-FFF2-40B4-BE49-F238E27FC236}">
                <a16:creationId xmlns:a16="http://schemas.microsoft.com/office/drawing/2014/main" id="{D1ACC746-80B9-6B8D-6DE5-55B1A4E02BA4}"/>
              </a:ext>
            </a:extLst>
          </p:cNvPr>
          <p:cNvSpPr/>
          <p:nvPr/>
        </p:nvSpPr>
        <p:spPr>
          <a:xfrm>
            <a:off x="974153" y="1658257"/>
            <a:ext cx="9535891" cy="646331"/>
          </a:xfrm>
          <a:prstGeom prst="rect">
            <a:avLst/>
          </a:prstGeom>
        </p:spPr>
        <p:txBody>
          <a:bodyPr wrap="square">
            <a:spAutoFit/>
          </a:bodyPr>
          <a:lstStyle/>
          <a:p>
            <a:r>
              <a:rPr lang="fr-FR" sz="3600" spc="-5" dirty="0">
                <a:latin typeface="Rubik Black" panose="00000A00000000000000" pitchFamily="2" charset="-79"/>
                <a:cs typeface="Rubik Black" panose="00000A00000000000000" pitchFamily="2" charset="-79"/>
              </a:rPr>
              <a:t>ECOBOX  5L et 20L</a:t>
            </a:r>
            <a:endParaRPr lang="fr-FR" sz="2400" dirty="0">
              <a:solidFill>
                <a:srgbClr val="E41B13"/>
              </a:solidFill>
              <a:latin typeface="Rubik" panose="00000500000000000000" pitchFamily="2" charset="-79"/>
              <a:cs typeface="Rubik" panose="00000500000000000000" pitchFamily="2" charset="-79"/>
            </a:endParaRPr>
          </a:p>
        </p:txBody>
      </p:sp>
      <p:pic>
        <p:nvPicPr>
          <p:cNvPr id="9" name="Graphique 8">
            <a:extLst>
              <a:ext uri="{FF2B5EF4-FFF2-40B4-BE49-F238E27FC236}">
                <a16:creationId xmlns:a16="http://schemas.microsoft.com/office/drawing/2014/main" id="{04C9D30E-370A-3853-EC9C-6A00ACBC9AF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6556" y="1463675"/>
            <a:ext cx="1264517" cy="1097047"/>
          </a:xfrm>
          <a:prstGeom prst="rect">
            <a:avLst/>
          </a:prstGeom>
        </p:spPr>
      </p:pic>
      <p:pic>
        <p:nvPicPr>
          <p:cNvPr id="10" name="Graphique 9">
            <a:extLst>
              <a:ext uri="{FF2B5EF4-FFF2-40B4-BE49-F238E27FC236}">
                <a16:creationId xmlns:a16="http://schemas.microsoft.com/office/drawing/2014/main" id="{13668AC7-9BF8-D2DF-FCB5-D5CD5BF4426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7201076" y="10274300"/>
            <a:ext cx="2605368" cy="714375"/>
          </a:xfrm>
          <a:prstGeom prst="rect">
            <a:avLst/>
          </a:prstGeom>
        </p:spPr>
      </p:pic>
      <p:sp>
        <p:nvSpPr>
          <p:cNvPr id="34" name="ZoneTexte 33">
            <a:extLst>
              <a:ext uri="{FF2B5EF4-FFF2-40B4-BE49-F238E27FC236}">
                <a16:creationId xmlns:a16="http://schemas.microsoft.com/office/drawing/2014/main" id="{0BD11B95-F022-A09C-6B5C-E5E77A28F59D}"/>
              </a:ext>
            </a:extLst>
          </p:cNvPr>
          <p:cNvSpPr txBox="1"/>
          <p:nvPr/>
        </p:nvSpPr>
        <p:spPr>
          <a:xfrm>
            <a:off x="1004691" y="2789615"/>
            <a:ext cx="10343553" cy="461665"/>
          </a:xfrm>
          <a:prstGeom prst="rect">
            <a:avLst/>
          </a:prstGeom>
          <a:noFill/>
        </p:spPr>
        <p:txBody>
          <a:bodyPr wrap="square" numCol="1" rtlCol="0">
            <a:spAutoFit/>
          </a:bodyPr>
          <a:lstStyle/>
          <a:p>
            <a:pPr marL="285750" indent="-285750">
              <a:buFont typeface="Arial" panose="020B0604020202020204" pitchFamily="34" charset="0"/>
              <a:buChar char="•"/>
            </a:pPr>
            <a:r>
              <a:rPr lang="fr-FR" sz="2400" dirty="0">
                <a:latin typeface="Rubik" panose="00000500000000000000" pitchFamily="2" charset="-79"/>
                <a:cs typeface="Rubik" panose="00000500000000000000" pitchFamily="2" charset="-79"/>
              </a:rPr>
              <a:t>LE PACK KENNOL ÉCO</a:t>
            </a:r>
          </a:p>
        </p:txBody>
      </p:sp>
      <p:sp>
        <p:nvSpPr>
          <p:cNvPr id="41" name="ZoneTexte 40">
            <a:extLst>
              <a:ext uri="{FF2B5EF4-FFF2-40B4-BE49-F238E27FC236}">
                <a16:creationId xmlns:a16="http://schemas.microsoft.com/office/drawing/2014/main" id="{24BE6259-F451-429A-BAA4-51A349D6E3F5}"/>
              </a:ext>
            </a:extLst>
          </p:cNvPr>
          <p:cNvSpPr txBox="1"/>
          <p:nvPr/>
        </p:nvSpPr>
        <p:spPr>
          <a:xfrm>
            <a:off x="1004690" y="9179167"/>
            <a:ext cx="10343553" cy="1138773"/>
          </a:xfrm>
          <a:prstGeom prst="rect">
            <a:avLst/>
          </a:prstGeom>
          <a:noFill/>
        </p:spPr>
        <p:txBody>
          <a:bodyPr wrap="square" numCol="1" rtlCol="0">
            <a:spAutoFit/>
          </a:bodyPr>
          <a:lstStyle/>
          <a:p>
            <a:pPr algn="ctr" fontAlgn="base"/>
            <a:r>
              <a:rPr lang="en-US" sz="4400" spc="300" dirty="0">
                <a:solidFill>
                  <a:srgbClr val="E1251B"/>
                </a:solidFill>
                <a:latin typeface="Rubik Black" panose="00000A00000000000000" pitchFamily="2" charset="-79"/>
                <a:cs typeface="Rubik Black" panose="00000A00000000000000" pitchFamily="2" charset="-79"/>
              </a:rPr>
              <a:t>DISPONIBLE EN VRAC</a:t>
            </a:r>
          </a:p>
          <a:p>
            <a:pPr algn="ctr" fontAlgn="base"/>
            <a:r>
              <a:rPr lang="en-US" sz="2400" spc="300" dirty="0">
                <a:latin typeface="Rubik" panose="00000500000000000000" pitchFamily="2" charset="-79"/>
                <a:cs typeface="Rubik" panose="00000500000000000000" pitchFamily="2" charset="-79"/>
              </a:rPr>
              <a:t>PACKAGING RÉUTILISABLE À VIE</a:t>
            </a:r>
            <a:endParaRPr lang="en-US" sz="3200" spc="300" dirty="0">
              <a:latin typeface="Rubik" panose="00000500000000000000" pitchFamily="2" charset="-79"/>
              <a:cs typeface="Rubik" panose="00000500000000000000" pitchFamily="2" charset="-79"/>
            </a:endParaRPr>
          </a:p>
        </p:txBody>
      </p:sp>
      <p:grpSp>
        <p:nvGrpSpPr>
          <p:cNvPr id="91" name="Groupe 90">
            <a:extLst>
              <a:ext uri="{FF2B5EF4-FFF2-40B4-BE49-F238E27FC236}">
                <a16:creationId xmlns:a16="http://schemas.microsoft.com/office/drawing/2014/main" id="{813EB7FD-3E30-CED7-3120-748B6958B7F5}"/>
              </a:ext>
            </a:extLst>
          </p:cNvPr>
          <p:cNvGrpSpPr/>
          <p:nvPr/>
        </p:nvGrpSpPr>
        <p:grpSpPr>
          <a:xfrm>
            <a:off x="4035435" y="3825875"/>
            <a:ext cx="3977133" cy="2132002"/>
            <a:chOff x="4035435" y="6247125"/>
            <a:chExt cx="3977133" cy="2132002"/>
          </a:xfrm>
        </p:grpSpPr>
        <p:sp>
          <p:nvSpPr>
            <p:cNvPr id="92" name="ZoneTexte 91">
              <a:extLst>
                <a:ext uri="{FF2B5EF4-FFF2-40B4-BE49-F238E27FC236}">
                  <a16:creationId xmlns:a16="http://schemas.microsoft.com/office/drawing/2014/main" id="{4786AEEC-D8F7-D0FA-77C5-18E1E7E50287}"/>
                </a:ext>
              </a:extLst>
            </p:cNvPr>
            <p:cNvSpPr txBox="1"/>
            <p:nvPr/>
          </p:nvSpPr>
          <p:spPr>
            <a:xfrm>
              <a:off x="4035435" y="7301909"/>
              <a:ext cx="3977133" cy="1077218"/>
            </a:xfrm>
            <a:prstGeom prst="rect">
              <a:avLst/>
            </a:prstGeom>
            <a:noFill/>
          </p:spPr>
          <p:txBody>
            <a:bodyPr wrap="square" rtlCol="0">
              <a:spAutoFit/>
            </a:bodyPr>
            <a:lstStyle/>
            <a:p>
              <a:pPr lvl="0" algn="ctr"/>
              <a:r>
                <a:rPr lang="fr-FR" sz="2400" dirty="0">
                  <a:solidFill>
                    <a:schemeClr val="bg1"/>
                  </a:solidFill>
                  <a:latin typeface="Rubik" panose="00000500000000000000" pitchFamily="2" charset="-79"/>
                  <a:cs typeface="Rubik" panose="00000500000000000000" pitchFamily="2" charset="-79"/>
                </a:rPr>
                <a:t>Poche hermétique</a:t>
              </a:r>
            </a:p>
            <a:p>
              <a:pPr lvl="0" algn="ctr"/>
              <a:r>
                <a:rPr lang="fr-FR" sz="2000" dirty="0">
                  <a:solidFill>
                    <a:schemeClr val="bg1"/>
                  </a:solidFill>
                  <a:latin typeface="Rubik" panose="00000500000000000000" pitchFamily="2" charset="-79"/>
                  <a:cs typeface="Rubik" panose="00000500000000000000" pitchFamily="2" charset="-79"/>
                </a:rPr>
                <a:t>Robinet anti-goutte</a:t>
              </a:r>
              <a:br>
                <a:rPr lang="fr-FR" sz="2000" dirty="0">
                  <a:solidFill>
                    <a:schemeClr val="bg1"/>
                  </a:solidFill>
                  <a:latin typeface="Rubik" panose="00000500000000000000" pitchFamily="2" charset="-79"/>
                  <a:cs typeface="Rubik" panose="00000500000000000000" pitchFamily="2" charset="-79"/>
                </a:rPr>
              </a:br>
              <a:r>
                <a:rPr lang="fr-FR" sz="2000" dirty="0" err="1">
                  <a:solidFill>
                    <a:schemeClr val="bg1"/>
                  </a:solidFill>
                  <a:latin typeface="Rubik" panose="00000500000000000000" pitchFamily="2" charset="-79"/>
                  <a:cs typeface="Rubik" panose="00000500000000000000" pitchFamily="2" charset="-79"/>
                </a:rPr>
                <a:t>MaxiFlow</a:t>
              </a:r>
              <a:endParaRPr lang="fr-FR" sz="2000" dirty="0">
                <a:solidFill>
                  <a:schemeClr val="bg1"/>
                </a:solidFill>
                <a:latin typeface="Rubik" panose="00000500000000000000" pitchFamily="2" charset="-79"/>
                <a:cs typeface="Rubik" panose="00000500000000000000" pitchFamily="2" charset="-79"/>
              </a:endParaRPr>
            </a:p>
          </p:txBody>
        </p:sp>
        <p:pic>
          <p:nvPicPr>
            <p:cNvPr id="93" name="Graphique 92">
              <a:extLst>
                <a:ext uri="{FF2B5EF4-FFF2-40B4-BE49-F238E27FC236}">
                  <a16:creationId xmlns:a16="http://schemas.microsoft.com/office/drawing/2014/main" id="{0BEB3279-653E-37B0-A2A9-8E6991F02B5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716270" y="6247125"/>
              <a:ext cx="667452" cy="970840"/>
            </a:xfrm>
            <a:prstGeom prst="rect">
              <a:avLst/>
            </a:prstGeom>
          </p:spPr>
        </p:pic>
      </p:grpSp>
      <p:grpSp>
        <p:nvGrpSpPr>
          <p:cNvPr id="100" name="Groupe 99">
            <a:extLst>
              <a:ext uri="{FF2B5EF4-FFF2-40B4-BE49-F238E27FC236}">
                <a16:creationId xmlns:a16="http://schemas.microsoft.com/office/drawing/2014/main" id="{311DA709-7B6B-2504-12B1-7A134209DE6B}"/>
              </a:ext>
            </a:extLst>
          </p:cNvPr>
          <p:cNvGrpSpPr/>
          <p:nvPr/>
        </p:nvGrpSpPr>
        <p:grpSpPr>
          <a:xfrm>
            <a:off x="35189" y="3966259"/>
            <a:ext cx="3977132" cy="1963685"/>
            <a:chOff x="1831309" y="4054475"/>
            <a:chExt cx="3977132" cy="1963685"/>
          </a:xfrm>
        </p:grpSpPr>
        <p:sp>
          <p:nvSpPr>
            <p:cNvPr id="101" name="ZoneTexte 100">
              <a:extLst>
                <a:ext uri="{FF2B5EF4-FFF2-40B4-BE49-F238E27FC236}">
                  <a16:creationId xmlns:a16="http://schemas.microsoft.com/office/drawing/2014/main" id="{89C76DAD-D7DF-4EDD-13FE-0298705B8904}"/>
                </a:ext>
              </a:extLst>
            </p:cNvPr>
            <p:cNvSpPr txBox="1"/>
            <p:nvPr/>
          </p:nvSpPr>
          <p:spPr>
            <a:xfrm>
              <a:off x="1831309" y="4940942"/>
              <a:ext cx="3977132" cy="1077218"/>
            </a:xfrm>
            <a:prstGeom prst="rect">
              <a:avLst/>
            </a:prstGeom>
            <a:noFill/>
          </p:spPr>
          <p:txBody>
            <a:bodyPr wrap="square" rtlCol="0">
              <a:spAutoFit/>
            </a:bodyPr>
            <a:lstStyle/>
            <a:p>
              <a:pPr lvl="0" algn="ctr"/>
              <a:r>
                <a:rPr lang="fr-FR" sz="2400" dirty="0">
                  <a:solidFill>
                    <a:schemeClr val="bg1"/>
                  </a:solidFill>
                  <a:latin typeface="Rubik" panose="00000500000000000000" pitchFamily="2" charset="-79"/>
                  <a:cs typeface="Rubik" panose="00000500000000000000" pitchFamily="2" charset="-79"/>
                </a:rPr>
                <a:t>Liquide 100% pur</a:t>
              </a:r>
            </a:p>
            <a:p>
              <a:pPr lvl="0" algn="ctr"/>
              <a:r>
                <a:rPr lang="fr-FR" sz="2000" dirty="0">
                  <a:solidFill>
                    <a:schemeClr val="bg1"/>
                  </a:solidFill>
                  <a:latin typeface="Rubik" panose="00000500000000000000" pitchFamily="2" charset="-79"/>
                  <a:cs typeface="Rubik" panose="00000500000000000000" pitchFamily="2" charset="-79"/>
                </a:rPr>
                <a:t>rempli sous vide</a:t>
              </a:r>
            </a:p>
            <a:p>
              <a:pPr lvl="0" algn="ctr"/>
              <a:r>
                <a:rPr lang="fr-FR" sz="2000" dirty="0">
                  <a:solidFill>
                    <a:schemeClr val="bg1"/>
                  </a:solidFill>
                  <a:latin typeface="Rubik" panose="00000500000000000000" pitchFamily="2" charset="-79"/>
                  <a:cs typeface="Rubik" panose="00000500000000000000" pitchFamily="2" charset="-79"/>
                </a:rPr>
                <a:t>pas de contact avec l’air </a:t>
              </a:r>
            </a:p>
          </p:txBody>
        </p:sp>
        <p:pic>
          <p:nvPicPr>
            <p:cNvPr id="102" name="Graphique 101">
              <a:extLst>
                <a:ext uri="{FF2B5EF4-FFF2-40B4-BE49-F238E27FC236}">
                  <a16:creationId xmlns:a16="http://schemas.microsoft.com/office/drawing/2014/main" id="{CBE77169-E55B-45C9-7560-37041768FDF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347244" y="4054475"/>
              <a:ext cx="945262" cy="753817"/>
            </a:xfrm>
            <a:prstGeom prst="rect">
              <a:avLst/>
            </a:prstGeom>
          </p:spPr>
        </p:pic>
      </p:grpSp>
    </p:spTree>
    <p:extLst>
      <p:ext uri="{BB962C8B-B14F-4D97-AF65-F5344CB8AC3E}">
        <p14:creationId xmlns:p14="http://schemas.microsoft.com/office/powerpoint/2010/main" val="249360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53" presetClass="entr" presetSubtype="16" fill="hold" grpId="0" nodeType="afterEffect">
                                  <p:stCondLst>
                                    <p:cond delay="500"/>
                                  </p:stCondLst>
                                  <p:childTnLst>
                                    <p:set>
                                      <p:cBhvr>
                                        <p:cTn id="15" dur="1" fill="hold">
                                          <p:stCondLst>
                                            <p:cond delay="0"/>
                                          </p:stCondLst>
                                        </p:cTn>
                                        <p:tgtEl>
                                          <p:spTgt spid="41">
                                            <p:txEl>
                                              <p:pRg st="0" end="0"/>
                                            </p:txEl>
                                          </p:spTgt>
                                        </p:tgtEl>
                                        <p:attrNameLst>
                                          <p:attrName>style.visibility</p:attrName>
                                        </p:attrNameLst>
                                      </p:cBhvr>
                                      <p:to>
                                        <p:strVal val="visible"/>
                                      </p:to>
                                    </p:set>
                                    <p:anim calcmode="lin" valueType="num">
                                      <p:cBhvr>
                                        <p:cTn id="16" dur="1000" fill="hold"/>
                                        <p:tgtEl>
                                          <p:spTgt spid="41">
                                            <p:txEl>
                                              <p:pRg st="0" end="0"/>
                                            </p:txEl>
                                          </p:spTgt>
                                        </p:tgtEl>
                                        <p:attrNameLst>
                                          <p:attrName>ppt_w</p:attrName>
                                        </p:attrNameLst>
                                      </p:cBhvr>
                                      <p:tavLst>
                                        <p:tav tm="0">
                                          <p:val>
                                            <p:fltVal val="0"/>
                                          </p:val>
                                        </p:tav>
                                        <p:tav tm="100000">
                                          <p:val>
                                            <p:strVal val="#ppt_w"/>
                                          </p:val>
                                        </p:tav>
                                      </p:tavLst>
                                    </p:anim>
                                    <p:anim calcmode="lin" valueType="num">
                                      <p:cBhvr>
                                        <p:cTn id="17" dur="1000" fill="hold"/>
                                        <p:tgtEl>
                                          <p:spTgt spid="41">
                                            <p:txEl>
                                              <p:pRg st="0" end="0"/>
                                            </p:txEl>
                                          </p:spTgt>
                                        </p:tgtEl>
                                        <p:attrNameLst>
                                          <p:attrName>ppt_h</p:attrName>
                                        </p:attrNameLst>
                                      </p:cBhvr>
                                      <p:tavLst>
                                        <p:tav tm="0">
                                          <p:val>
                                            <p:fltVal val="0"/>
                                          </p:val>
                                        </p:tav>
                                        <p:tav tm="100000">
                                          <p:val>
                                            <p:strVal val="#ppt_h"/>
                                          </p:val>
                                        </p:tav>
                                      </p:tavLst>
                                    </p:anim>
                                    <p:animEffect transition="in" filter="fade">
                                      <p:cBhvr>
                                        <p:cTn id="18" dur="1000"/>
                                        <p:tgtEl>
                                          <p:spTgt spid="41">
                                            <p:txEl>
                                              <p:pRg st="0" end="0"/>
                                            </p:txEl>
                                          </p:spTgt>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91"/>
                                        </p:tgtEl>
                                        <p:attrNameLst>
                                          <p:attrName>style.visibility</p:attrName>
                                        </p:attrNameLst>
                                      </p:cBhvr>
                                      <p:to>
                                        <p:strVal val="visible"/>
                                      </p:to>
                                    </p:set>
                                    <p:animEffect transition="in" filter="fade">
                                      <p:cBhvr>
                                        <p:cTn id="26" dur="1000"/>
                                        <p:tgtEl>
                                          <p:spTgt spid="91"/>
                                        </p:tgtEl>
                                      </p:cBhvr>
                                    </p:animEffect>
                                  </p:childTnLst>
                                </p:cTn>
                              </p:par>
                            </p:childTnLst>
                          </p:cTn>
                        </p:par>
                        <p:par>
                          <p:cTn id="27" fill="hold">
                            <p:stCondLst>
                              <p:cond delay="4000"/>
                            </p:stCondLst>
                            <p:childTnLst>
                              <p:par>
                                <p:cTn id="28" presetID="10" presetClass="entr" presetSubtype="0" fill="hold" nodeType="afterEffect">
                                  <p:stCondLst>
                                    <p:cond delay="0"/>
                                  </p:stCondLst>
                                  <p:childTnLst>
                                    <p:set>
                                      <p:cBhvr>
                                        <p:cTn id="29" dur="1" fill="hold">
                                          <p:stCondLst>
                                            <p:cond delay="0"/>
                                          </p:stCondLst>
                                        </p:cTn>
                                        <p:tgtEl>
                                          <p:spTgt spid="103"/>
                                        </p:tgtEl>
                                        <p:attrNameLst>
                                          <p:attrName>style.visibility</p:attrName>
                                        </p:attrNameLst>
                                      </p:cBhvr>
                                      <p:to>
                                        <p:strVal val="visible"/>
                                      </p:to>
                                    </p:set>
                                    <p:animEffect transition="in" filter="fade">
                                      <p:cBhvr>
                                        <p:cTn id="30" dur="1000"/>
                                        <p:tgtEl>
                                          <p:spTgt spid="103"/>
                                        </p:tgtEl>
                                      </p:cBhvr>
                                    </p:animEffect>
                                  </p:childTnLst>
                                </p:cTn>
                              </p:par>
                            </p:childTnLst>
                          </p:cTn>
                        </p:par>
                        <p:par>
                          <p:cTn id="31" fill="hold">
                            <p:stCondLst>
                              <p:cond delay="5000"/>
                            </p:stCondLst>
                            <p:childTnLst>
                              <p:par>
                                <p:cTn id="32" presetID="10" presetClass="entr" presetSubtype="0" fill="hold" nodeType="afterEffect">
                                  <p:stCondLst>
                                    <p:cond delay="0"/>
                                  </p:stCondLst>
                                  <p:childTnLst>
                                    <p:set>
                                      <p:cBhvr>
                                        <p:cTn id="33" dur="1" fill="hold">
                                          <p:stCondLst>
                                            <p:cond delay="0"/>
                                          </p:stCondLst>
                                        </p:cTn>
                                        <p:tgtEl>
                                          <p:spTgt spid="94"/>
                                        </p:tgtEl>
                                        <p:attrNameLst>
                                          <p:attrName>style.visibility</p:attrName>
                                        </p:attrNameLst>
                                      </p:cBhvr>
                                      <p:to>
                                        <p:strVal val="visible"/>
                                      </p:to>
                                    </p:set>
                                    <p:animEffect transition="in" filter="fade">
                                      <p:cBhvr>
                                        <p:cTn id="34" dur="1000"/>
                                        <p:tgtEl>
                                          <p:spTgt spid="94"/>
                                        </p:tgtEl>
                                      </p:cBhvr>
                                    </p:animEffect>
                                  </p:childTnLst>
                                </p:cTn>
                              </p:par>
                            </p:childTnLst>
                          </p:cTn>
                        </p:par>
                        <p:par>
                          <p:cTn id="35" fill="hold">
                            <p:stCondLst>
                              <p:cond delay="6000"/>
                            </p:stCondLst>
                            <p:childTnLst>
                              <p:par>
                                <p:cTn id="36" presetID="10" presetClass="entr" presetSubtype="0" fill="hold" nodeType="afterEffect">
                                  <p:stCondLst>
                                    <p:cond delay="0"/>
                                  </p:stCondLst>
                                  <p:childTnLst>
                                    <p:set>
                                      <p:cBhvr>
                                        <p:cTn id="37" dur="1" fill="hold">
                                          <p:stCondLst>
                                            <p:cond delay="0"/>
                                          </p:stCondLst>
                                        </p:cTn>
                                        <p:tgtEl>
                                          <p:spTgt spid="106"/>
                                        </p:tgtEl>
                                        <p:attrNameLst>
                                          <p:attrName>style.visibility</p:attrName>
                                        </p:attrNameLst>
                                      </p:cBhvr>
                                      <p:to>
                                        <p:strVal val="visible"/>
                                      </p:to>
                                    </p:set>
                                    <p:animEffect transition="in" filter="fade">
                                      <p:cBhvr>
                                        <p:cTn id="38" dur="1000"/>
                                        <p:tgtEl>
                                          <p:spTgt spid="106"/>
                                        </p:tgtEl>
                                      </p:cBhvr>
                                    </p:animEffect>
                                  </p:childTnLst>
                                </p:cTn>
                              </p:par>
                            </p:childTnLst>
                          </p:cTn>
                        </p:par>
                        <p:par>
                          <p:cTn id="39" fill="hold">
                            <p:stCondLst>
                              <p:cond delay="7000"/>
                            </p:stCondLst>
                            <p:childTnLst>
                              <p:par>
                                <p:cTn id="40" presetID="10" presetClass="entr" presetSubtype="0" fill="hold" nodeType="afterEffect">
                                  <p:stCondLst>
                                    <p:cond delay="0"/>
                                  </p:stCondLst>
                                  <p:childTnLst>
                                    <p:set>
                                      <p:cBhvr>
                                        <p:cTn id="41" dur="1" fill="hold">
                                          <p:stCondLst>
                                            <p:cond delay="0"/>
                                          </p:stCondLst>
                                        </p:cTn>
                                        <p:tgtEl>
                                          <p:spTgt spid="97"/>
                                        </p:tgtEl>
                                        <p:attrNameLst>
                                          <p:attrName>style.visibility</p:attrName>
                                        </p:attrNameLst>
                                      </p:cBhvr>
                                      <p:to>
                                        <p:strVal val="visible"/>
                                      </p:to>
                                    </p:set>
                                    <p:animEffect transition="in" filter="fade">
                                      <p:cBhvr>
                                        <p:cTn id="42" dur="1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bldP spid="41"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542CD16-62B1-4D56-9B46-ED887B1AA501}"/>
              </a:ext>
            </a:extLst>
          </p:cNvPr>
          <p:cNvSpPr/>
          <p:nvPr/>
        </p:nvSpPr>
        <p:spPr>
          <a:xfrm>
            <a:off x="-679641" y="4074885"/>
            <a:ext cx="23242779" cy="3601834"/>
          </a:xfrm>
          <a:prstGeom prst="rect">
            <a:avLst/>
          </a:prstGeom>
          <a:solidFill>
            <a:schemeClr val="bg1"/>
          </a:solidFill>
          <a:effectLst>
            <a:innerShdw blurRad="241300">
              <a:prstClr val="black"/>
            </a:innerShdw>
          </a:effectLst>
        </p:spPr>
        <p:txBody>
          <a:bodyPr wrap="square" rtlCol="0" anchor="ctr">
            <a:spAutoFit/>
          </a:bodyPr>
          <a:lstStyle/>
          <a:p>
            <a:pPr marL="4672330" marR="5080" algn="just">
              <a:lnSpc>
                <a:spcPct val="104099"/>
              </a:lnSpc>
              <a:spcBef>
                <a:spcPts val="1019"/>
              </a:spcBef>
            </a:pPr>
            <a:endParaRPr lang="fr-FR" i="1" spc="-5" dirty="0">
              <a:latin typeface="Rubik" panose="00000500000000000000" pitchFamily="2" charset="-79"/>
              <a:cs typeface="Rubik" panose="00000500000000000000" pitchFamily="2" charset="-79"/>
            </a:endParaRPr>
          </a:p>
        </p:txBody>
      </p:sp>
      <p:sp>
        <p:nvSpPr>
          <p:cNvPr id="22" name="Rectangle 21">
            <a:extLst>
              <a:ext uri="{FF2B5EF4-FFF2-40B4-BE49-F238E27FC236}">
                <a16:creationId xmlns:a16="http://schemas.microsoft.com/office/drawing/2014/main" id="{24450F83-4D13-4087-9F82-F6DBAB841738}"/>
              </a:ext>
            </a:extLst>
          </p:cNvPr>
          <p:cNvSpPr/>
          <p:nvPr/>
        </p:nvSpPr>
        <p:spPr>
          <a:xfrm>
            <a:off x="-3365103" y="7406000"/>
            <a:ext cx="26835893" cy="4149329"/>
          </a:xfrm>
          <a:prstGeom prst="rect">
            <a:avLst/>
          </a:prstGeom>
          <a:solidFill>
            <a:schemeClr val="bg1">
              <a:lumMod val="65000"/>
              <a:lumOff val="35000"/>
            </a:schemeClr>
          </a:solidFill>
          <a:effectLst>
            <a:innerShdw blurRad="241300">
              <a:prstClr val="black"/>
            </a:innerShdw>
          </a:effectLst>
        </p:spPr>
        <p:txBody>
          <a:bodyPr wrap="square" rtlCol="0" anchor="ctr">
            <a:spAutoFit/>
          </a:bodyPr>
          <a:lstStyle/>
          <a:p>
            <a:pPr marL="4672330" marR="5080" algn="just">
              <a:lnSpc>
                <a:spcPct val="104099"/>
              </a:lnSpc>
              <a:spcBef>
                <a:spcPts val="1019"/>
              </a:spcBef>
            </a:pPr>
            <a:endParaRPr lang="fr-FR" i="1" spc="-5" dirty="0">
              <a:latin typeface="Rubik" panose="00000500000000000000" pitchFamily="2" charset="-79"/>
              <a:cs typeface="Rubik" panose="00000500000000000000" pitchFamily="2" charset="-79"/>
            </a:endParaRPr>
          </a:p>
        </p:txBody>
      </p:sp>
      <p:pic>
        <p:nvPicPr>
          <p:cNvPr id="5" name="Image 4">
            <a:extLst>
              <a:ext uri="{FF2B5EF4-FFF2-40B4-BE49-F238E27FC236}">
                <a16:creationId xmlns:a16="http://schemas.microsoft.com/office/drawing/2014/main" id="{7403D9E7-2601-0242-94F0-E8106CEF52D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104554" y="368117"/>
            <a:ext cx="6265999" cy="10744649"/>
          </a:xfrm>
          <a:prstGeom prst="rect">
            <a:avLst/>
          </a:prstGeom>
        </p:spPr>
      </p:pic>
      <p:sp>
        <p:nvSpPr>
          <p:cNvPr id="3" name="Rectangle 2">
            <a:extLst>
              <a:ext uri="{FF2B5EF4-FFF2-40B4-BE49-F238E27FC236}">
                <a16:creationId xmlns:a16="http://schemas.microsoft.com/office/drawing/2014/main" id="{A4CED3AC-18B2-43C8-B830-99BBEAFFD409}"/>
              </a:ext>
            </a:extLst>
          </p:cNvPr>
          <p:cNvSpPr/>
          <p:nvPr/>
        </p:nvSpPr>
        <p:spPr>
          <a:xfrm>
            <a:off x="974153" y="1658257"/>
            <a:ext cx="9535891" cy="646331"/>
          </a:xfrm>
          <a:prstGeom prst="rect">
            <a:avLst/>
          </a:prstGeom>
        </p:spPr>
        <p:txBody>
          <a:bodyPr wrap="square">
            <a:spAutoFit/>
          </a:bodyPr>
          <a:lstStyle/>
          <a:p>
            <a:r>
              <a:rPr lang="fr-FR" sz="3600" spc="-5" dirty="0">
                <a:latin typeface="Rubik Black" panose="00000A00000000000000" pitchFamily="2" charset="-79"/>
                <a:cs typeface="Rubik Black" panose="00000A00000000000000" pitchFamily="2" charset="-79"/>
              </a:rPr>
              <a:t>BARTENDER² GARAGE </a:t>
            </a:r>
            <a:r>
              <a:rPr lang="fr-FR" sz="2400" spc="-5" dirty="0">
                <a:solidFill>
                  <a:schemeClr val="bg1"/>
                </a:solidFill>
                <a:latin typeface="Rubik" panose="00000500000000000000" pitchFamily="2" charset="-79"/>
                <a:cs typeface="Rubik" panose="00000500000000000000" pitchFamily="2" charset="-79"/>
              </a:rPr>
              <a:t>| ECOBOX</a:t>
            </a:r>
            <a:endParaRPr lang="fr-FR" sz="2400" dirty="0">
              <a:solidFill>
                <a:schemeClr val="bg1"/>
              </a:solidFill>
              <a:latin typeface="Rubik" panose="00000500000000000000" pitchFamily="2" charset="-79"/>
              <a:cs typeface="Rubik" panose="00000500000000000000" pitchFamily="2" charset="-79"/>
            </a:endParaRPr>
          </a:p>
        </p:txBody>
      </p:sp>
      <p:pic>
        <p:nvPicPr>
          <p:cNvPr id="4" name="Graphique 3">
            <a:extLst>
              <a:ext uri="{FF2B5EF4-FFF2-40B4-BE49-F238E27FC236}">
                <a16:creationId xmlns:a16="http://schemas.microsoft.com/office/drawing/2014/main" id="{FFB09CA3-F42A-4BBB-9A51-1940E661B9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6556" y="1463675"/>
            <a:ext cx="1264517" cy="1097047"/>
          </a:xfrm>
          <a:prstGeom prst="rect">
            <a:avLst/>
          </a:prstGeom>
        </p:spPr>
      </p:pic>
      <p:pic>
        <p:nvPicPr>
          <p:cNvPr id="23" name="Graphique 22">
            <a:extLst>
              <a:ext uri="{FF2B5EF4-FFF2-40B4-BE49-F238E27FC236}">
                <a16:creationId xmlns:a16="http://schemas.microsoft.com/office/drawing/2014/main" id="{AC63417B-F5FA-4401-8D87-F39246C3A87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201076" y="10274300"/>
            <a:ext cx="2605368" cy="714375"/>
          </a:xfrm>
          <a:prstGeom prst="rect">
            <a:avLst/>
          </a:prstGeom>
        </p:spPr>
      </p:pic>
      <p:sp>
        <p:nvSpPr>
          <p:cNvPr id="25" name="ZoneTexte 24">
            <a:extLst>
              <a:ext uri="{FF2B5EF4-FFF2-40B4-BE49-F238E27FC236}">
                <a16:creationId xmlns:a16="http://schemas.microsoft.com/office/drawing/2014/main" id="{7D9DFC46-4AD4-43D6-9C79-6B63F87CEF39}"/>
              </a:ext>
            </a:extLst>
          </p:cNvPr>
          <p:cNvSpPr txBox="1"/>
          <p:nvPr/>
        </p:nvSpPr>
        <p:spPr>
          <a:xfrm>
            <a:off x="1004691" y="2606675"/>
            <a:ext cx="9276753" cy="585738"/>
          </a:xfrm>
          <a:prstGeom prst="rect">
            <a:avLst/>
          </a:prstGeom>
          <a:noFill/>
        </p:spPr>
        <p:txBody>
          <a:bodyPr wrap="square" rtlCol="0">
            <a:spAutoFit/>
          </a:bodyPr>
          <a:lstStyle/>
          <a:p>
            <a:pPr marL="285750" lvl="0" indent="-285750" algn="just">
              <a:lnSpc>
                <a:spcPct val="150000"/>
              </a:lnSpc>
              <a:buFont typeface="Arial" panose="020B0604020202020204" pitchFamily="34" charset="0"/>
              <a:buChar char="•"/>
            </a:pPr>
            <a:r>
              <a:rPr lang="en-US" sz="2400" dirty="0">
                <a:solidFill>
                  <a:prstClr val="white"/>
                </a:solidFill>
                <a:latin typeface="Rubik" panose="00000500000000000000" pitchFamily="2" charset="-79"/>
                <a:cs typeface="Rubik" panose="00000500000000000000" pitchFamily="2" charset="-79"/>
              </a:rPr>
              <a:t>Le bar à </a:t>
            </a:r>
            <a:r>
              <a:rPr lang="en-US" sz="2400" dirty="0" err="1">
                <a:solidFill>
                  <a:prstClr val="white"/>
                </a:solidFill>
                <a:latin typeface="Rubik" panose="00000500000000000000" pitchFamily="2" charset="-79"/>
                <a:cs typeface="Rubik" panose="00000500000000000000" pitchFamily="2" charset="-79"/>
              </a:rPr>
              <a:t>huile</a:t>
            </a:r>
            <a:r>
              <a:rPr lang="en-US" sz="2400" dirty="0">
                <a:solidFill>
                  <a:prstClr val="white"/>
                </a:solidFill>
                <a:latin typeface="Rubik" panose="00000500000000000000" pitchFamily="2" charset="-79"/>
                <a:cs typeface="Rubik" panose="00000500000000000000" pitchFamily="2" charset="-79"/>
              </a:rPr>
              <a:t> qui </a:t>
            </a:r>
            <a:r>
              <a:rPr lang="en-US" sz="2400" dirty="0" err="1">
                <a:solidFill>
                  <a:prstClr val="white"/>
                </a:solidFill>
                <a:latin typeface="Rubik" panose="00000500000000000000" pitchFamily="2" charset="-79"/>
                <a:cs typeface="Rubik" panose="00000500000000000000" pitchFamily="2" charset="-79"/>
              </a:rPr>
              <a:t>surpasse</a:t>
            </a:r>
            <a:r>
              <a:rPr lang="en-US" sz="2400" dirty="0">
                <a:solidFill>
                  <a:prstClr val="white"/>
                </a:solidFill>
                <a:latin typeface="Rubik" panose="00000500000000000000" pitchFamily="2" charset="-79"/>
                <a:cs typeface="Rubik" panose="00000500000000000000" pitchFamily="2" charset="-79"/>
              </a:rPr>
              <a:t> </a:t>
            </a:r>
            <a:r>
              <a:rPr lang="en-US" sz="2400" dirty="0" err="1">
                <a:solidFill>
                  <a:prstClr val="white"/>
                </a:solidFill>
                <a:latin typeface="Rubik" panose="00000500000000000000" pitchFamily="2" charset="-79"/>
                <a:cs typeface="Rubik" panose="00000500000000000000" pitchFamily="2" charset="-79"/>
              </a:rPr>
              <a:t>tous</a:t>
            </a:r>
            <a:r>
              <a:rPr lang="en-US" sz="2400" dirty="0">
                <a:solidFill>
                  <a:prstClr val="white"/>
                </a:solidFill>
                <a:latin typeface="Rubik" panose="00000500000000000000" pitchFamily="2" charset="-79"/>
                <a:cs typeface="Rubik" panose="00000500000000000000" pitchFamily="2" charset="-79"/>
              </a:rPr>
              <a:t> les </a:t>
            </a:r>
            <a:r>
              <a:rPr lang="en-US" sz="2400" dirty="0" err="1">
                <a:solidFill>
                  <a:prstClr val="white"/>
                </a:solidFill>
                <a:latin typeface="Rubik" panose="00000500000000000000" pitchFamily="2" charset="-79"/>
                <a:cs typeface="Rubik" panose="00000500000000000000" pitchFamily="2" charset="-79"/>
              </a:rPr>
              <a:t>autres</a:t>
            </a:r>
            <a:endParaRPr lang="en-US" sz="2400" dirty="0">
              <a:solidFill>
                <a:prstClr val="white"/>
              </a:solidFill>
              <a:latin typeface="Rubik" panose="00000500000000000000" pitchFamily="2" charset="-79"/>
              <a:cs typeface="Rubik" panose="00000500000000000000" pitchFamily="2" charset="-79"/>
            </a:endParaRPr>
          </a:p>
        </p:txBody>
      </p:sp>
      <p:sp>
        <p:nvSpPr>
          <p:cNvPr id="10" name="ZoneTexte 9">
            <a:extLst>
              <a:ext uri="{FF2B5EF4-FFF2-40B4-BE49-F238E27FC236}">
                <a16:creationId xmlns:a16="http://schemas.microsoft.com/office/drawing/2014/main" id="{BECD4813-7338-B047-A4DF-B0F692A580D1}"/>
              </a:ext>
            </a:extLst>
          </p:cNvPr>
          <p:cNvSpPr txBox="1"/>
          <p:nvPr/>
        </p:nvSpPr>
        <p:spPr>
          <a:xfrm>
            <a:off x="1366044" y="4569930"/>
            <a:ext cx="7467600" cy="2337563"/>
          </a:xfrm>
          <a:prstGeom prst="rect">
            <a:avLst/>
          </a:prstGeom>
          <a:noFill/>
        </p:spPr>
        <p:txBody>
          <a:bodyPr wrap="square" rtlCol="0">
            <a:spAutoFit/>
          </a:bodyPr>
          <a:lstStyle/>
          <a:p>
            <a:pPr>
              <a:lnSpc>
                <a:spcPct val="150000"/>
              </a:lnSpc>
            </a:pPr>
            <a:r>
              <a:rPr lang="fr-FR" sz="2500" b="1" dirty="0">
                <a:solidFill>
                  <a:srgbClr val="E41B13"/>
                </a:solidFill>
                <a:latin typeface="Rubik" panose="00000500000000000000" pitchFamily="2" charset="-79"/>
                <a:cs typeface="Rubik" panose="00000500000000000000" pitchFamily="2" charset="-79"/>
              </a:rPr>
              <a:t>Une conception unique et performante :</a:t>
            </a:r>
          </a:p>
          <a:p>
            <a:pPr marL="342900" indent="-342900">
              <a:lnSpc>
                <a:spcPct val="150000"/>
              </a:lnSpc>
              <a:buFontTx/>
              <a:buChar char="-"/>
            </a:pPr>
            <a:r>
              <a:rPr lang="fr-FR" sz="2500" dirty="0">
                <a:latin typeface="Rubik" panose="00000500000000000000" pitchFamily="2" charset="-79"/>
                <a:cs typeface="Rubik" panose="00000500000000000000" pitchFamily="2" charset="-79"/>
              </a:rPr>
              <a:t>12 huiles moteur et transmissions</a:t>
            </a:r>
          </a:p>
          <a:p>
            <a:pPr marL="342900" indent="-342900">
              <a:lnSpc>
                <a:spcPct val="150000"/>
              </a:lnSpc>
              <a:buFontTx/>
              <a:buChar char="-"/>
            </a:pPr>
            <a:r>
              <a:rPr lang="fr-FR" sz="2500" dirty="0">
                <a:latin typeface="Rubik" panose="00000500000000000000" pitchFamily="2" charset="-79"/>
                <a:cs typeface="Rubik" panose="00000500000000000000" pitchFamily="2" charset="-79"/>
              </a:rPr>
              <a:t>12 brocs individuels</a:t>
            </a:r>
          </a:p>
          <a:p>
            <a:pPr>
              <a:lnSpc>
                <a:spcPct val="150000"/>
              </a:lnSpc>
            </a:pPr>
            <a:r>
              <a:rPr lang="fr-FR" sz="2500" dirty="0">
                <a:latin typeface="Rubik" panose="00000500000000000000" pitchFamily="2" charset="-79"/>
                <a:cs typeface="Rubik" panose="00000500000000000000" pitchFamily="2" charset="-79"/>
              </a:rPr>
              <a:t>-    Toutes les affectations simplifiées</a:t>
            </a:r>
            <a:endParaRPr lang="fr-FR" dirty="0">
              <a:latin typeface="Rubik" panose="00000500000000000000" pitchFamily="2" charset="-79"/>
              <a:cs typeface="Rubik" panose="00000500000000000000" pitchFamily="2" charset="-79"/>
            </a:endParaRPr>
          </a:p>
        </p:txBody>
      </p:sp>
      <p:grpSp>
        <p:nvGrpSpPr>
          <p:cNvPr id="15" name="Groupe 14">
            <a:extLst>
              <a:ext uri="{FF2B5EF4-FFF2-40B4-BE49-F238E27FC236}">
                <a16:creationId xmlns:a16="http://schemas.microsoft.com/office/drawing/2014/main" id="{BA78CE78-A919-3549-B438-61D83A5F2181}"/>
              </a:ext>
            </a:extLst>
          </p:cNvPr>
          <p:cNvGrpSpPr/>
          <p:nvPr/>
        </p:nvGrpSpPr>
        <p:grpSpPr>
          <a:xfrm>
            <a:off x="2708290" y="8702675"/>
            <a:ext cx="6565741" cy="1274830"/>
            <a:chOff x="8504395" y="3895726"/>
            <a:chExt cx="4910361" cy="945262"/>
          </a:xfrm>
        </p:grpSpPr>
        <p:sp>
          <p:nvSpPr>
            <p:cNvPr id="16" name="ZoneTexte 15">
              <a:extLst>
                <a:ext uri="{FF2B5EF4-FFF2-40B4-BE49-F238E27FC236}">
                  <a16:creationId xmlns:a16="http://schemas.microsoft.com/office/drawing/2014/main" id="{70F7805E-BB32-764E-9A0F-64825B32C47F}"/>
                </a:ext>
              </a:extLst>
            </p:cNvPr>
            <p:cNvSpPr txBox="1"/>
            <p:nvPr/>
          </p:nvSpPr>
          <p:spPr>
            <a:xfrm>
              <a:off x="9782208" y="4069858"/>
              <a:ext cx="3632548" cy="616168"/>
            </a:xfrm>
            <a:prstGeom prst="rect">
              <a:avLst/>
            </a:prstGeom>
            <a:noFill/>
          </p:spPr>
          <p:txBody>
            <a:bodyPr wrap="square" rtlCol="0">
              <a:spAutoFit/>
            </a:bodyPr>
            <a:lstStyle/>
            <a:p>
              <a:pPr lvl="0"/>
              <a:r>
                <a:rPr lang="en-US" sz="2400" b="1" dirty="0">
                  <a:latin typeface="Rubik" panose="00000500000000000000" pitchFamily="2" charset="-79"/>
                  <a:cs typeface="Rubik" panose="00000500000000000000" pitchFamily="2" charset="-79"/>
                </a:rPr>
                <a:t>Durée de vie </a:t>
              </a:r>
              <a:r>
                <a:rPr lang="en-US" sz="2400" b="1" dirty="0" err="1">
                  <a:latin typeface="Rubik" panose="00000500000000000000" pitchFamily="2" charset="-79"/>
                  <a:cs typeface="Rubik" panose="00000500000000000000" pitchFamily="2" charset="-79"/>
                </a:rPr>
                <a:t>illimitée</a:t>
              </a:r>
              <a:r>
                <a:rPr lang="en-US" sz="2400" b="1" dirty="0">
                  <a:latin typeface="Rubik" panose="00000500000000000000" pitchFamily="2" charset="-79"/>
                  <a:cs typeface="Rubik" panose="00000500000000000000" pitchFamily="2" charset="-79"/>
                </a:rPr>
                <a:t> </a:t>
              </a:r>
            </a:p>
            <a:p>
              <a:pPr lvl="0"/>
              <a:r>
                <a:rPr lang="en-US" sz="2400" dirty="0">
                  <a:latin typeface="Rubik" panose="00000500000000000000" pitchFamily="2" charset="-79"/>
                  <a:cs typeface="Rubik" panose="00000500000000000000" pitchFamily="2" charset="-79"/>
                </a:rPr>
                <a:t>En stock </a:t>
              </a:r>
              <a:r>
                <a:rPr lang="en-US" sz="2400" dirty="0" err="1">
                  <a:latin typeface="Rubik" panose="00000500000000000000" pitchFamily="2" charset="-79"/>
                  <a:cs typeface="Rubik" panose="00000500000000000000" pitchFamily="2" charset="-79"/>
                </a:rPr>
                <a:t>ou</a:t>
              </a:r>
              <a:r>
                <a:rPr lang="en-US" sz="2400" dirty="0">
                  <a:latin typeface="Rubik" panose="00000500000000000000" pitchFamily="2" charset="-79"/>
                  <a:cs typeface="Rubik" panose="00000500000000000000" pitchFamily="2" charset="-79"/>
                </a:rPr>
                <a:t> </a:t>
              </a:r>
              <a:r>
                <a:rPr lang="en-US" sz="2400" dirty="0" err="1">
                  <a:latin typeface="Rubik" panose="00000500000000000000" pitchFamily="2" charset="-79"/>
                  <a:cs typeface="Rubik" panose="00000500000000000000" pitchFamily="2" charset="-79"/>
                </a:rPr>
                <a:t>magasin</a:t>
              </a:r>
              <a:endParaRPr lang="en-US" sz="2400" dirty="0">
                <a:latin typeface="Rubik" panose="00000500000000000000" pitchFamily="2" charset="-79"/>
                <a:cs typeface="Rubik" panose="00000500000000000000" pitchFamily="2" charset="-79"/>
              </a:endParaRPr>
            </a:p>
          </p:txBody>
        </p:sp>
        <p:pic>
          <p:nvPicPr>
            <p:cNvPr id="17" name="Graphique 16">
              <a:extLst>
                <a:ext uri="{FF2B5EF4-FFF2-40B4-BE49-F238E27FC236}">
                  <a16:creationId xmlns:a16="http://schemas.microsoft.com/office/drawing/2014/main" id="{F7C791F9-5E81-8247-AFE8-79959FE28D9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04395" y="3895726"/>
              <a:ext cx="945262" cy="945262"/>
            </a:xfrm>
            <a:prstGeom prst="rect">
              <a:avLst/>
            </a:prstGeom>
          </p:spPr>
        </p:pic>
      </p:grpSp>
    </p:spTree>
    <p:extLst>
      <p:ext uri="{BB962C8B-B14F-4D97-AF65-F5344CB8AC3E}">
        <p14:creationId xmlns:p14="http://schemas.microsoft.com/office/powerpoint/2010/main" val="333022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1000"/>
                                        <p:tgtEl>
                                          <p:spTgt spid="10">
                                            <p:txEl>
                                              <p:pRg st="0" end="0"/>
                                            </p:txEl>
                                          </p:spTgt>
                                        </p:tgtEl>
                                      </p:cBhvr>
                                    </p:animEffect>
                                  </p:childTnLst>
                                </p:cTn>
                              </p:par>
                            </p:childTnLst>
                          </p:cTn>
                        </p:par>
                        <p:par>
                          <p:cTn id="16" fill="hold">
                            <p:stCondLst>
                              <p:cond delay="3500"/>
                            </p:stCondLst>
                            <p:childTnLst>
                              <p:par>
                                <p:cTn id="17" presetID="10" presetClass="entr" presetSubtype="0" fill="hold" grpId="0" nodeType="after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fade">
                                      <p:cBhvr>
                                        <p:cTn id="19" dur="1000"/>
                                        <p:tgtEl>
                                          <p:spTgt spid="10">
                                            <p:txEl>
                                              <p:pRg st="1" end="1"/>
                                            </p:txEl>
                                          </p:spTgt>
                                        </p:tgtEl>
                                      </p:cBhvr>
                                    </p:animEffect>
                                  </p:childTnLst>
                                </p:cTn>
                              </p:par>
                            </p:childTnLst>
                          </p:cTn>
                        </p:par>
                        <p:par>
                          <p:cTn id="20" fill="hold">
                            <p:stCondLst>
                              <p:cond delay="4500"/>
                            </p:stCondLst>
                            <p:childTnLst>
                              <p:par>
                                <p:cTn id="21" presetID="10" presetClass="entr" presetSubtype="0" fill="hold" grpId="0" nodeType="after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animEffect transition="in" filter="fade">
                                      <p:cBhvr>
                                        <p:cTn id="23" dur="1000"/>
                                        <p:tgtEl>
                                          <p:spTgt spid="10">
                                            <p:txEl>
                                              <p:pRg st="2" end="2"/>
                                            </p:txEl>
                                          </p:spTgt>
                                        </p:tgtEl>
                                      </p:cBhvr>
                                    </p:animEffect>
                                  </p:childTnLst>
                                </p:cTn>
                              </p:par>
                            </p:childTnLst>
                          </p:cTn>
                        </p:par>
                        <p:par>
                          <p:cTn id="24" fill="hold">
                            <p:stCondLst>
                              <p:cond delay="5500"/>
                            </p:stCondLst>
                            <p:childTnLst>
                              <p:par>
                                <p:cTn id="25" presetID="10" presetClass="entr" presetSubtype="0" fill="hold" grpId="0" nodeType="after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fade">
                                      <p:cBhvr>
                                        <p:cTn id="27" dur="1000"/>
                                        <p:tgtEl>
                                          <p:spTgt spid="10">
                                            <p:txEl>
                                              <p:pRg st="3" end="3"/>
                                            </p:txEl>
                                          </p:spTgt>
                                        </p:tgtEl>
                                      </p:cBhvr>
                                    </p:animEffect>
                                  </p:childTnLst>
                                </p:cTn>
                              </p:par>
                            </p:childTnLst>
                          </p:cTn>
                        </p:par>
                        <p:par>
                          <p:cTn id="28" fill="hold">
                            <p:stCondLst>
                              <p:cond delay="6500"/>
                            </p:stCondLst>
                            <p:childTnLst>
                              <p:par>
                                <p:cTn id="29" presetID="10"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0"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4450F83-4D13-4087-9F82-F6DBAB841738}"/>
              </a:ext>
            </a:extLst>
          </p:cNvPr>
          <p:cNvSpPr/>
          <p:nvPr/>
        </p:nvSpPr>
        <p:spPr>
          <a:xfrm>
            <a:off x="0" y="3794571"/>
            <a:ext cx="20105689" cy="7976608"/>
          </a:xfrm>
          <a:prstGeom prst="rect">
            <a:avLst/>
          </a:prstGeom>
          <a:solidFill>
            <a:schemeClr val="bg1">
              <a:lumMod val="65000"/>
              <a:lumOff val="35000"/>
            </a:schemeClr>
          </a:solidFill>
          <a:effectLst>
            <a:innerShdw blurRad="241300">
              <a:prstClr val="black"/>
            </a:innerShdw>
          </a:effectLst>
        </p:spPr>
        <p:txBody>
          <a:bodyPr wrap="square" rtlCol="0" anchor="ctr">
            <a:spAutoFit/>
          </a:bodyPr>
          <a:lstStyle/>
          <a:p>
            <a:pPr marL="4672330" marR="5080" algn="just">
              <a:lnSpc>
                <a:spcPct val="104099"/>
              </a:lnSpc>
              <a:spcBef>
                <a:spcPts val="1019"/>
              </a:spcBef>
            </a:pPr>
            <a:endParaRPr lang="fr-FR" i="1" spc="-5" dirty="0">
              <a:latin typeface="Rubik" panose="00000500000000000000" pitchFamily="2" charset="-79"/>
              <a:cs typeface="Rubik" panose="00000500000000000000" pitchFamily="2" charset="-79"/>
            </a:endParaRPr>
          </a:p>
        </p:txBody>
      </p:sp>
      <p:pic>
        <p:nvPicPr>
          <p:cNvPr id="5" name="Image 4">
            <a:extLst>
              <a:ext uri="{FF2B5EF4-FFF2-40B4-BE49-F238E27FC236}">
                <a16:creationId xmlns:a16="http://schemas.microsoft.com/office/drawing/2014/main" id="{454B3343-4D5E-F646-A6AB-FB932964B71E}"/>
              </a:ext>
            </a:extLst>
          </p:cNvPr>
          <p:cNvPicPr>
            <a:picLocks noChangeAspect="1"/>
          </p:cNvPicPr>
          <p:nvPr/>
        </p:nvPicPr>
        <p:blipFill>
          <a:blip r:embed="rId3"/>
          <a:stretch>
            <a:fillRect/>
          </a:stretch>
        </p:blipFill>
        <p:spPr>
          <a:xfrm>
            <a:off x="9214644" y="1158875"/>
            <a:ext cx="7439386" cy="9471522"/>
          </a:xfrm>
          <a:prstGeom prst="rect">
            <a:avLst/>
          </a:prstGeom>
        </p:spPr>
      </p:pic>
      <p:sp>
        <p:nvSpPr>
          <p:cNvPr id="3" name="Rectangle 2">
            <a:extLst>
              <a:ext uri="{FF2B5EF4-FFF2-40B4-BE49-F238E27FC236}">
                <a16:creationId xmlns:a16="http://schemas.microsoft.com/office/drawing/2014/main" id="{A4CED3AC-18B2-43C8-B830-99BBEAFFD409}"/>
              </a:ext>
            </a:extLst>
          </p:cNvPr>
          <p:cNvSpPr/>
          <p:nvPr/>
        </p:nvSpPr>
        <p:spPr>
          <a:xfrm>
            <a:off x="974153" y="1658257"/>
            <a:ext cx="9535891" cy="646331"/>
          </a:xfrm>
          <a:prstGeom prst="rect">
            <a:avLst/>
          </a:prstGeom>
        </p:spPr>
        <p:txBody>
          <a:bodyPr wrap="square">
            <a:spAutoFit/>
          </a:bodyPr>
          <a:lstStyle/>
          <a:p>
            <a:r>
              <a:rPr lang="fr-FR" sz="3600" spc="-5" dirty="0">
                <a:latin typeface="Rubik Black" panose="00000A00000000000000" pitchFamily="2" charset="-79"/>
                <a:cs typeface="Rubik Black" panose="00000A00000000000000" pitchFamily="2" charset="-79"/>
              </a:rPr>
              <a:t>BARISTA RETAIL  </a:t>
            </a:r>
            <a:r>
              <a:rPr lang="fr-FR" sz="2400" spc="-5" dirty="0">
                <a:solidFill>
                  <a:schemeClr val="bg1"/>
                </a:solidFill>
                <a:latin typeface="Rubik" panose="00000500000000000000" pitchFamily="2" charset="-79"/>
                <a:cs typeface="Rubik" panose="00000500000000000000" pitchFamily="2" charset="-79"/>
              </a:rPr>
              <a:t>| VENTE AU DÉTAIL</a:t>
            </a:r>
            <a:endParaRPr lang="fr-FR" sz="4500" b="1" i="1" dirty="0">
              <a:solidFill>
                <a:srgbClr val="00B050"/>
              </a:solidFill>
              <a:latin typeface="Rubik" panose="00000500000000000000" pitchFamily="2" charset="-79"/>
              <a:cs typeface="Rubik" panose="00000500000000000000" pitchFamily="2" charset="-79"/>
            </a:endParaRPr>
          </a:p>
        </p:txBody>
      </p:sp>
      <p:pic>
        <p:nvPicPr>
          <p:cNvPr id="4" name="Graphique 3">
            <a:extLst>
              <a:ext uri="{FF2B5EF4-FFF2-40B4-BE49-F238E27FC236}">
                <a16:creationId xmlns:a16="http://schemas.microsoft.com/office/drawing/2014/main" id="{FFB09CA3-F42A-4BBB-9A51-1940E661B9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6556" y="1463675"/>
            <a:ext cx="1264517" cy="1097047"/>
          </a:xfrm>
          <a:prstGeom prst="rect">
            <a:avLst/>
          </a:prstGeom>
        </p:spPr>
      </p:pic>
      <p:pic>
        <p:nvPicPr>
          <p:cNvPr id="23" name="Graphique 22">
            <a:extLst>
              <a:ext uri="{FF2B5EF4-FFF2-40B4-BE49-F238E27FC236}">
                <a16:creationId xmlns:a16="http://schemas.microsoft.com/office/drawing/2014/main" id="{AC63417B-F5FA-4401-8D87-F39246C3A87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201076" y="10807700"/>
            <a:ext cx="2605368" cy="714375"/>
          </a:xfrm>
          <a:prstGeom prst="rect">
            <a:avLst/>
          </a:prstGeom>
        </p:spPr>
      </p:pic>
      <p:sp>
        <p:nvSpPr>
          <p:cNvPr id="6" name="ZoneTexte 5">
            <a:extLst>
              <a:ext uri="{FF2B5EF4-FFF2-40B4-BE49-F238E27FC236}">
                <a16:creationId xmlns:a16="http://schemas.microsoft.com/office/drawing/2014/main" id="{8EF15A70-98DF-8ED0-7589-DF8B9CB7E99F}"/>
              </a:ext>
            </a:extLst>
          </p:cNvPr>
          <p:cNvSpPr txBox="1"/>
          <p:nvPr/>
        </p:nvSpPr>
        <p:spPr>
          <a:xfrm>
            <a:off x="1490340" y="4940284"/>
            <a:ext cx="6858000" cy="4645887"/>
          </a:xfrm>
          <a:prstGeom prst="rect">
            <a:avLst/>
          </a:prstGeom>
          <a:noFill/>
        </p:spPr>
        <p:txBody>
          <a:bodyPr wrap="square" rtlCol="0">
            <a:spAutoFit/>
          </a:bodyPr>
          <a:lstStyle/>
          <a:p>
            <a:pPr marL="342900" indent="-342900">
              <a:lnSpc>
                <a:spcPct val="150000"/>
              </a:lnSpc>
              <a:buFontTx/>
              <a:buChar char="-"/>
            </a:pPr>
            <a:r>
              <a:rPr lang="fr-FR" sz="2500" dirty="0">
                <a:latin typeface="Rubik" panose="00000500000000000000" pitchFamily="2" charset="-79"/>
                <a:cs typeface="Rubik" panose="00000500000000000000" pitchFamily="2" charset="-79"/>
              </a:rPr>
              <a:t>8 références d’huiles</a:t>
            </a:r>
            <a:br>
              <a:rPr lang="fr-FR" sz="2500" dirty="0">
                <a:latin typeface="Rubik" panose="00000500000000000000" pitchFamily="2" charset="-79"/>
                <a:cs typeface="Rubik" panose="00000500000000000000" pitchFamily="2" charset="-79"/>
              </a:rPr>
            </a:br>
            <a:r>
              <a:rPr lang="fr-FR" sz="2500" dirty="0">
                <a:latin typeface="Rubik" panose="00000500000000000000" pitchFamily="2" charset="-79"/>
                <a:cs typeface="Rubik" panose="00000500000000000000" pitchFamily="2" charset="-79"/>
              </a:rPr>
              <a:t>qui couvrent 93,06% du parc</a:t>
            </a:r>
          </a:p>
          <a:p>
            <a:pPr marL="342900" indent="-342900">
              <a:lnSpc>
                <a:spcPct val="150000"/>
              </a:lnSpc>
              <a:buFontTx/>
              <a:buChar char="-"/>
            </a:pPr>
            <a:r>
              <a:rPr lang="fr-FR" sz="2500" dirty="0">
                <a:latin typeface="Rubik" panose="00000500000000000000" pitchFamily="2" charset="-79"/>
                <a:cs typeface="Rubik" panose="00000500000000000000" pitchFamily="2" charset="-79"/>
              </a:rPr>
              <a:t>Mêmes dimensions que le BARTENDER</a:t>
            </a:r>
          </a:p>
          <a:p>
            <a:pPr marL="342900" indent="-342900">
              <a:lnSpc>
                <a:spcPct val="150000"/>
              </a:lnSpc>
              <a:buFontTx/>
              <a:buChar char="-"/>
            </a:pPr>
            <a:r>
              <a:rPr lang="fr-FR" sz="2500" dirty="0">
                <a:latin typeface="Rubik" panose="00000500000000000000" pitchFamily="2" charset="-79"/>
                <a:cs typeface="Rubik" panose="00000500000000000000" pitchFamily="2" charset="-79"/>
              </a:rPr>
              <a:t>Version RETAIL (uniquement ECOBOX)</a:t>
            </a:r>
          </a:p>
          <a:p>
            <a:pPr marL="342900" indent="-342900">
              <a:lnSpc>
                <a:spcPct val="150000"/>
              </a:lnSpc>
              <a:buFontTx/>
              <a:buChar char="-"/>
            </a:pPr>
            <a:r>
              <a:rPr lang="fr-FR" sz="2500" dirty="0">
                <a:latin typeface="Rubik" panose="00000500000000000000" pitchFamily="2" charset="-79"/>
                <a:cs typeface="Rubik" panose="00000500000000000000" pitchFamily="2" charset="-79"/>
              </a:rPr>
              <a:t>Un système d’abonnement possible</a:t>
            </a:r>
          </a:p>
          <a:p>
            <a:pPr marL="342900" indent="-342900">
              <a:lnSpc>
                <a:spcPct val="150000"/>
              </a:lnSpc>
              <a:buFontTx/>
              <a:buChar char="-"/>
            </a:pPr>
            <a:r>
              <a:rPr lang="fr-FR" sz="2500" dirty="0">
                <a:latin typeface="Rubik" panose="00000500000000000000" pitchFamily="2" charset="-79"/>
                <a:cs typeface="Rubik" panose="00000500000000000000" pitchFamily="2" charset="-79"/>
              </a:rPr>
              <a:t>Réassort de poches (dans les FRANCOS)</a:t>
            </a:r>
          </a:p>
          <a:p>
            <a:pPr marL="342900" indent="-342900">
              <a:lnSpc>
                <a:spcPct val="150000"/>
              </a:lnSpc>
              <a:buFontTx/>
              <a:buChar char="-"/>
            </a:pPr>
            <a:r>
              <a:rPr lang="fr-FR" sz="2500" dirty="0">
                <a:latin typeface="Rubik" panose="00000500000000000000" pitchFamily="2" charset="-79"/>
                <a:cs typeface="Rubik" panose="00000500000000000000" pitchFamily="2" charset="-79"/>
              </a:rPr>
              <a:t>Impression du ticket permettant de passer en caisse ET de l’étiquette de vidange</a:t>
            </a:r>
          </a:p>
        </p:txBody>
      </p:sp>
      <p:grpSp>
        <p:nvGrpSpPr>
          <p:cNvPr id="7" name="Groupe 6">
            <a:extLst>
              <a:ext uri="{FF2B5EF4-FFF2-40B4-BE49-F238E27FC236}">
                <a16:creationId xmlns:a16="http://schemas.microsoft.com/office/drawing/2014/main" id="{E5E89874-CCB0-14D4-584F-7FF928042A8C}"/>
              </a:ext>
            </a:extLst>
          </p:cNvPr>
          <p:cNvGrpSpPr/>
          <p:nvPr/>
        </p:nvGrpSpPr>
        <p:grpSpPr>
          <a:xfrm>
            <a:off x="10947252" y="9416188"/>
            <a:ext cx="3581400" cy="940484"/>
            <a:chOff x="11734646" y="7248597"/>
            <a:chExt cx="3581400" cy="940484"/>
          </a:xfrm>
        </p:grpSpPr>
        <p:cxnSp>
          <p:nvCxnSpPr>
            <p:cNvPr id="41" name="Connecteur droit avec flèche 40">
              <a:extLst>
                <a:ext uri="{FF2B5EF4-FFF2-40B4-BE49-F238E27FC236}">
                  <a16:creationId xmlns:a16="http://schemas.microsoft.com/office/drawing/2014/main" id="{56CD147D-56B9-954C-9719-97E6FCE66AB3}"/>
                </a:ext>
              </a:extLst>
            </p:cNvPr>
            <p:cNvCxnSpPr>
              <a:cxnSpLocks/>
            </p:cNvCxnSpPr>
            <p:nvPr/>
          </p:nvCxnSpPr>
          <p:spPr>
            <a:xfrm flipV="1">
              <a:off x="11734646" y="7248597"/>
              <a:ext cx="3581400" cy="678874"/>
            </a:xfrm>
            <a:prstGeom prst="straightConnector1">
              <a:avLst/>
            </a:prstGeom>
            <a:ln>
              <a:solidFill>
                <a:srgbClr val="FF0000"/>
              </a:solidFill>
              <a:headEnd type="triangle"/>
              <a:tailEnd type="triangle"/>
            </a:ln>
          </p:spPr>
          <p:style>
            <a:lnRef idx="3">
              <a:schemeClr val="accent3"/>
            </a:lnRef>
            <a:fillRef idx="0">
              <a:schemeClr val="accent3"/>
            </a:fillRef>
            <a:effectRef idx="2">
              <a:schemeClr val="accent3"/>
            </a:effectRef>
            <a:fontRef idx="minor">
              <a:schemeClr val="tx1"/>
            </a:fontRef>
          </p:style>
        </p:cxnSp>
        <p:sp>
          <p:nvSpPr>
            <p:cNvPr id="42" name="ZoneTexte 41">
              <a:extLst>
                <a:ext uri="{FF2B5EF4-FFF2-40B4-BE49-F238E27FC236}">
                  <a16:creationId xmlns:a16="http://schemas.microsoft.com/office/drawing/2014/main" id="{B4123280-AA6D-B347-8010-8838EE99CF32}"/>
                </a:ext>
              </a:extLst>
            </p:cNvPr>
            <p:cNvSpPr txBox="1"/>
            <p:nvPr/>
          </p:nvSpPr>
          <p:spPr>
            <a:xfrm>
              <a:off x="12916863" y="7665861"/>
              <a:ext cx="1877035" cy="523220"/>
            </a:xfrm>
            <a:prstGeom prst="rect">
              <a:avLst/>
            </a:prstGeom>
            <a:noFill/>
          </p:spPr>
          <p:txBody>
            <a:bodyPr wrap="square" rtlCol="0">
              <a:spAutoFit/>
            </a:bodyPr>
            <a:lstStyle/>
            <a:p>
              <a:pPr algn="ctr"/>
              <a:r>
                <a:rPr lang="fr-FR" sz="2800" dirty="0">
                  <a:solidFill>
                    <a:srgbClr val="FF0000"/>
                  </a:solidFill>
                  <a:latin typeface="Rubik" panose="00000500000000000000" pitchFamily="2" charset="-79"/>
                  <a:cs typeface="Rubik" panose="00000500000000000000" pitchFamily="2" charset="-79"/>
                </a:rPr>
                <a:t>120 cm</a:t>
              </a:r>
            </a:p>
          </p:txBody>
        </p:sp>
      </p:grpSp>
      <p:grpSp>
        <p:nvGrpSpPr>
          <p:cNvPr id="15" name="Groupe 14">
            <a:extLst>
              <a:ext uri="{FF2B5EF4-FFF2-40B4-BE49-F238E27FC236}">
                <a16:creationId xmlns:a16="http://schemas.microsoft.com/office/drawing/2014/main" id="{5B4DDE22-42F1-E57A-02DC-0F72EB3A4E28}"/>
              </a:ext>
            </a:extLst>
          </p:cNvPr>
          <p:cNvGrpSpPr/>
          <p:nvPr/>
        </p:nvGrpSpPr>
        <p:grpSpPr>
          <a:xfrm>
            <a:off x="7579054" y="9271334"/>
            <a:ext cx="3733800" cy="775925"/>
            <a:chOff x="8970646" y="9031373"/>
            <a:chExt cx="3733800" cy="775925"/>
          </a:xfrm>
        </p:grpSpPr>
        <p:cxnSp>
          <p:nvCxnSpPr>
            <p:cNvPr id="43" name="Connecteur droit avec flèche 42">
              <a:extLst>
                <a:ext uri="{FF2B5EF4-FFF2-40B4-BE49-F238E27FC236}">
                  <a16:creationId xmlns:a16="http://schemas.microsoft.com/office/drawing/2014/main" id="{4BE9370E-D5D8-BC4C-9362-17A3E856115E}"/>
                </a:ext>
              </a:extLst>
            </p:cNvPr>
            <p:cNvCxnSpPr>
              <a:cxnSpLocks/>
            </p:cNvCxnSpPr>
            <p:nvPr/>
          </p:nvCxnSpPr>
          <p:spPr>
            <a:xfrm>
              <a:off x="11282808" y="9031373"/>
              <a:ext cx="602663" cy="735828"/>
            </a:xfrm>
            <a:prstGeom prst="straightConnector1">
              <a:avLst/>
            </a:prstGeom>
            <a:ln>
              <a:solidFill>
                <a:srgbClr val="FF0000"/>
              </a:solidFill>
              <a:headEnd type="triangle"/>
              <a:tailEnd type="triangle"/>
            </a:ln>
          </p:spPr>
          <p:style>
            <a:lnRef idx="3">
              <a:schemeClr val="accent3"/>
            </a:lnRef>
            <a:fillRef idx="0">
              <a:schemeClr val="accent3"/>
            </a:fillRef>
            <a:effectRef idx="2">
              <a:schemeClr val="accent3"/>
            </a:effectRef>
            <a:fontRef idx="minor">
              <a:schemeClr val="tx1"/>
            </a:fontRef>
          </p:style>
        </p:cxnSp>
        <p:sp>
          <p:nvSpPr>
            <p:cNvPr id="11" name="ZoneTexte 10">
              <a:extLst>
                <a:ext uri="{FF2B5EF4-FFF2-40B4-BE49-F238E27FC236}">
                  <a16:creationId xmlns:a16="http://schemas.microsoft.com/office/drawing/2014/main" id="{E471FBED-71D6-11B4-0D9F-F0962455B375}"/>
                </a:ext>
              </a:extLst>
            </p:cNvPr>
            <p:cNvSpPr txBox="1"/>
            <p:nvPr/>
          </p:nvSpPr>
          <p:spPr>
            <a:xfrm>
              <a:off x="8970646" y="9284078"/>
              <a:ext cx="3733800" cy="523220"/>
            </a:xfrm>
            <a:prstGeom prst="rect">
              <a:avLst/>
            </a:prstGeom>
            <a:noFill/>
          </p:spPr>
          <p:txBody>
            <a:bodyPr wrap="square" rtlCol="0">
              <a:spAutoFit/>
            </a:bodyPr>
            <a:lstStyle/>
            <a:p>
              <a:pPr algn="ctr"/>
              <a:r>
                <a:rPr lang="fr-FR" sz="2800" dirty="0">
                  <a:solidFill>
                    <a:srgbClr val="FF0000"/>
                  </a:solidFill>
                  <a:latin typeface="Rubik" panose="00000500000000000000" pitchFamily="2" charset="-79"/>
                  <a:cs typeface="Rubik" panose="00000500000000000000" pitchFamily="2" charset="-79"/>
                </a:rPr>
                <a:t>60 cm</a:t>
              </a:r>
            </a:p>
          </p:txBody>
        </p:sp>
      </p:grpSp>
      <p:pic>
        <p:nvPicPr>
          <p:cNvPr id="17" name="Image 16" descr="Une image contenant texte, nourriture&#10;&#10;Description générée automatiquement">
            <a:extLst>
              <a:ext uri="{FF2B5EF4-FFF2-40B4-BE49-F238E27FC236}">
                <a16:creationId xmlns:a16="http://schemas.microsoft.com/office/drawing/2014/main" id="{C17651D8-A723-814A-1127-69104606397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999154" y="8037456"/>
            <a:ext cx="2403844" cy="2403844"/>
          </a:xfrm>
          <a:prstGeom prst="rect">
            <a:avLst/>
          </a:prstGeom>
        </p:spPr>
      </p:pic>
    </p:spTree>
    <p:extLst>
      <p:ext uri="{BB962C8B-B14F-4D97-AF65-F5344CB8AC3E}">
        <p14:creationId xmlns:p14="http://schemas.microsoft.com/office/powerpoint/2010/main" val="1735064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 31">
            <a:extLst>
              <a:ext uri="{FF2B5EF4-FFF2-40B4-BE49-F238E27FC236}">
                <a16:creationId xmlns:a16="http://schemas.microsoft.com/office/drawing/2014/main" id="{37E653C4-00F3-DEAC-5173-F66B0A29FD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49214" y="13824777"/>
            <a:ext cx="3266204" cy="2879916"/>
          </a:xfrm>
          <a:prstGeom prst="rect">
            <a:avLst/>
          </a:prstGeom>
        </p:spPr>
      </p:pic>
      <p:pic>
        <p:nvPicPr>
          <p:cNvPr id="4" name="Image 3">
            <a:extLst>
              <a:ext uri="{FF2B5EF4-FFF2-40B4-BE49-F238E27FC236}">
                <a16:creationId xmlns:a16="http://schemas.microsoft.com/office/drawing/2014/main" id="{41BA5F60-29E9-23AE-3399-FED37B0048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6853" y="12436475"/>
            <a:ext cx="4055959" cy="3576268"/>
          </a:xfrm>
          <a:prstGeom prst="rect">
            <a:avLst/>
          </a:prstGeom>
        </p:spPr>
      </p:pic>
      <p:pic>
        <p:nvPicPr>
          <p:cNvPr id="30" name="Image 29">
            <a:extLst>
              <a:ext uri="{FF2B5EF4-FFF2-40B4-BE49-F238E27FC236}">
                <a16:creationId xmlns:a16="http://schemas.microsoft.com/office/drawing/2014/main" id="{AFC507C4-47E5-DDD6-EA55-3D9C0D6DCB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367" y="20484908"/>
            <a:ext cx="2447122" cy="2157705"/>
          </a:xfrm>
          <a:prstGeom prst="rect">
            <a:avLst/>
          </a:prstGeom>
        </p:spPr>
      </p:pic>
      <p:sp>
        <p:nvSpPr>
          <p:cNvPr id="2" name="ZoneTexte 1">
            <a:extLst>
              <a:ext uri="{FF2B5EF4-FFF2-40B4-BE49-F238E27FC236}">
                <a16:creationId xmlns:a16="http://schemas.microsoft.com/office/drawing/2014/main" id="{F1DFE816-A880-4FEC-B3BA-9E12AFF6D6BA}"/>
              </a:ext>
            </a:extLst>
          </p:cNvPr>
          <p:cNvSpPr txBox="1"/>
          <p:nvPr/>
        </p:nvSpPr>
        <p:spPr>
          <a:xfrm>
            <a:off x="6000373" y="4114356"/>
            <a:ext cx="7918938" cy="3046988"/>
          </a:xfrm>
          <a:prstGeom prst="rect">
            <a:avLst/>
          </a:prstGeom>
          <a:noFill/>
        </p:spPr>
        <p:txBody>
          <a:bodyPr wrap="square" rtlCol="0">
            <a:spAutoFit/>
          </a:bodyPr>
          <a:lstStyle/>
          <a:p>
            <a:pPr algn="ctr"/>
            <a:r>
              <a:rPr lang="fr-FR" sz="9600" b="1" cap="all" dirty="0">
                <a:solidFill>
                  <a:schemeClr val="bg1"/>
                </a:solidFill>
                <a:latin typeface="Rubik Medium" panose="00000600000000000000" pitchFamily="2" charset="-79"/>
                <a:cs typeface="Rubik Medium" panose="00000600000000000000" pitchFamily="2" charset="-79"/>
              </a:rPr>
              <a:t>Le</a:t>
            </a:r>
          </a:p>
          <a:p>
            <a:pPr algn="ctr"/>
            <a:r>
              <a:rPr lang="fr-FR" sz="9600" b="1" cap="all" dirty="0" err="1">
                <a:solidFill>
                  <a:schemeClr val="bg1"/>
                </a:solidFill>
                <a:latin typeface="Rubik Medium" panose="00000600000000000000" pitchFamily="2" charset="-79"/>
                <a:cs typeface="Rubik Medium" panose="00000600000000000000" pitchFamily="2" charset="-79"/>
              </a:rPr>
              <a:t>groupE</a:t>
            </a:r>
            <a:endParaRPr lang="fr-FR" sz="9600" b="1" cap="all" dirty="0">
              <a:solidFill>
                <a:schemeClr val="bg1"/>
              </a:solidFill>
              <a:latin typeface="Rubik Medium" panose="00000600000000000000" pitchFamily="2" charset="-79"/>
              <a:cs typeface="Rubik Medium" panose="00000600000000000000" pitchFamily="2" charset="-79"/>
            </a:endParaRPr>
          </a:p>
        </p:txBody>
      </p:sp>
      <p:pic>
        <p:nvPicPr>
          <p:cNvPr id="14" name="Image 13">
            <a:extLst>
              <a:ext uri="{FF2B5EF4-FFF2-40B4-BE49-F238E27FC236}">
                <a16:creationId xmlns:a16="http://schemas.microsoft.com/office/drawing/2014/main" id="{51974199-D5D4-764A-906F-33EB382E5A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4224" y="20953309"/>
            <a:ext cx="4942191" cy="4357687"/>
          </a:xfrm>
          <a:prstGeom prst="rect">
            <a:avLst/>
          </a:prstGeom>
        </p:spPr>
      </p:pic>
      <p:pic>
        <p:nvPicPr>
          <p:cNvPr id="22" name="Image 21">
            <a:extLst>
              <a:ext uri="{FF2B5EF4-FFF2-40B4-BE49-F238E27FC236}">
                <a16:creationId xmlns:a16="http://schemas.microsoft.com/office/drawing/2014/main" id="{33FB91C3-58E0-0F89-CB97-6BD560F6F2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4236" y="14759207"/>
            <a:ext cx="4942191" cy="4357687"/>
          </a:xfrm>
          <a:prstGeom prst="rect">
            <a:avLst/>
          </a:prstGeom>
        </p:spPr>
      </p:pic>
      <p:pic>
        <p:nvPicPr>
          <p:cNvPr id="16" name="Image 15">
            <a:extLst>
              <a:ext uri="{FF2B5EF4-FFF2-40B4-BE49-F238E27FC236}">
                <a16:creationId xmlns:a16="http://schemas.microsoft.com/office/drawing/2014/main" id="{1E596037-7225-CA34-9B34-EFC22035B5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15011" y="18065268"/>
            <a:ext cx="3111148" cy="2743198"/>
          </a:xfrm>
          <a:prstGeom prst="rect">
            <a:avLst/>
          </a:prstGeom>
          <a:effectLst>
            <a:outerShdw blurRad="457200" algn="ctr" rotWithShape="0">
              <a:srgbClr val="000000"/>
            </a:outerShdw>
          </a:effectLst>
        </p:spPr>
      </p:pic>
      <p:pic>
        <p:nvPicPr>
          <p:cNvPr id="18" name="Image 17">
            <a:extLst>
              <a:ext uri="{FF2B5EF4-FFF2-40B4-BE49-F238E27FC236}">
                <a16:creationId xmlns:a16="http://schemas.microsoft.com/office/drawing/2014/main" id="{DF38C6B5-9760-128B-00FD-E3BC1FF4BC8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30098" y="20657548"/>
            <a:ext cx="4942191" cy="4357687"/>
          </a:xfrm>
          <a:prstGeom prst="rect">
            <a:avLst/>
          </a:prstGeom>
        </p:spPr>
      </p:pic>
      <p:pic>
        <p:nvPicPr>
          <p:cNvPr id="28" name="Image 27">
            <a:extLst>
              <a:ext uri="{FF2B5EF4-FFF2-40B4-BE49-F238E27FC236}">
                <a16:creationId xmlns:a16="http://schemas.microsoft.com/office/drawing/2014/main" id="{2A686DA8-8D95-404C-BE28-592F31F5438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05039" y="23488348"/>
            <a:ext cx="3463381" cy="3053773"/>
          </a:xfrm>
          <a:prstGeom prst="rect">
            <a:avLst/>
          </a:prstGeom>
        </p:spPr>
      </p:pic>
      <p:pic>
        <p:nvPicPr>
          <p:cNvPr id="24" name="Image 23">
            <a:extLst>
              <a:ext uri="{FF2B5EF4-FFF2-40B4-BE49-F238E27FC236}">
                <a16:creationId xmlns:a16="http://schemas.microsoft.com/office/drawing/2014/main" id="{65A478D9-9043-B574-354A-3AFA3091B31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184640" y="16855979"/>
            <a:ext cx="2678349" cy="2361585"/>
          </a:xfrm>
          <a:prstGeom prst="rect">
            <a:avLst/>
          </a:prstGeom>
        </p:spPr>
      </p:pic>
      <p:pic>
        <p:nvPicPr>
          <p:cNvPr id="6" name="Image 5">
            <a:extLst>
              <a:ext uri="{FF2B5EF4-FFF2-40B4-BE49-F238E27FC236}">
                <a16:creationId xmlns:a16="http://schemas.microsoft.com/office/drawing/2014/main" id="{668FED96-816C-673E-C32F-E649AA6B008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525464" y="15142588"/>
            <a:ext cx="4239775" cy="3738344"/>
          </a:xfrm>
          <a:prstGeom prst="rect">
            <a:avLst/>
          </a:prstGeom>
        </p:spPr>
      </p:pic>
      <p:pic>
        <p:nvPicPr>
          <p:cNvPr id="10" name="Image 9">
            <a:extLst>
              <a:ext uri="{FF2B5EF4-FFF2-40B4-BE49-F238E27FC236}">
                <a16:creationId xmlns:a16="http://schemas.microsoft.com/office/drawing/2014/main" id="{D80890F2-06FB-2BB0-ED5A-94AD8674231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03136" y="18443250"/>
            <a:ext cx="3463381" cy="3053773"/>
          </a:xfrm>
          <a:prstGeom prst="rect">
            <a:avLst/>
          </a:prstGeom>
          <a:effectLst>
            <a:outerShdw blurRad="457200" algn="ctr" rotWithShape="0">
              <a:srgbClr val="000000"/>
            </a:outerShdw>
          </a:effectLst>
        </p:spPr>
      </p:pic>
    </p:spTree>
    <p:extLst>
      <p:ext uri="{BB962C8B-B14F-4D97-AF65-F5344CB8AC3E}">
        <p14:creationId xmlns:p14="http://schemas.microsoft.com/office/powerpoint/2010/main" val="559508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p:cTn id="25" dur="500" fill="hold"/>
                                        <p:tgtEl>
                                          <p:spTgt spid="28"/>
                                        </p:tgtEl>
                                        <p:attrNameLst>
                                          <p:attrName>ppt_w</p:attrName>
                                        </p:attrNameLst>
                                      </p:cBhvr>
                                      <p:tavLst>
                                        <p:tav tm="0">
                                          <p:val>
                                            <p:fltVal val="0"/>
                                          </p:val>
                                        </p:tav>
                                        <p:tav tm="100000">
                                          <p:val>
                                            <p:strVal val="#ppt_w"/>
                                          </p:val>
                                        </p:tav>
                                      </p:tavLst>
                                    </p:anim>
                                    <p:anim calcmode="lin" valueType="num">
                                      <p:cBhvr>
                                        <p:cTn id="26" dur="500" fill="hold"/>
                                        <p:tgtEl>
                                          <p:spTgt spid="28"/>
                                        </p:tgtEl>
                                        <p:attrNameLst>
                                          <p:attrName>ppt_h</p:attrName>
                                        </p:attrNameLst>
                                      </p:cBhvr>
                                      <p:tavLst>
                                        <p:tav tm="0">
                                          <p:val>
                                            <p:fltVal val="0"/>
                                          </p:val>
                                        </p:tav>
                                        <p:tav tm="100000">
                                          <p:val>
                                            <p:strVal val="#ppt_h"/>
                                          </p:val>
                                        </p:tav>
                                      </p:tavLst>
                                    </p:anim>
                                    <p:animEffect transition="in" filter="fade">
                                      <p:cBhvr>
                                        <p:cTn id="27" dur="500"/>
                                        <p:tgtEl>
                                          <p:spTgt spid="28"/>
                                        </p:tgtEl>
                                      </p:cBhvr>
                                    </p:animEffect>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500" fill="hold"/>
                                        <p:tgtEl>
                                          <p:spTgt spid="30"/>
                                        </p:tgtEl>
                                        <p:attrNameLst>
                                          <p:attrName>ppt_w</p:attrName>
                                        </p:attrNameLst>
                                      </p:cBhvr>
                                      <p:tavLst>
                                        <p:tav tm="0">
                                          <p:val>
                                            <p:fltVal val="0"/>
                                          </p:val>
                                        </p:tav>
                                        <p:tav tm="100000">
                                          <p:val>
                                            <p:strVal val="#ppt_w"/>
                                          </p:val>
                                        </p:tav>
                                      </p:tavLst>
                                    </p:anim>
                                    <p:anim calcmode="lin" valueType="num">
                                      <p:cBhvr>
                                        <p:cTn id="32" dur="500" fill="hold"/>
                                        <p:tgtEl>
                                          <p:spTgt spid="30"/>
                                        </p:tgtEl>
                                        <p:attrNameLst>
                                          <p:attrName>ppt_h</p:attrName>
                                        </p:attrNameLst>
                                      </p:cBhvr>
                                      <p:tavLst>
                                        <p:tav tm="0">
                                          <p:val>
                                            <p:fltVal val="0"/>
                                          </p:val>
                                        </p:tav>
                                        <p:tav tm="100000">
                                          <p:val>
                                            <p:strVal val="#ppt_h"/>
                                          </p:val>
                                        </p:tav>
                                      </p:tavLst>
                                    </p:anim>
                                    <p:animEffect transition="in" filter="fade">
                                      <p:cBhvr>
                                        <p:cTn id="33" dur="500"/>
                                        <p:tgtEl>
                                          <p:spTgt spid="30"/>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childTnLst>
                          </p:cTn>
                        </p:par>
                        <p:par>
                          <p:cTn id="40" fill="hold">
                            <p:stCondLst>
                              <p:cond delay="3500"/>
                            </p:stCondLst>
                            <p:childTnLst>
                              <p:par>
                                <p:cTn id="41" presetID="53" presetClass="entr" presetSubtype="16"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fltVal val="0"/>
                                          </p:val>
                                        </p:tav>
                                        <p:tav tm="100000">
                                          <p:val>
                                            <p:strVal val="#ppt_w"/>
                                          </p:val>
                                        </p:tav>
                                      </p:tavLst>
                                    </p:anim>
                                    <p:anim calcmode="lin" valueType="num">
                                      <p:cBhvr>
                                        <p:cTn id="44" dur="500" fill="hold"/>
                                        <p:tgtEl>
                                          <p:spTgt spid="16"/>
                                        </p:tgtEl>
                                        <p:attrNameLst>
                                          <p:attrName>ppt_h</p:attrName>
                                        </p:attrNameLst>
                                      </p:cBhvr>
                                      <p:tavLst>
                                        <p:tav tm="0">
                                          <p:val>
                                            <p:fltVal val="0"/>
                                          </p:val>
                                        </p:tav>
                                        <p:tav tm="100000">
                                          <p:val>
                                            <p:strVal val="#ppt_h"/>
                                          </p:val>
                                        </p:tav>
                                      </p:tavLst>
                                    </p:anim>
                                    <p:animEffect transition="in" filter="fade">
                                      <p:cBhvr>
                                        <p:cTn id="45" dur="500"/>
                                        <p:tgtEl>
                                          <p:spTgt spid="16"/>
                                        </p:tgtEl>
                                      </p:cBhvr>
                                    </p:animEffect>
                                  </p:childTnLst>
                                </p:cTn>
                              </p:par>
                            </p:childTnLst>
                          </p:cTn>
                        </p:par>
                        <p:par>
                          <p:cTn id="46" fill="hold">
                            <p:stCondLst>
                              <p:cond delay="4000"/>
                            </p:stCondLst>
                            <p:childTnLst>
                              <p:par>
                                <p:cTn id="47" presetID="53" presetClass="entr" presetSubtype="16" fill="hold" nodeType="after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Effect transition="in" filter="fade">
                                      <p:cBhvr>
                                        <p:cTn id="51" dur="500"/>
                                        <p:tgtEl>
                                          <p:spTgt spid="6"/>
                                        </p:tgtEl>
                                      </p:cBhvr>
                                    </p:animEffect>
                                  </p:childTnLst>
                                </p:cTn>
                              </p:par>
                            </p:childTnLst>
                          </p:cTn>
                        </p:par>
                        <p:par>
                          <p:cTn id="52" fill="hold">
                            <p:stCondLst>
                              <p:cond delay="4500"/>
                            </p:stCondLst>
                            <p:childTnLst>
                              <p:par>
                                <p:cTn id="53" presetID="53" presetClass="entr" presetSubtype="16"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p:cTn id="55" dur="500" fill="hold"/>
                                        <p:tgtEl>
                                          <p:spTgt spid="18"/>
                                        </p:tgtEl>
                                        <p:attrNameLst>
                                          <p:attrName>ppt_w</p:attrName>
                                        </p:attrNameLst>
                                      </p:cBhvr>
                                      <p:tavLst>
                                        <p:tav tm="0">
                                          <p:val>
                                            <p:fltVal val="0"/>
                                          </p:val>
                                        </p:tav>
                                        <p:tav tm="100000">
                                          <p:val>
                                            <p:strVal val="#ppt_w"/>
                                          </p:val>
                                        </p:tav>
                                      </p:tavLst>
                                    </p:anim>
                                    <p:anim calcmode="lin" valueType="num">
                                      <p:cBhvr>
                                        <p:cTn id="56" dur="500" fill="hold"/>
                                        <p:tgtEl>
                                          <p:spTgt spid="18"/>
                                        </p:tgtEl>
                                        <p:attrNameLst>
                                          <p:attrName>ppt_h</p:attrName>
                                        </p:attrNameLst>
                                      </p:cBhvr>
                                      <p:tavLst>
                                        <p:tav tm="0">
                                          <p:val>
                                            <p:fltVal val="0"/>
                                          </p:val>
                                        </p:tav>
                                        <p:tav tm="100000">
                                          <p:val>
                                            <p:strVal val="#ppt_h"/>
                                          </p:val>
                                        </p:tav>
                                      </p:tavLst>
                                    </p:anim>
                                    <p:animEffect transition="in" filter="fade">
                                      <p:cBhvr>
                                        <p:cTn id="57" dur="500"/>
                                        <p:tgtEl>
                                          <p:spTgt spid="18"/>
                                        </p:tgtEl>
                                      </p:cBhvr>
                                    </p:animEffect>
                                  </p:childTnLst>
                                </p:cTn>
                              </p:par>
                            </p:childTnLst>
                          </p:cTn>
                        </p:par>
                        <p:par>
                          <p:cTn id="58" fill="hold">
                            <p:stCondLst>
                              <p:cond delay="5000"/>
                            </p:stCondLst>
                            <p:childTnLst>
                              <p:par>
                                <p:cTn id="59" presetID="53" presetClass="entr" presetSubtype="16" fill="hold" nodeType="after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500" fill="hold"/>
                                        <p:tgtEl>
                                          <p:spTgt spid="14"/>
                                        </p:tgtEl>
                                        <p:attrNameLst>
                                          <p:attrName>ppt_w</p:attrName>
                                        </p:attrNameLst>
                                      </p:cBhvr>
                                      <p:tavLst>
                                        <p:tav tm="0">
                                          <p:val>
                                            <p:fltVal val="0"/>
                                          </p:val>
                                        </p:tav>
                                        <p:tav tm="100000">
                                          <p:val>
                                            <p:strVal val="#ppt_w"/>
                                          </p:val>
                                        </p:tav>
                                      </p:tavLst>
                                    </p:anim>
                                    <p:anim calcmode="lin" valueType="num">
                                      <p:cBhvr>
                                        <p:cTn id="62" dur="500" fill="hold"/>
                                        <p:tgtEl>
                                          <p:spTgt spid="14"/>
                                        </p:tgtEl>
                                        <p:attrNameLst>
                                          <p:attrName>ppt_h</p:attrName>
                                        </p:attrNameLst>
                                      </p:cBhvr>
                                      <p:tavLst>
                                        <p:tav tm="0">
                                          <p:val>
                                            <p:fltVal val="0"/>
                                          </p:val>
                                        </p:tav>
                                        <p:tav tm="100000">
                                          <p:val>
                                            <p:strVal val="#ppt_h"/>
                                          </p:val>
                                        </p:tav>
                                      </p:tavLst>
                                    </p:anim>
                                    <p:animEffect transition="in" filter="fade">
                                      <p:cBhvr>
                                        <p:cTn id="63" dur="500"/>
                                        <p:tgtEl>
                                          <p:spTgt spid="14"/>
                                        </p:tgtEl>
                                      </p:cBhvr>
                                    </p:animEffect>
                                  </p:childTnLst>
                                </p:cTn>
                              </p:par>
                            </p:childTnLst>
                          </p:cTn>
                        </p:par>
                        <p:par>
                          <p:cTn id="64" fill="hold">
                            <p:stCondLst>
                              <p:cond delay="5500"/>
                            </p:stCondLst>
                            <p:childTnLst>
                              <p:par>
                                <p:cTn id="65" presetID="53" presetClass="entr" presetSubtype="16" fill="hold" nodeType="after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500" fill="hold"/>
                                        <p:tgtEl>
                                          <p:spTgt spid="24"/>
                                        </p:tgtEl>
                                        <p:attrNameLst>
                                          <p:attrName>ppt_w</p:attrName>
                                        </p:attrNameLst>
                                      </p:cBhvr>
                                      <p:tavLst>
                                        <p:tav tm="0">
                                          <p:val>
                                            <p:fltVal val="0"/>
                                          </p:val>
                                        </p:tav>
                                        <p:tav tm="100000">
                                          <p:val>
                                            <p:strVal val="#ppt_w"/>
                                          </p:val>
                                        </p:tav>
                                      </p:tavLst>
                                    </p:anim>
                                    <p:anim calcmode="lin" valueType="num">
                                      <p:cBhvr>
                                        <p:cTn id="68" dur="500" fill="hold"/>
                                        <p:tgtEl>
                                          <p:spTgt spid="24"/>
                                        </p:tgtEl>
                                        <p:attrNameLst>
                                          <p:attrName>ppt_h</p:attrName>
                                        </p:attrNameLst>
                                      </p:cBhvr>
                                      <p:tavLst>
                                        <p:tav tm="0">
                                          <p:val>
                                            <p:fltVal val="0"/>
                                          </p:val>
                                        </p:tav>
                                        <p:tav tm="100000">
                                          <p:val>
                                            <p:strVal val="#ppt_h"/>
                                          </p:val>
                                        </p:tav>
                                      </p:tavLst>
                                    </p:anim>
                                    <p:animEffect transition="in" filter="fade">
                                      <p:cBhvr>
                                        <p:cTn id="69" dur="500"/>
                                        <p:tgtEl>
                                          <p:spTgt spid="24"/>
                                        </p:tgtEl>
                                      </p:cBhvr>
                                    </p:animEffect>
                                  </p:childTnLst>
                                </p:cTn>
                              </p:par>
                            </p:childTnLst>
                          </p:cTn>
                        </p:par>
                        <p:par>
                          <p:cTn id="70" fill="hold">
                            <p:stCondLst>
                              <p:cond delay="6000"/>
                            </p:stCondLst>
                            <p:childTnLst>
                              <p:par>
                                <p:cTn id="71" presetID="53" presetClass="entr" presetSubtype="16" fill="hold" nodeType="afterEffect">
                                  <p:stCondLst>
                                    <p:cond delay="0"/>
                                  </p:stCondLst>
                                  <p:childTnLst>
                                    <p:set>
                                      <p:cBhvr>
                                        <p:cTn id="72" dur="1" fill="hold">
                                          <p:stCondLst>
                                            <p:cond delay="0"/>
                                          </p:stCondLst>
                                        </p:cTn>
                                        <p:tgtEl>
                                          <p:spTgt spid="10"/>
                                        </p:tgtEl>
                                        <p:attrNameLst>
                                          <p:attrName>style.visibility</p:attrName>
                                        </p:attrNameLst>
                                      </p:cBhvr>
                                      <p:to>
                                        <p:strVal val="visible"/>
                                      </p:to>
                                    </p:set>
                                    <p:anim calcmode="lin" valueType="num">
                                      <p:cBhvr>
                                        <p:cTn id="73" dur="500" fill="hold"/>
                                        <p:tgtEl>
                                          <p:spTgt spid="10"/>
                                        </p:tgtEl>
                                        <p:attrNameLst>
                                          <p:attrName>ppt_w</p:attrName>
                                        </p:attrNameLst>
                                      </p:cBhvr>
                                      <p:tavLst>
                                        <p:tav tm="0">
                                          <p:val>
                                            <p:fltVal val="0"/>
                                          </p:val>
                                        </p:tav>
                                        <p:tav tm="100000">
                                          <p:val>
                                            <p:strVal val="#ppt_w"/>
                                          </p:val>
                                        </p:tav>
                                      </p:tavLst>
                                    </p:anim>
                                    <p:anim calcmode="lin" valueType="num">
                                      <p:cBhvr>
                                        <p:cTn id="74" dur="500" fill="hold"/>
                                        <p:tgtEl>
                                          <p:spTgt spid="10"/>
                                        </p:tgtEl>
                                        <p:attrNameLst>
                                          <p:attrName>ppt_h</p:attrName>
                                        </p:attrNameLst>
                                      </p:cBhvr>
                                      <p:tavLst>
                                        <p:tav tm="0">
                                          <p:val>
                                            <p:fltVal val="0"/>
                                          </p:val>
                                        </p:tav>
                                        <p:tav tm="100000">
                                          <p:val>
                                            <p:strVal val="#ppt_h"/>
                                          </p:val>
                                        </p:tav>
                                      </p:tavLst>
                                    </p:anim>
                                    <p:animEffect transition="in" filter="fade">
                                      <p:cBhvr>
                                        <p:cTn id="7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60D0A-33F4-A423-CFC5-48822E937B47}"/>
              </a:ext>
            </a:extLst>
          </p:cNvPr>
          <p:cNvSpPr/>
          <p:nvPr/>
        </p:nvSpPr>
        <p:spPr>
          <a:xfrm>
            <a:off x="0" y="3794571"/>
            <a:ext cx="20105689" cy="7976608"/>
          </a:xfrm>
          <a:prstGeom prst="rect">
            <a:avLst/>
          </a:prstGeom>
          <a:solidFill>
            <a:schemeClr val="bg1">
              <a:lumMod val="65000"/>
              <a:lumOff val="35000"/>
            </a:schemeClr>
          </a:solidFill>
          <a:effectLst>
            <a:innerShdw blurRad="241300">
              <a:prstClr val="black"/>
            </a:innerShdw>
          </a:effectLst>
        </p:spPr>
        <p:txBody>
          <a:bodyPr wrap="square" rtlCol="0" anchor="ctr">
            <a:spAutoFit/>
          </a:bodyPr>
          <a:lstStyle/>
          <a:p>
            <a:pPr marL="4672330" marR="5080" algn="just">
              <a:lnSpc>
                <a:spcPct val="104099"/>
              </a:lnSpc>
              <a:spcBef>
                <a:spcPts val="1019"/>
              </a:spcBef>
            </a:pPr>
            <a:endParaRPr lang="fr-FR" i="1" spc="-5" dirty="0">
              <a:latin typeface="Rubik" panose="00000500000000000000" pitchFamily="2" charset="-79"/>
              <a:cs typeface="Rubik" panose="00000500000000000000" pitchFamily="2" charset="-79"/>
            </a:endParaRPr>
          </a:p>
        </p:txBody>
      </p:sp>
      <p:sp>
        <p:nvSpPr>
          <p:cNvPr id="3" name="Rectangle 2">
            <a:extLst>
              <a:ext uri="{FF2B5EF4-FFF2-40B4-BE49-F238E27FC236}">
                <a16:creationId xmlns:a16="http://schemas.microsoft.com/office/drawing/2014/main" id="{A4CED3AC-18B2-43C8-B830-99BBEAFFD409}"/>
              </a:ext>
            </a:extLst>
          </p:cNvPr>
          <p:cNvSpPr/>
          <p:nvPr/>
        </p:nvSpPr>
        <p:spPr>
          <a:xfrm>
            <a:off x="974153" y="1658257"/>
            <a:ext cx="9535891" cy="646331"/>
          </a:xfrm>
          <a:prstGeom prst="rect">
            <a:avLst/>
          </a:prstGeom>
        </p:spPr>
        <p:txBody>
          <a:bodyPr wrap="square">
            <a:spAutoFit/>
          </a:bodyPr>
          <a:lstStyle/>
          <a:p>
            <a:r>
              <a:rPr lang="fr-FR" sz="3600" spc="-5" dirty="0">
                <a:latin typeface="Rubik Black" panose="00000A00000000000000" pitchFamily="2" charset="-79"/>
                <a:cs typeface="Rubik Black" panose="00000A00000000000000" pitchFamily="2" charset="-79"/>
              </a:rPr>
              <a:t>BARISTA GARAGE  </a:t>
            </a:r>
            <a:r>
              <a:rPr lang="fr-FR" sz="2400" spc="-5" dirty="0">
                <a:solidFill>
                  <a:schemeClr val="bg1"/>
                </a:solidFill>
                <a:latin typeface="Rubik" panose="00000500000000000000" pitchFamily="2" charset="-79"/>
                <a:cs typeface="Rubik" panose="00000500000000000000" pitchFamily="2" charset="-79"/>
              </a:rPr>
              <a:t>| ATELIER</a:t>
            </a:r>
            <a:endParaRPr lang="fr-FR" sz="2400" dirty="0">
              <a:solidFill>
                <a:schemeClr val="bg1"/>
              </a:solidFill>
              <a:latin typeface="Rubik" panose="00000500000000000000" pitchFamily="2" charset="-79"/>
              <a:cs typeface="Rubik" panose="00000500000000000000" pitchFamily="2" charset="-79"/>
            </a:endParaRPr>
          </a:p>
        </p:txBody>
      </p:sp>
      <p:pic>
        <p:nvPicPr>
          <p:cNvPr id="4" name="Graphique 3">
            <a:extLst>
              <a:ext uri="{FF2B5EF4-FFF2-40B4-BE49-F238E27FC236}">
                <a16:creationId xmlns:a16="http://schemas.microsoft.com/office/drawing/2014/main" id="{FFB09CA3-F42A-4BBB-9A51-1940E661B9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6556" y="1463675"/>
            <a:ext cx="1264517" cy="1097047"/>
          </a:xfrm>
          <a:prstGeom prst="rect">
            <a:avLst/>
          </a:prstGeom>
        </p:spPr>
      </p:pic>
      <p:pic>
        <p:nvPicPr>
          <p:cNvPr id="23" name="Graphique 22">
            <a:extLst>
              <a:ext uri="{FF2B5EF4-FFF2-40B4-BE49-F238E27FC236}">
                <a16:creationId xmlns:a16="http://schemas.microsoft.com/office/drawing/2014/main" id="{AC63417B-F5FA-4401-8D87-F39246C3A8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201076" y="10807700"/>
            <a:ext cx="2605368" cy="714375"/>
          </a:xfrm>
          <a:prstGeom prst="rect">
            <a:avLst/>
          </a:prstGeom>
        </p:spPr>
      </p:pic>
      <p:sp>
        <p:nvSpPr>
          <p:cNvPr id="6" name="ZoneTexte 5">
            <a:extLst>
              <a:ext uri="{FF2B5EF4-FFF2-40B4-BE49-F238E27FC236}">
                <a16:creationId xmlns:a16="http://schemas.microsoft.com/office/drawing/2014/main" id="{543D85F4-4720-C8E9-E3C9-EB8899179E43}"/>
              </a:ext>
            </a:extLst>
          </p:cNvPr>
          <p:cNvSpPr txBox="1"/>
          <p:nvPr/>
        </p:nvSpPr>
        <p:spPr>
          <a:xfrm>
            <a:off x="974153" y="4740275"/>
            <a:ext cx="7571904" cy="5800049"/>
          </a:xfrm>
          <a:prstGeom prst="rect">
            <a:avLst/>
          </a:prstGeom>
          <a:noFill/>
        </p:spPr>
        <p:txBody>
          <a:bodyPr wrap="square" rtlCol="0">
            <a:spAutoFit/>
          </a:bodyPr>
          <a:lstStyle/>
          <a:p>
            <a:pPr marL="342900" indent="-342900">
              <a:lnSpc>
                <a:spcPct val="150000"/>
              </a:lnSpc>
              <a:buFontTx/>
              <a:buChar char="-"/>
            </a:pPr>
            <a:r>
              <a:rPr lang="fr-FR" sz="2500" dirty="0">
                <a:latin typeface="Rubik" panose="00000500000000000000" pitchFamily="2" charset="-79"/>
                <a:cs typeface="Rubik" panose="00000500000000000000" pitchFamily="2" charset="-79"/>
              </a:rPr>
              <a:t>Choix individuel des produits</a:t>
            </a:r>
            <a:br>
              <a:rPr lang="fr-FR" sz="2500" dirty="0">
                <a:latin typeface="Rubik" panose="00000500000000000000" pitchFamily="2" charset="-79"/>
                <a:cs typeface="Rubik" panose="00000500000000000000" pitchFamily="2" charset="-79"/>
              </a:rPr>
            </a:br>
            <a:r>
              <a:rPr lang="fr-FR" sz="2500" dirty="0">
                <a:latin typeface="Rubik" panose="00000500000000000000" pitchFamily="2" charset="-79"/>
                <a:cs typeface="Rubik" panose="00000500000000000000" pitchFamily="2" charset="-79"/>
              </a:rPr>
              <a:t>(idem BARTENDER)</a:t>
            </a:r>
          </a:p>
          <a:p>
            <a:pPr marL="342900" indent="-342900">
              <a:lnSpc>
                <a:spcPct val="150000"/>
              </a:lnSpc>
              <a:buFontTx/>
              <a:buChar char="-"/>
            </a:pPr>
            <a:r>
              <a:rPr lang="fr-FR" sz="2500" dirty="0">
                <a:latin typeface="Rubik" panose="00000500000000000000" pitchFamily="2" charset="-79"/>
                <a:cs typeface="Rubik" panose="00000500000000000000" pitchFamily="2" charset="-79"/>
              </a:rPr>
              <a:t>Possibilité d’alimenter en fûts et ECOBOX (ajustable selon chaque client)</a:t>
            </a:r>
          </a:p>
          <a:p>
            <a:pPr marL="342900" indent="-342900">
              <a:lnSpc>
                <a:spcPct val="150000"/>
              </a:lnSpc>
              <a:buFontTx/>
              <a:buChar char="-"/>
            </a:pPr>
            <a:r>
              <a:rPr lang="fr-FR" sz="2500" dirty="0">
                <a:latin typeface="Rubik" panose="00000500000000000000" pitchFamily="2" charset="-79"/>
                <a:cs typeface="Rubik" panose="00000500000000000000" pitchFamily="2" charset="-79"/>
              </a:rPr>
              <a:t>Un système d’abonnement ou un système d’achat revente</a:t>
            </a:r>
          </a:p>
          <a:p>
            <a:pPr marL="342900" indent="-342900">
              <a:lnSpc>
                <a:spcPct val="150000"/>
              </a:lnSpc>
              <a:buFontTx/>
              <a:buChar char="-"/>
            </a:pPr>
            <a:r>
              <a:rPr lang="fr-FR" sz="2500" dirty="0">
                <a:latin typeface="Rubik" panose="00000500000000000000" pitchFamily="2" charset="-79"/>
                <a:cs typeface="Rubik" panose="00000500000000000000" pitchFamily="2" charset="-79"/>
              </a:rPr>
              <a:t>Affichage du stock en temps réel </a:t>
            </a:r>
          </a:p>
          <a:p>
            <a:pPr marL="342900" indent="-342900">
              <a:lnSpc>
                <a:spcPct val="150000"/>
              </a:lnSpc>
              <a:buFontTx/>
              <a:buChar char="-"/>
            </a:pPr>
            <a:r>
              <a:rPr lang="fr-FR" sz="2500" dirty="0">
                <a:latin typeface="Rubik" panose="00000500000000000000" pitchFamily="2" charset="-79"/>
                <a:cs typeface="Rubik" panose="00000500000000000000" pitchFamily="2" charset="-79"/>
              </a:rPr>
              <a:t>Envoi automatique de SMS aux mécaniciens ou aux commerciaux des distributeurs pour alerter sur le niveau de stock </a:t>
            </a:r>
          </a:p>
        </p:txBody>
      </p:sp>
      <p:pic>
        <p:nvPicPr>
          <p:cNvPr id="8" name="Image 7" descr="Une image contenant boisson gazeuse, bouteille, machine, distributeur automatique&#10;&#10;Description générée automatiquement">
            <a:extLst>
              <a:ext uri="{FF2B5EF4-FFF2-40B4-BE49-F238E27FC236}">
                <a16:creationId xmlns:a16="http://schemas.microsoft.com/office/drawing/2014/main" id="{EF1C7E99-CA7B-33EE-3A76-EDEB0105C9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0890" y="1754099"/>
            <a:ext cx="12344400" cy="7915275"/>
          </a:xfrm>
          <a:prstGeom prst="rect">
            <a:avLst/>
          </a:prstGeom>
        </p:spPr>
      </p:pic>
    </p:spTree>
    <p:extLst>
      <p:ext uri="{BB962C8B-B14F-4D97-AF65-F5344CB8AC3E}">
        <p14:creationId xmlns:p14="http://schemas.microsoft.com/office/powerpoint/2010/main" val="2698249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21850588-1C58-6431-BFF0-118A076C5E65}"/>
              </a:ext>
            </a:extLst>
          </p:cNvPr>
          <p:cNvGrpSpPr/>
          <p:nvPr/>
        </p:nvGrpSpPr>
        <p:grpSpPr>
          <a:xfrm>
            <a:off x="-615156" y="8229411"/>
            <a:ext cx="21031200" cy="3434921"/>
            <a:chOff x="-615156" y="8229411"/>
            <a:chExt cx="21031200" cy="3434921"/>
          </a:xfrm>
        </p:grpSpPr>
        <p:sp>
          <p:nvSpPr>
            <p:cNvPr id="22" name="Rectangle 21">
              <a:extLst>
                <a:ext uri="{FF2B5EF4-FFF2-40B4-BE49-F238E27FC236}">
                  <a16:creationId xmlns:a16="http://schemas.microsoft.com/office/drawing/2014/main" id="{24450F83-4D13-4087-9F82-F6DBAB841738}"/>
                </a:ext>
              </a:extLst>
            </p:cNvPr>
            <p:cNvSpPr/>
            <p:nvPr/>
          </p:nvSpPr>
          <p:spPr>
            <a:xfrm>
              <a:off x="-615156" y="8474075"/>
              <a:ext cx="21031200" cy="3177835"/>
            </a:xfrm>
            <a:prstGeom prst="rect">
              <a:avLst/>
            </a:prstGeom>
            <a:solidFill>
              <a:srgbClr val="58595B"/>
            </a:solidFill>
            <a:effectLst>
              <a:innerShdw blurRad="241300">
                <a:prstClr val="black"/>
              </a:innerShdw>
            </a:effectLst>
          </p:spPr>
          <p:txBody>
            <a:bodyPr wrap="none" rtlCol="0" anchor="ctr">
              <a:spAutoFit/>
            </a:bodyPr>
            <a:lstStyle/>
            <a:p>
              <a:pPr marL="4672330" marR="5080" algn="just">
                <a:lnSpc>
                  <a:spcPct val="104099"/>
                </a:lnSpc>
                <a:spcBef>
                  <a:spcPts val="1019"/>
                </a:spcBef>
              </a:pPr>
              <a:endParaRPr lang="fr-FR" i="1" spc="-5" dirty="0">
                <a:latin typeface="Rubik" panose="00000500000000000000" pitchFamily="2" charset="-79"/>
                <a:cs typeface="Rubik" panose="00000500000000000000" pitchFamily="2" charset="-79"/>
              </a:endParaRPr>
            </a:p>
          </p:txBody>
        </p:sp>
        <p:pic>
          <p:nvPicPr>
            <p:cNvPr id="6" name="Image 5">
              <a:extLst>
                <a:ext uri="{FF2B5EF4-FFF2-40B4-BE49-F238E27FC236}">
                  <a16:creationId xmlns:a16="http://schemas.microsoft.com/office/drawing/2014/main" id="{AE6337BF-39B8-6C4B-BA7A-F11E01D0D71D}"/>
                </a:ext>
              </a:extLst>
            </p:cNvPr>
            <p:cNvPicPr>
              <a:picLocks noChangeAspect="1"/>
            </p:cNvPicPr>
            <p:nvPr/>
          </p:nvPicPr>
          <p:blipFill>
            <a:blip r:embed="rId3"/>
            <a:stretch>
              <a:fillRect/>
            </a:stretch>
          </p:blipFill>
          <p:spPr>
            <a:xfrm>
              <a:off x="2836570" y="8229411"/>
              <a:ext cx="3434921" cy="3434921"/>
            </a:xfrm>
            <a:prstGeom prst="rect">
              <a:avLst/>
            </a:prstGeom>
          </p:spPr>
        </p:pic>
        <p:pic>
          <p:nvPicPr>
            <p:cNvPr id="7" name="Image 6">
              <a:extLst>
                <a:ext uri="{FF2B5EF4-FFF2-40B4-BE49-F238E27FC236}">
                  <a16:creationId xmlns:a16="http://schemas.microsoft.com/office/drawing/2014/main" id="{747B3FAD-7AEF-E540-95A1-014DAF722A91}"/>
                </a:ext>
              </a:extLst>
            </p:cNvPr>
            <p:cNvPicPr>
              <a:picLocks noChangeAspect="1"/>
            </p:cNvPicPr>
            <p:nvPr/>
          </p:nvPicPr>
          <p:blipFill>
            <a:blip r:embed="rId4"/>
            <a:stretch>
              <a:fillRect/>
            </a:stretch>
          </p:blipFill>
          <p:spPr>
            <a:xfrm>
              <a:off x="5512482" y="8366611"/>
              <a:ext cx="3223996" cy="3223996"/>
            </a:xfrm>
            <a:prstGeom prst="rect">
              <a:avLst/>
            </a:prstGeom>
          </p:spPr>
        </p:pic>
        <p:pic>
          <p:nvPicPr>
            <p:cNvPr id="9" name="Image 8">
              <a:extLst>
                <a:ext uri="{FF2B5EF4-FFF2-40B4-BE49-F238E27FC236}">
                  <a16:creationId xmlns:a16="http://schemas.microsoft.com/office/drawing/2014/main" id="{F07D7432-3EBD-E04C-A47D-2B8BEEB9BC15}"/>
                </a:ext>
              </a:extLst>
            </p:cNvPr>
            <p:cNvPicPr>
              <a:picLocks noChangeAspect="1"/>
            </p:cNvPicPr>
            <p:nvPr/>
          </p:nvPicPr>
          <p:blipFill>
            <a:blip r:embed="rId5"/>
            <a:stretch>
              <a:fillRect/>
            </a:stretch>
          </p:blipFill>
          <p:spPr>
            <a:xfrm>
              <a:off x="11853593" y="8743988"/>
              <a:ext cx="2391675" cy="2469243"/>
            </a:xfrm>
            <a:prstGeom prst="rect">
              <a:avLst/>
            </a:prstGeom>
          </p:spPr>
        </p:pic>
        <p:pic>
          <p:nvPicPr>
            <p:cNvPr id="28" name="Image 27">
              <a:extLst>
                <a:ext uri="{FF2B5EF4-FFF2-40B4-BE49-F238E27FC236}">
                  <a16:creationId xmlns:a16="http://schemas.microsoft.com/office/drawing/2014/main" id="{7BDC5ED4-9C60-644D-B9BC-8ACC6A7D38ED}"/>
                </a:ext>
              </a:extLst>
            </p:cNvPr>
            <p:cNvPicPr>
              <a:picLocks noChangeAspect="1"/>
            </p:cNvPicPr>
            <p:nvPr/>
          </p:nvPicPr>
          <p:blipFill>
            <a:blip r:embed="rId6"/>
            <a:stretch>
              <a:fillRect/>
            </a:stretch>
          </p:blipFill>
          <p:spPr>
            <a:xfrm>
              <a:off x="779170" y="8686072"/>
              <a:ext cx="2057400" cy="2575800"/>
            </a:xfrm>
            <a:prstGeom prst="rect">
              <a:avLst/>
            </a:prstGeom>
          </p:spPr>
        </p:pic>
        <p:sp>
          <p:nvSpPr>
            <p:cNvPr id="12" name="ZoneTexte 11">
              <a:extLst>
                <a:ext uri="{FF2B5EF4-FFF2-40B4-BE49-F238E27FC236}">
                  <a16:creationId xmlns:a16="http://schemas.microsoft.com/office/drawing/2014/main" id="{4E9BCBA8-A97C-7F4F-82C9-6318E1391AD1}"/>
                </a:ext>
              </a:extLst>
            </p:cNvPr>
            <p:cNvSpPr txBox="1"/>
            <p:nvPr/>
          </p:nvSpPr>
          <p:spPr>
            <a:xfrm>
              <a:off x="13928782" y="8726143"/>
              <a:ext cx="5893713" cy="923330"/>
            </a:xfrm>
            <a:prstGeom prst="rect">
              <a:avLst/>
            </a:prstGeom>
            <a:noFill/>
          </p:spPr>
          <p:txBody>
            <a:bodyPr wrap="square" rtlCol="0">
              <a:spAutoFit/>
            </a:bodyPr>
            <a:lstStyle/>
            <a:p>
              <a:pPr algn="r"/>
              <a:r>
                <a:rPr lang="fr-FR" dirty="0"/>
                <a:t>Jetez un œil à notre collection KENNOL, spécialement créée pour nos partenaires engagés dans les plus importants championnats français, européens, mondiaux.</a:t>
              </a:r>
            </a:p>
          </p:txBody>
        </p:sp>
        <p:pic>
          <p:nvPicPr>
            <p:cNvPr id="17" name="Image 16" descr="Une image contenant habits, veste, vêtements d’extérieur, capot&#10;&#10;Description générée automatiquement">
              <a:extLst>
                <a:ext uri="{FF2B5EF4-FFF2-40B4-BE49-F238E27FC236}">
                  <a16:creationId xmlns:a16="http://schemas.microsoft.com/office/drawing/2014/main" id="{8B77CE0D-F0A6-45B7-30B7-868DE5AB8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86261" y="8719590"/>
              <a:ext cx="1904522" cy="2610365"/>
            </a:xfrm>
            <a:prstGeom prst="rect">
              <a:avLst/>
            </a:prstGeom>
          </p:spPr>
        </p:pic>
      </p:grpSp>
      <p:sp>
        <p:nvSpPr>
          <p:cNvPr id="24" name="Rectangle 23">
            <a:extLst>
              <a:ext uri="{FF2B5EF4-FFF2-40B4-BE49-F238E27FC236}">
                <a16:creationId xmlns:a16="http://schemas.microsoft.com/office/drawing/2014/main" id="{1542CD16-62B1-4D56-9B46-ED887B1AA501}"/>
              </a:ext>
            </a:extLst>
          </p:cNvPr>
          <p:cNvSpPr/>
          <p:nvPr/>
        </p:nvSpPr>
        <p:spPr>
          <a:xfrm>
            <a:off x="-409267" y="5639893"/>
            <a:ext cx="21206311" cy="2846363"/>
          </a:xfrm>
          <a:prstGeom prst="rect">
            <a:avLst/>
          </a:prstGeom>
          <a:solidFill>
            <a:srgbClr val="E41B13"/>
          </a:solidFill>
          <a:effectLst/>
        </p:spPr>
        <p:txBody>
          <a:bodyPr wrap="square" rtlCol="0" anchor="ctr">
            <a:spAutoFit/>
          </a:bodyPr>
          <a:lstStyle/>
          <a:p>
            <a:pPr marL="4672330" marR="5080" algn="just">
              <a:lnSpc>
                <a:spcPct val="104099"/>
              </a:lnSpc>
              <a:spcBef>
                <a:spcPts val="1019"/>
              </a:spcBef>
            </a:pPr>
            <a:endParaRPr lang="fr-FR" i="1" spc="-5" dirty="0">
              <a:latin typeface="Rubik" panose="00000500000000000000" pitchFamily="2" charset="-79"/>
              <a:cs typeface="Rubik" panose="00000500000000000000" pitchFamily="2" charset="-79"/>
            </a:endParaRPr>
          </a:p>
        </p:txBody>
      </p:sp>
      <p:sp>
        <p:nvSpPr>
          <p:cNvPr id="41" name="Rectangle 40">
            <a:extLst>
              <a:ext uri="{FF2B5EF4-FFF2-40B4-BE49-F238E27FC236}">
                <a16:creationId xmlns:a16="http://schemas.microsoft.com/office/drawing/2014/main" id="{6D9FEA82-7A33-F549-8915-8EDE6B83F8E9}"/>
              </a:ext>
            </a:extLst>
          </p:cNvPr>
          <p:cNvSpPr/>
          <p:nvPr/>
        </p:nvSpPr>
        <p:spPr>
          <a:xfrm>
            <a:off x="167554" y="5138770"/>
            <a:ext cx="5392823" cy="461665"/>
          </a:xfrm>
          <a:prstGeom prst="rect">
            <a:avLst/>
          </a:prstGeom>
        </p:spPr>
        <p:txBody>
          <a:bodyPr wrap="none">
            <a:spAutoFit/>
          </a:bodyPr>
          <a:lstStyle/>
          <a:p>
            <a:r>
              <a:rPr lang="fr-FR" sz="2400" dirty="0">
                <a:solidFill>
                  <a:srgbClr val="FFFFFF"/>
                </a:solidFill>
                <a:latin typeface="Rubik" panose="00000500000000000000" pitchFamily="2" charset="-79"/>
                <a:cs typeface="Rubik" panose="00000500000000000000" pitchFamily="2" charset="-79"/>
              </a:rPr>
              <a:t>DÉCOUVREZ NOTRE </a:t>
            </a:r>
            <a:r>
              <a:rPr lang="fr-FR" sz="2400" b="1" dirty="0">
                <a:solidFill>
                  <a:srgbClr val="FFFFFF"/>
                </a:solidFill>
                <a:latin typeface="Rubik" panose="00000500000000000000" pitchFamily="2" charset="-79"/>
                <a:cs typeface="Rubik" panose="00000500000000000000" pitchFamily="2" charset="-79"/>
              </a:rPr>
              <a:t>RACING TEAM </a:t>
            </a:r>
            <a:r>
              <a:rPr lang="fr-FR" sz="2400" dirty="0">
                <a:solidFill>
                  <a:srgbClr val="FFFFFF"/>
                </a:solidFill>
                <a:latin typeface="Rubik" panose="00000500000000000000" pitchFamily="2" charset="-79"/>
                <a:cs typeface="Rubik" panose="00000500000000000000" pitchFamily="2" charset="-79"/>
              </a:rPr>
              <a:t>!</a:t>
            </a:r>
            <a:endParaRPr lang="fr-FR" sz="2400" dirty="0">
              <a:solidFill>
                <a:srgbClr val="FFFFFF"/>
              </a:solidFill>
              <a:effectLst/>
              <a:latin typeface="Rubik" panose="00000500000000000000" pitchFamily="2" charset="-79"/>
              <a:cs typeface="Rubik" panose="00000500000000000000" pitchFamily="2" charset="-79"/>
            </a:endParaRPr>
          </a:p>
        </p:txBody>
      </p:sp>
      <p:pic>
        <p:nvPicPr>
          <p:cNvPr id="10" name="Image 9">
            <a:extLst>
              <a:ext uri="{FF2B5EF4-FFF2-40B4-BE49-F238E27FC236}">
                <a16:creationId xmlns:a16="http://schemas.microsoft.com/office/drawing/2014/main" id="{699430C5-F87D-4629-B9A7-325C4E09767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162699" y="1216396"/>
            <a:ext cx="15267781" cy="8586600"/>
          </a:xfrm>
          <a:prstGeom prst="rect">
            <a:avLst/>
          </a:prstGeom>
        </p:spPr>
      </p:pic>
      <p:sp>
        <p:nvSpPr>
          <p:cNvPr id="3" name="Rectangle 2">
            <a:extLst>
              <a:ext uri="{FF2B5EF4-FFF2-40B4-BE49-F238E27FC236}">
                <a16:creationId xmlns:a16="http://schemas.microsoft.com/office/drawing/2014/main" id="{A4CED3AC-18B2-43C8-B830-99BBEAFFD409}"/>
              </a:ext>
            </a:extLst>
          </p:cNvPr>
          <p:cNvSpPr/>
          <p:nvPr/>
        </p:nvSpPr>
        <p:spPr>
          <a:xfrm>
            <a:off x="974153" y="1658257"/>
            <a:ext cx="9535891" cy="646331"/>
          </a:xfrm>
          <a:prstGeom prst="rect">
            <a:avLst/>
          </a:prstGeom>
        </p:spPr>
        <p:txBody>
          <a:bodyPr wrap="square">
            <a:spAutoFit/>
          </a:bodyPr>
          <a:lstStyle/>
          <a:p>
            <a:r>
              <a:rPr lang="fr-FR" sz="3600" spc="-5" dirty="0">
                <a:solidFill>
                  <a:srgbClr val="E41B13"/>
                </a:solidFill>
                <a:latin typeface="Rubik" panose="00000500000000000000" pitchFamily="2" charset="-79"/>
                <a:cs typeface="Rubik Black" panose="00000A00000000000000" pitchFamily="2" charset="-79"/>
              </a:rPr>
              <a:t>OUTILS MARKETING</a:t>
            </a:r>
            <a:endParaRPr lang="fr-FR" sz="2400" dirty="0">
              <a:solidFill>
                <a:srgbClr val="E41B13"/>
              </a:solidFill>
              <a:latin typeface="Rubik" panose="00000500000000000000" pitchFamily="2" charset="-79"/>
              <a:cs typeface="Rubik" panose="00000500000000000000" pitchFamily="2" charset="-79"/>
            </a:endParaRPr>
          </a:p>
        </p:txBody>
      </p:sp>
      <p:pic>
        <p:nvPicPr>
          <p:cNvPr id="4" name="Graphique 3">
            <a:extLst>
              <a:ext uri="{FF2B5EF4-FFF2-40B4-BE49-F238E27FC236}">
                <a16:creationId xmlns:a16="http://schemas.microsoft.com/office/drawing/2014/main" id="{FFB09CA3-F42A-4BBB-9A51-1940E661B90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6556" y="1463675"/>
            <a:ext cx="1264517" cy="1097047"/>
          </a:xfrm>
          <a:prstGeom prst="rect">
            <a:avLst/>
          </a:prstGeom>
        </p:spPr>
      </p:pic>
      <p:pic>
        <p:nvPicPr>
          <p:cNvPr id="23" name="Graphique 22">
            <a:extLst>
              <a:ext uri="{FF2B5EF4-FFF2-40B4-BE49-F238E27FC236}">
                <a16:creationId xmlns:a16="http://schemas.microsoft.com/office/drawing/2014/main" id="{AC63417B-F5FA-4401-8D87-F39246C3A87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201076" y="10274300"/>
            <a:ext cx="2605368" cy="714375"/>
          </a:xfrm>
          <a:prstGeom prst="rect">
            <a:avLst/>
          </a:prstGeom>
        </p:spPr>
      </p:pic>
      <p:sp>
        <p:nvSpPr>
          <p:cNvPr id="11" name="ZoneTexte 10">
            <a:extLst>
              <a:ext uri="{FF2B5EF4-FFF2-40B4-BE49-F238E27FC236}">
                <a16:creationId xmlns:a16="http://schemas.microsoft.com/office/drawing/2014/main" id="{852E25C4-EBC6-FF46-9639-7A262C79865D}"/>
              </a:ext>
            </a:extLst>
          </p:cNvPr>
          <p:cNvSpPr txBox="1"/>
          <p:nvPr/>
        </p:nvSpPr>
        <p:spPr>
          <a:xfrm>
            <a:off x="167554" y="2729547"/>
            <a:ext cx="7957654" cy="1477328"/>
          </a:xfrm>
          <a:prstGeom prst="rect">
            <a:avLst/>
          </a:prstGeom>
          <a:noFill/>
        </p:spPr>
        <p:txBody>
          <a:bodyPr wrap="square" rtlCol="0">
            <a:spAutoFit/>
          </a:bodyPr>
          <a:lstStyle/>
          <a:p>
            <a:r>
              <a:rPr lang="fr-FR" dirty="0">
                <a:latin typeface="Rubik" panose="00000500000000000000" pitchFamily="2" charset="-79"/>
                <a:cs typeface="Rubik" panose="00000500000000000000" pitchFamily="2" charset="-79"/>
              </a:rPr>
              <a:t>La marque KENNOL jouit d’une image très forte. Pour cette raison, nous avons transposé notre univers compétition à vos surfaces de vente. Habituée des stands des circuits les plus mythiques, KENNOL laisse son empreinte dans vos magasins, vos ateliers, grâce à son concept central : </a:t>
            </a:r>
          </a:p>
          <a:p>
            <a:r>
              <a:rPr lang="fr-FR" dirty="0">
                <a:latin typeface="Rubik" panose="00000500000000000000" pitchFamily="2" charset="-79"/>
                <a:cs typeface="Rubik" panose="00000500000000000000" pitchFamily="2" charset="-79"/>
              </a:rPr>
              <a:t>le KENNOL CORNER.</a:t>
            </a:r>
          </a:p>
        </p:txBody>
      </p:sp>
      <p:pic>
        <p:nvPicPr>
          <p:cNvPr id="26" name="Image 25" descr="Une image contenant Véhicule terrestre, véhicule, roue, voiture de sport&#10;&#10;Description générée automatiquement">
            <a:extLst>
              <a:ext uri="{FF2B5EF4-FFF2-40B4-BE49-F238E27FC236}">
                <a16:creationId xmlns:a16="http://schemas.microsoft.com/office/drawing/2014/main" id="{87BF8D88-53A3-B310-7D6F-E68B14895245}"/>
              </a:ext>
            </a:extLst>
          </p:cNvPr>
          <p:cNvPicPr>
            <a:picLocks noChangeAspect="1"/>
          </p:cNvPicPr>
          <p:nvPr/>
        </p:nvPicPr>
        <p:blipFill>
          <a:blip r:embed="rId13" cstate="print">
            <a:extLst>
              <a:ext uri="{28A0092B-C50C-407E-A947-70E740481C1C}">
                <a14:useLocalDpi xmlns:a14="http://schemas.microsoft.com/office/drawing/2010/main" val="0"/>
              </a:ext>
            </a:extLst>
          </a:blip>
          <a:srcRect t="23011" r="27958" b="10341"/>
          <a:stretch/>
        </p:blipFill>
        <p:spPr>
          <a:xfrm>
            <a:off x="0" y="5636136"/>
            <a:ext cx="5785644" cy="2859146"/>
          </a:xfrm>
          <a:prstGeom prst="rect">
            <a:avLst/>
          </a:prstGeom>
        </p:spPr>
      </p:pic>
    </p:spTree>
    <p:extLst>
      <p:ext uri="{BB962C8B-B14F-4D97-AF65-F5344CB8AC3E}">
        <p14:creationId xmlns:p14="http://schemas.microsoft.com/office/powerpoint/2010/main" val="885748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D92043-9EB3-4519-8BFE-C8276DE87A42}"/>
              </a:ext>
            </a:extLst>
          </p:cNvPr>
          <p:cNvSpPr/>
          <p:nvPr/>
        </p:nvSpPr>
        <p:spPr>
          <a:xfrm>
            <a:off x="974153" y="1658257"/>
            <a:ext cx="12431491" cy="646331"/>
          </a:xfrm>
          <a:prstGeom prst="rect">
            <a:avLst/>
          </a:prstGeom>
        </p:spPr>
        <p:txBody>
          <a:bodyPr wrap="square">
            <a:spAutoFit/>
          </a:bodyPr>
          <a:lstStyle/>
          <a:p>
            <a:r>
              <a:rPr lang="fr-FR" sz="3600" spc="-5" dirty="0">
                <a:latin typeface="Rubik Black" panose="00000A00000000000000" pitchFamily="2" charset="-79"/>
                <a:cs typeface="Rubik Black" panose="00000A00000000000000" pitchFamily="2" charset="-79"/>
              </a:rPr>
              <a:t>PACKAGING </a:t>
            </a:r>
            <a:r>
              <a:rPr lang="fr-FR" sz="2400" spc="-5" dirty="0">
                <a:solidFill>
                  <a:srgbClr val="E41B13"/>
                </a:solidFill>
                <a:latin typeface="Rubik" panose="00000500000000000000" pitchFamily="2" charset="-79"/>
                <a:cs typeface="Rubik" panose="00000500000000000000" pitchFamily="2" charset="-79"/>
              </a:rPr>
              <a:t>| NOUVEAUX FÛTS</a:t>
            </a:r>
            <a:endParaRPr lang="fr-FR" sz="2400" dirty="0">
              <a:solidFill>
                <a:srgbClr val="E41B13"/>
              </a:solidFill>
              <a:latin typeface="Rubik" panose="00000500000000000000" pitchFamily="2" charset="-79"/>
              <a:cs typeface="Rubik" panose="00000500000000000000" pitchFamily="2" charset="-79"/>
            </a:endParaRPr>
          </a:p>
        </p:txBody>
      </p:sp>
      <p:pic>
        <p:nvPicPr>
          <p:cNvPr id="18" name="Graphique 17">
            <a:extLst>
              <a:ext uri="{FF2B5EF4-FFF2-40B4-BE49-F238E27FC236}">
                <a16:creationId xmlns:a16="http://schemas.microsoft.com/office/drawing/2014/main" id="{91F34DC2-4831-4551-8819-9F22F298E4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6556" y="1463675"/>
            <a:ext cx="1264517" cy="1097047"/>
          </a:xfrm>
          <a:prstGeom prst="rect">
            <a:avLst/>
          </a:prstGeom>
        </p:spPr>
      </p:pic>
      <p:sp>
        <p:nvSpPr>
          <p:cNvPr id="6" name="Rectangle 5">
            <a:extLst>
              <a:ext uri="{FF2B5EF4-FFF2-40B4-BE49-F238E27FC236}">
                <a16:creationId xmlns:a16="http://schemas.microsoft.com/office/drawing/2014/main" id="{DFAB81F4-F51F-436D-BC3A-9400E9A7C339}"/>
              </a:ext>
            </a:extLst>
          </p:cNvPr>
          <p:cNvSpPr/>
          <p:nvPr/>
        </p:nvSpPr>
        <p:spPr>
          <a:xfrm>
            <a:off x="5556" y="4603920"/>
            <a:ext cx="20105688" cy="4174955"/>
          </a:xfrm>
          <a:prstGeom prst="rect">
            <a:avLst/>
          </a:prstGeom>
          <a:solidFill>
            <a:srgbClr val="E41B13"/>
          </a:solidFill>
        </p:spPr>
        <p:txBody>
          <a:bodyPr wrap="square" rtlCol="0" anchor="ctr">
            <a:spAutoFit/>
          </a:bodyPr>
          <a:lstStyle/>
          <a:p>
            <a:pPr marL="4672330" marR="5080" algn="just">
              <a:lnSpc>
                <a:spcPct val="104099"/>
              </a:lnSpc>
              <a:spcBef>
                <a:spcPts val="1019"/>
              </a:spcBef>
            </a:pPr>
            <a:endParaRPr lang="fr-FR" i="1" spc="-5" dirty="0">
              <a:latin typeface="Rubik" panose="00000500000000000000" pitchFamily="2" charset="-79"/>
              <a:cs typeface="Rubik" panose="00000500000000000000" pitchFamily="2" charset="-79"/>
            </a:endParaRPr>
          </a:p>
        </p:txBody>
      </p:sp>
      <p:sp>
        <p:nvSpPr>
          <p:cNvPr id="25" name="ZoneTexte 24">
            <a:extLst>
              <a:ext uri="{FF2B5EF4-FFF2-40B4-BE49-F238E27FC236}">
                <a16:creationId xmlns:a16="http://schemas.microsoft.com/office/drawing/2014/main" id="{4F828163-FB92-4129-BBE6-4C2B5BAFE99E}"/>
              </a:ext>
            </a:extLst>
          </p:cNvPr>
          <p:cNvSpPr txBox="1"/>
          <p:nvPr/>
        </p:nvSpPr>
        <p:spPr>
          <a:xfrm>
            <a:off x="974153" y="5264781"/>
            <a:ext cx="7554691" cy="280172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400" dirty="0">
                <a:latin typeface="Rubik" panose="00000500000000000000" pitchFamily="2" charset="-79"/>
                <a:cs typeface="Rubik" panose="00000500000000000000" pitchFamily="2" charset="-79"/>
              </a:rPr>
              <a:t>Un </a:t>
            </a:r>
            <a:r>
              <a:rPr lang="en-US" sz="2400" dirty="0" err="1">
                <a:latin typeface="Rubik" panose="00000500000000000000" pitchFamily="2" charset="-79"/>
                <a:cs typeface="Rubik" panose="00000500000000000000" pitchFamily="2" charset="-79"/>
              </a:rPr>
              <a:t>fût</a:t>
            </a:r>
            <a:r>
              <a:rPr lang="en-US" sz="2400" dirty="0">
                <a:latin typeface="Rubik" panose="00000500000000000000" pitchFamily="2" charset="-79"/>
                <a:cs typeface="Rubik" panose="00000500000000000000" pitchFamily="2" charset="-79"/>
              </a:rPr>
              <a:t> 220 </a:t>
            </a:r>
            <a:r>
              <a:rPr lang="en-US" sz="2400" dirty="0" err="1">
                <a:latin typeface="Rubik" panose="00000500000000000000" pitchFamily="2" charset="-79"/>
                <a:cs typeface="Rubik" panose="00000500000000000000" pitchFamily="2" charset="-79"/>
              </a:rPr>
              <a:t>litres</a:t>
            </a:r>
            <a:r>
              <a:rPr lang="en-US" sz="2400" dirty="0">
                <a:latin typeface="Rubik" panose="00000500000000000000" pitchFamily="2" charset="-79"/>
                <a:cs typeface="Rubik" panose="00000500000000000000" pitchFamily="2" charset="-79"/>
              </a:rPr>
              <a:t> de </a:t>
            </a:r>
            <a:r>
              <a:rPr lang="en-US" sz="2400" dirty="0" err="1">
                <a:latin typeface="Rubik" panose="00000500000000000000" pitchFamily="2" charset="-79"/>
                <a:cs typeface="Rubik" panose="00000500000000000000" pitchFamily="2" charset="-79"/>
              </a:rPr>
              <a:t>classe</a:t>
            </a:r>
            <a:r>
              <a:rPr lang="en-US" sz="2400" dirty="0">
                <a:latin typeface="Rubik" panose="00000500000000000000" pitchFamily="2" charset="-79"/>
                <a:cs typeface="Rubik" panose="00000500000000000000" pitchFamily="2" charset="-79"/>
              </a:rPr>
              <a:t> </a:t>
            </a:r>
            <a:r>
              <a:rPr lang="en-US" sz="2400" dirty="0" err="1">
                <a:latin typeface="Rubik" panose="00000500000000000000" pitchFamily="2" charset="-79"/>
                <a:cs typeface="Rubik" panose="00000500000000000000" pitchFamily="2" charset="-79"/>
              </a:rPr>
              <a:t>mondiale</a:t>
            </a:r>
            <a:endParaRPr lang="en-US" sz="2400" dirty="0">
              <a:latin typeface="Rubik" panose="00000500000000000000" pitchFamily="2" charset="-79"/>
              <a:cs typeface="Rubik" panose="00000500000000000000" pitchFamily="2" charset="-79"/>
            </a:endParaRPr>
          </a:p>
          <a:p>
            <a:pPr marL="285750" indent="-285750">
              <a:lnSpc>
                <a:spcPct val="150000"/>
              </a:lnSpc>
              <a:buFont typeface="Arial" panose="020B0604020202020204" pitchFamily="34" charset="0"/>
              <a:buChar char="•"/>
            </a:pPr>
            <a:r>
              <a:rPr lang="en-US" sz="2400" dirty="0">
                <a:latin typeface="Rubik" panose="00000500000000000000" pitchFamily="2" charset="-79"/>
                <a:cs typeface="Rubik" panose="00000500000000000000" pitchFamily="2" charset="-79"/>
              </a:rPr>
              <a:t>Un </a:t>
            </a:r>
            <a:r>
              <a:rPr lang="en-US" sz="2400" dirty="0" err="1">
                <a:latin typeface="Rubik" panose="00000500000000000000" pitchFamily="2" charset="-79"/>
                <a:cs typeface="Rubik" panose="00000500000000000000" pitchFamily="2" charset="-79"/>
              </a:rPr>
              <a:t>tonnelet</a:t>
            </a:r>
            <a:r>
              <a:rPr lang="en-US" sz="2400" dirty="0">
                <a:latin typeface="Rubik" panose="00000500000000000000" pitchFamily="2" charset="-79"/>
                <a:cs typeface="Rubik" panose="00000500000000000000" pitchFamily="2" charset="-79"/>
              </a:rPr>
              <a:t> 60L au diapason</a:t>
            </a:r>
          </a:p>
          <a:p>
            <a:pPr marL="285750" indent="-285750">
              <a:lnSpc>
                <a:spcPct val="150000"/>
              </a:lnSpc>
              <a:buFont typeface="Arial" panose="020B0604020202020204" pitchFamily="34" charset="0"/>
              <a:buChar char="•"/>
            </a:pPr>
            <a:r>
              <a:rPr lang="en-US" sz="2400" dirty="0">
                <a:latin typeface="Rubik" panose="00000500000000000000" pitchFamily="2" charset="-79"/>
                <a:cs typeface="Rubik" panose="00000500000000000000" pitchFamily="2" charset="-79"/>
              </a:rPr>
              <a:t>Design exclusive</a:t>
            </a:r>
          </a:p>
          <a:p>
            <a:pPr marL="285750" indent="-285750">
              <a:lnSpc>
                <a:spcPct val="150000"/>
              </a:lnSpc>
              <a:buFont typeface="Arial" panose="020B0604020202020204" pitchFamily="34" charset="0"/>
              <a:buChar char="•"/>
            </a:pPr>
            <a:r>
              <a:rPr lang="en-US" sz="2400" dirty="0" err="1">
                <a:latin typeface="Rubik" panose="00000500000000000000" pitchFamily="2" charset="-79"/>
                <a:cs typeface="Rubik" panose="00000500000000000000" pitchFamily="2" charset="-79"/>
              </a:rPr>
              <a:t>Intégration</a:t>
            </a:r>
            <a:r>
              <a:rPr lang="en-US" sz="2400" dirty="0">
                <a:latin typeface="Rubik" panose="00000500000000000000" pitchFamily="2" charset="-79"/>
                <a:cs typeface="Rubik" panose="00000500000000000000" pitchFamily="2" charset="-79"/>
              </a:rPr>
              <a:t> au Salon KENNOL (pour la </a:t>
            </a:r>
            <a:r>
              <a:rPr lang="en-US" sz="2400" dirty="0" err="1">
                <a:latin typeface="Rubik" panose="00000500000000000000" pitchFamily="2" charset="-79"/>
                <a:cs typeface="Rubik" panose="00000500000000000000" pitchFamily="2" charset="-79"/>
              </a:rPr>
              <a:t>décoration</a:t>
            </a:r>
            <a:r>
              <a:rPr lang="en-US" sz="2400" dirty="0">
                <a:latin typeface="Rubik" panose="00000500000000000000" pitchFamily="2" charset="-79"/>
                <a:cs typeface="Rubik" panose="00000500000000000000" pitchFamily="2" charset="-79"/>
              </a:rPr>
              <a:t> et </a:t>
            </a:r>
            <a:r>
              <a:rPr lang="en-US" sz="2400" dirty="0" err="1">
                <a:latin typeface="Rubik" panose="00000500000000000000" pitchFamily="2" charset="-79"/>
                <a:cs typeface="Rubik" panose="00000500000000000000" pitchFamily="2" charset="-79"/>
              </a:rPr>
              <a:t>l’accueil</a:t>
            </a:r>
            <a:r>
              <a:rPr lang="en-US" sz="2400" dirty="0">
                <a:latin typeface="Rubik" panose="00000500000000000000" pitchFamily="2" charset="-79"/>
                <a:cs typeface="Rubik" panose="00000500000000000000" pitchFamily="2" charset="-79"/>
              </a:rPr>
              <a:t> de </a:t>
            </a:r>
            <a:r>
              <a:rPr lang="en-US" sz="2400" dirty="0" err="1">
                <a:latin typeface="Rubik" panose="00000500000000000000" pitchFamily="2" charset="-79"/>
                <a:cs typeface="Rubik" panose="00000500000000000000" pitchFamily="2" charset="-79"/>
              </a:rPr>
              <a:t>vos</a:t>
            </a:r>
            <a:r>
              <a:rPr lang="en-US" sz="2400" dirty="0">
                <a:latin typeface="Rubik" panose="00000500000000000000" pitchFamily="2" charset="-79"/>
                <a:cs typeface="Rubik" panose="00000500000000000000" pitchFamily="2" charset="-79"/>
              </a:rPr>
              <a:t> surfaces de ventes)</a:t>
            </a:r>
          </a:p>
        </p:txBody>
      </p:sp>
      <p:pic>
        <p:nvPicPr>
          <p:cNvPr id="5" name="Image 4" descr="Une image contenant texte&#10;&#10;Description générée automatiquement">
            <a:extLst>
              <a:ext uri="{FF2B5EF4-FFF2-40B4-BE49-F238E27FC236}">
                <a16:creationId xmlns:a16="http://schemas.microsoft.com/office/drawing/2014/main" id="{2E080AA4-554B-6464-3F4A-57D1740D86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5244" y="-21296"/>
            <a:ext cx="13295391" cy="13295391"/>
          </a:xfrm>
          <a:prstGeom prst="rect">
            <a:avLst/>
          </a:prstGeom>
        </p:spPr>
      </p:pic>
    </p:spTree>
    <p:extLst>
      <p:ext uri="{BB962C8B-B14F-4D97-AF65-F5344CB8AC3E}">
        <p14:creationId xmlns:p14="http://schemas.microsoft.com/office/powerpoint/2010/main" val="88835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Effect transition="in" filter="fade">
                                      <p:cBhvr>
                                        <p:cTn id="12" dur="1000"/>
                                        <p:tgtEl>
                                          <p:spTgt spid="2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xEl>
                                              <p:pRg st="1" end="1"/>
                                            </p:txEl>
                                          </p:spTgt>
                                        </p:tgtEl>
                                        <p:attrNameLst>
                                          <p:attrName>style.visibility</p:attrName>
                                        </p:attrNameLst>
                                      </p:cBhvr>
                                      <p:to>
                                        <p:strVal val="visible"/>
                                      </p:to>
                                    </p:set>
                                    <p:animEffect transition="in" filter="fade">
                                      <p:cBhvr>
                                        <p:cTn id="17" dur="1000"/>
                                        <p:tgtEl>
                                          <p:spTgt spid="2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xEl>
                                              <p:pRg st="2" end="2"/>
                                            </p:txEl>
                                          </p:spTgt>
                                        </p:tgtEl>
                                        <p:attrNameLst>
                                          <p:attrName>style.visibility</p:attrName>
                                        </p:attrNameLst>
                                      </p:cBhvr>
                                      <p:to>
                                        <p:strVal val="visible"/>
                                      </p:to>
                                    </p:set>
                                    <p:animEffect transition="in" filter="fade">
                                      <p:cBhvr>
                                        <p:cTn id="22" dur="1000"/>
                                        <p:tgtEl>
                                          <p:spTgt spid="2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xEl>
                                              <p:pRg st="3" end="3"/>
                                            </p:txEl>
                                          </p:spTgt>
                                        </p:tgtEl>
                                        <p:attrNameLst>
                                          <p:attrName>style.visibility</p:attrName>
                                        </p:attrNameLst>
                                      </p:cBhvr>
                                      <p:to>
                                        <p:strVal val="visible"/>
                                      </p:to>
                                    </p:set>
                                    <p:animEffect transition="in" filter="fade">
                                      <p:cBhvr>
                                        <p:cTn id="27" dur="1000"/>
                                        <p:tgtEl>
                                          <p:spTgt spid="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2FD7142-72A6-A7AD-94F0-B7384DDFBEC7}"/>
              </a:ext>
            </a:extLst>
          </p:cNvPr>
          <p:cNvSpPr/>
          <p:nvPr/>
        </p:nvSpPr>
        <p:spPr>
          <a:xfrm>
            <a:off x="5556" y="4603920"/>
            <a:ext cx="20105688" cy="4174955"/>
          </a:xfrm>
          <a:prstGeom prst="rect">
            <a:avLst/>
          </a:prstGeom>
          <a:solidFill>
            <a:srgbClr val="E41B13"/>
          </a:solidFill>
        </p:spPr>
        <p:txBody>
          <a:bodyPr wrap="square" rtlCol="0" anchor="ctr">
            <a:spAutoFit/>
          </a:bodyPr>
          <a:lstStyle/>
          <a:p>
            <a:pPr marL="4672330" marR="5080" algn="just">
              <a:lnSpc>
                <a:spcPct val="104099"/>
              </a:lnSpc>
              <a:spcBef>
                <a:spcPts val="1019"/>
              </a:spcBef>
            </a:pPr>
            <a:endParaRPr lang="fr-FR" i="1" spc="-5" dirty="0">
              <a:latin typeface="Rubik" panose="00000500000000000000" pitchFamily="2" charset="-79"/>
              <a:cs typeface="Rubik" panose="00000500000000000000" pitchFamily="2" charset="-79"/>
            </a:endParaRPr>
          </a:p>
        </p:txBody>
      </p:sp>
      <p:sp>
        <p:nvSpPr>
          <p:cNvPr id="2" name="Rectangle 1">
            <a:extLst>
              <a:ext uri="{FF2B5EF4-FFF2-40B4-BE49-F238E27FC236}">
                <a16:creationId xmlns:a16="http://schemas.microsoft.com/office/drawing/2014/main" id="{1AD92043-9EB3-4519-8BFE-C8276DE87A42}"/>
              </a:ext>
            </a:extLst>
          </p:cNvPr>
          <p:cNvSpPr/>
          <p:nvPr/>
        </p:nvSpPr>
        <p:spPr>
          <a:xfrm>
            <a:off x="974153" y="1658257"/>
            <a:ext cx="12431491" cy="646331"/>
          </a:xfrm>
          <a:prstGeom prst="rect">
            <a:avLst/>
          </a:prstGeom>
        </p:spPr>
        <p:txBody>
          <a:bodyPr wrap="square">
            <a:spAutoFit/>
          </a:bodyPr>
          <a:lstStyle/>
          <a:p>
            <a:r>
              <a:rPr lang="fr-FR" sz="3600" spc="-5" dirty="0">
                <a:latin typeface="Rubik Black" panose="00000A00000000000000" pitchFamily="2" charset="-79"/>
                <a:cs typeface="Rubik Black" panose="00000A00000000000000" pitchFamily="2" charset="-79"/>
              </a:rPr>
              <a:t>PACKAGING </a:t>
            </a:r>
            <a:r>
              <a:rPr lang="fr-FR" sz="2400" spc="-5" dirty="0">
                <a:solidFill>
                  <a:srgbClr val="E41B13"/>
                </a:solidFill>
                <a:latin typeface="Rubik" panose="00000500000000000000" pitchFamily="2" charset="-79"/>
                <a:cs typeface="Rubik" panose="00000500000000000000" pitchFamily="2" charset="-79"/>
              </a:rPr>
              <a:t>| NOUVEAU CARTON</a:t>
            </a:r>
            <a:endParaRPr lang="fr-FR" sz="2400" dirty="0">
              <a:solidFill>
                <a:srgbClr val="E41B13"/>
              </a:solidFill>
              <a:latin typeface="Rubik" panose="00000500000000000000" pitchFamily="2" charset="-79"/>
              <a:cs typeface="Rubik" panose="00000500000000000000" pitchFamily="2" charset="-79"/>
            </a:endParaRPr>
          </a:p>
        </p:txBody>
      </p:sp>
      <p:pic>
        <p:nvPicPr>
          <p:cNvPr id="18" name="Graphique 17">
            <a:extLst>
              <a:ext uri="{FF2B5EF4-FFF2-40B4-BE49-F238E27FC236}">
                <a16:creationId xmlns:a16="http://schemas.microsoft.com/office/drawing/2014/main" id="{91F34DC2-4831-4551-8819-9F22F298E4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6556" y="1463675"/>
            <a:ext cx="1264517" cy="1097047"/>
          </a:xfrm>
          <a:prstGeom prst="rect">
            <a:avLst/>
          </a:prstGeom>
        </p:spPr>
      </p:pic>
      <p:pic>
        <p:nvPicPr>
          <p:cNvPr id="7" name="Image 6" descr="Une image contenant texte, intérieur, équipement électronique&#10;&#10;Description générée automatiquement">
            <a:extLst>
              <a:ext uri="{FF2B5EF4-FFF2-40B4-BE49-F238E27FC236}">
                <a16:creationId xmlns:a16="http://schemas.microsoft.com/office/drawing/2014/main" id="{102B6620-235F-40C1-8601-213F65B265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7444" y="2911475"/>
            <a:ext cx="8679986" cy="7070775"/>
          </a:xfrm>
          <a:prstGeom prst="rect">
            <a:avLst/>
          </a:prstGeom>
        </p:spPr>
      </p:pic>
      <p:sp>
        <p:nvSpPr>
          <p:cNvPr id="25" name="ZoneTexte 24">
            <a:extLst>
              <a:ext uri="{FF2B5EF4-FFF2-40B4-BE49-F238E27FC236}">
                <a16:creationId xmlns:a16="http://schemas.microsoft.com/office/drawing/2014/main" id="{4F828163-FB92-4129-BBE6-4C2B5BAFE99E}"/>
              </a:ext>
            </a:extLst>
          </p:cNvPr>
          <p:cNvSpPr txBox="1"/>
          <p:nvPr/>
        </p:nvSpPr>
        <p:spPr>
          <a:xfrm>
            <a:off x="974153" y="5013533"/>
            <a:ext cx="9200553" cy="335572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400" dirty="0">
                <a:latin typeface="Rubik" panose="00000500000000000000" pitchFamily="2" charset="-79"/>
                <a:cs typeface="Rubik" panose="00000500000000000000" pitchFamily="2" charset="-79"/>
              </a:rPr>
              <a:t>Nouvelles </a:t>
            </a:r>
            <a:r>
              <a:rPr lang="en-US" sz="2400" dirty="0" err="1">
                <a:latin typeface="Rubik" panose="00000500000000000000" pitchFamily="2" charset="-79"/>
                <a:cs typeface="Rubik" panose="00000500000000000000" pitchFamily="2" charset="-79"/>
              </a:rPr>
              <a:t>caisses</a:t>
            </a:r>
            <a:r>
              <a:rPr lang="en-US" sz="2400" dirty="0">
                <a:latin typeface="Rubik" panose="00000500000000000000" pitchFamily="2" charset="-79"/>
                <a:cs typeface="Rubik" panose="00000500000000000000" pitchFamily="2" charset="-79"/>
              </a:rPr>
              <a:t> de transport </a:t>
            </a:r>
          </a:p>
          <a:p>
            <a:pPr marL="285750" indent="-285750">
              <a:lnSpc>
                <a:spcPct val="150000"/>
              </a:lnSpc>
              <a:buFont typeface="Arial" panose="020B0604020202020204" pitchFamily="34" charset="0"/>
              <a:buChar char="•"/>
            </a:pPr>
            <a:r>
              <a:rPr lang="en-US" sz="2400" dirty="0">
                <a:latin typeface="Rubik" panose="00000500000000000000" pitchFamily="2" charset="-79"/>
                <a:cs typeface="Rubik" panose="00000500000000000000" pitchFamily="2" charset="-79"/>
              </a:rPr>
              <a:t>Design </a:t>
            </a:r>
            <a:r>
              <a:rPr lang="en-US" sz="2400" dirty="0" err="1">
                <a:latin typeface="Rubik" panose="00000500000000000000" pitchFamily="2" charset="-79"/>
                <a:cs typeface="Rubik" panose="00000500000000000000" pitchFamily="2" charset="-79"/>
              </a:rPr>
              <a:t>exclusif</a:t>
            </a:r>
            <a:endParaRPr lang="en-US" sz="2400" dirty="0">
              <a:latin typeface="Rubik" panose="00000500000000000000" pitchFamily="2" charset="-79"/>
              <a:cs typeface="Rubik" panose="00000500000000000000" pitchFamily="2" charset="-79"/>
            </a:endParaRPr>
          </a:p>
          <a:p>
            <a:pPr marL="285750" indent="-285750">
              <a:lnSpc>
                <a:spcPct val="150000"/>
              </a:lnSpc>
              <a:buFont typeface="Arial" panose="020B0604020202020204" pitchFamily="34" charset="0"/>
              <a:buChar char="•"/>
            </a:pPr>
            <a:r>
              <a:rPr lang="en-US" sz="2400" dirty="0">
                <a:latin typeface="Rubik" panose="00000500000000000000" pitchFamily="2" charset="-79"/>
                <a:cs typeface="Rubik" panose="00000500000000000000" pitchFamily="2" charset="-79"/>
              </a:rPr>
              <a:t>Structure </a:t>
            </a:r>
            <a:r>
              <a:rPr lang="en-US" sz="2400" dirty="0" err="1">
                <a:latin typeface="Rubik" panose="00000500000000000000" pitchFamily="2" charset="-79"/>
                <a:cs typeface="Rubik" panose="00000500000000000000" pitchFamily="2" charset="-79"/>
              </a:rPr>
              <a:t>renforcée</a:t>
            </a:r>
            <a:endParaRPr lang="en-US" sz="2400" dirty="0">
              <a:latin typeface="Rubik" panose="00000500000000000000" pitchFamily="2" charset="-79"/>
              <a:cs typeface="Rubik" panose="00000500000000000000" pitchFamily="2" charset="-79"/>
            </a:endParaRPr>
          </a:p>
          <a:p>
            <a:pPr marL="285750" indent="-285750">
              <a:lnSpc>
                <a:spcPct val="150000"/>
              </a:lnSpc>
              <a:buFont typeface="Arial" panose="020B0604020202020204" pitchFamily="34" charset="0"/>
              <a:buChar char="•"/>
            </a:pPr>
            <a:r>
              <a:rPr lang="en-US" sz="2400" dirty="0" err="1">
                <a:latin typeface="Rubik" panose="00000500000000000000" pitchFamily="2" charset="-79"/>
                <a:cs typeface="Rubik" panose="00000500000000000000" pitchFamily="2" charset="-79"/>
              </a:rPr>
              <a:t>Solidité</a:t>
            </a:r>
            <a:r>
              <a:rPr lang="en-US" sz="2400" dirty="0">
                <a:latin typeface="Rubik" panose="00000500000000000000" pitchFamily="2" charset="-79"/>
                <a:cs typeface="Rubik" panose="00000500000000000000" pitchFamily="2" charset="-79"/>
              </a:rPr>
              <a:t> </a:t>
            </a:r>
            <a:r>
              <a:rPr lang="en-US" sz="2400" dirty="0" err="1">
                <a:latin typeface="Rubik" panose="00000500000000000000" pitchFamily="2" charset="-79"/>
                <a:cs typeface="Rubik" panose="00000500000000000000" pitchFamily="2" charset="-79"/>
              </a:rPr>
              <a:t>décuplée</a:t>
            </a:r>
            <a:endParaRPr lang="en-US" sz="2400" dirty="0">
              <a:latin typeface="Rubik" panose="00000500000000000000" pitchFamily="2" charset="-79"/>
              <a:cs typeface="Rubik" panose="00000500000000000000" pitchFamily="2" charset="-79"/>
            </a:endParaRPr>
          </a:p>
          <a:p>
            <a:pPr marL="285750" indent="-285750">
              <a:lnSpc>
                <a:spcPct val="150000"/>
              </a:lnSpc>
              <a:buFont typeface="Arial" panose="020B0604020202020204" pitchFamily="34" charset="0"/>
              <a:buChar char="•"/>
            </a:pPr>
            <a:r>
              <a:rPr lang="en-US" sz="2400" dirty="0" err="1">
                <a:latin typeface="Rubik" panose="00000500000000000000" pitchFamily="2" charset="-79"/>
                <a:cs typeface="Rubik" panose="00000500000000000000" pitchFamily="2" charset="-79"/>
              </a:rPr>
              <a:t>Traçabilité</a:t>
            </a:r>
            <a:r>
              <a:rPr lang="en-US" sz="2400" dirty="0">
                <a:latin typeface="Rubik" panose="00000500000000000000" pitchFamily="2" charset="-79"/>
                <a:cs typeface="Rubik" panose="00000500000000000000" pitchFamily="2" charset="-79"/>
              </a:rPr>
              <a:t> </a:t>
            </a:r>
            <a:r>
              <a:rPr lang="en-US" sz="2400" dirty="0" err="1">
                <a:latin typeface="Rubik" panose="00000500000000000000" pitchFamily="2" charset="-79"/>
                <a:cs typeface="Rubik" panose="00000500000000000000" pitchFamily="2" charset="-79"/>
              </a:rPr>
              <a:t>complète</a:t>
            </a:r>
            <a:endParaRPr lang="en-US" sz="2400" dirty="0">
              <a:latin typeface="Rubik" panose="00000500000000000000" pitchFamily="2" charset="-79"/>
              <a:cs typeface="Rubik" panose="00000500000000000000" pitchFamily="2" charset="-79"/>
            </a:endParaRPr>
          </a:p>
          <a:p>
            <a:pPr marL="285750" indent="-285750">
              <a:lnSpc>
                <a:spcPct val="150000"/>
              </a:lnSpc>
              <a:buFont typeface="Arial" panose="020B0604020202020204" pitchFamily="34" charset="0"/>
              <a:buChar char="•"/>
            </a:pPr>
            <a:r>
              <a:rPr lang="en-US" sz="2400" dirty="0" err="1">
                <a:latin typeface="Rubik" panose="00000500000000000000" pitchFamily="2" charset="-79"/>
                <a:cs typeface="Rubik" panose="00000500000000000000" pitchFamily="2" charset="-79"/>
              </a:rPr>
              <a:t>Recyclabilité</a:t>
            </a:r>
            <a:r>
              <a:rPr lang="en-US" sz="2400" dirty="0">
                <a:latin typeface="Rubik" panose="00000500000000000000" pitchFamily="2" charset="-79"/>
                <a:cs typeface="Rubik" panose="00000500000000000000" pitchFamily="2" charset="-79"/>
              </a:rPr>
              <a:t> et </a:t>
            </a:r>
            <a:r>
              <a:rPr lang="en-US" sz="2400" dirty="0" err="1">
                <a:latin typeface="Rubik" panose="00000500000000000000" pitchFamily="2" charset="-79"/>
                <a:cs typeface="Rubik" panose="00000500000000000000" pitchFamily="2" charset="-79"/>
              </a:rPr>
              <a:t>encres</a:t>
            </a:r>
            <a:r>
              <a:rPr lang="en-US" sz="2400" dirty="0">
                <a:latin typeface="Rubik" panose="00000500000000000000" pitchFamily="2" charset="-79"/>
                <a:cs typeface="Rubik" panose="00000500000000000000" pitchFamily="2" charset="-79"/>
              </a:rPr>
              <a:t> </a:t>
            </a:r>
            <a:r>
              <a:rPr lang="en-US" sz="2400" dirty="0" err="1">
                <a:latin typeface="Rubik" panose="00000500000000000000" pitchFamily="2" charset="-79"/>
                <a:cs typeface="Rubik" panose="00000500000000000000" pitchFamily="2" charset="-79"/>
              </a:rPr>
              <a:t>biodégradables</a:t>
            </a:r>
            <a:endParaRPr lang="en-US" sz="2400" dirty="0">
              <a:latin typeface="Rubik" panose="00000500000000000000" pitchFamily="2" charset="-79"/>
              <a:cs typeface="Rubik" panose="00000500000000000000" pitchFamily="2" charset="-79"/>
            </a:endParaRPr>
          </a:p>
        </p:txBody>
      </p:sp>
    </p:spTree>
    <p:extLst>
      <p:ext uri="{BB962C8B-B14F-4D97-AF65-F5344CB8AC3E}">
        <p14:creationId xmlns:p14="http://schemas.microsoft.com/office/powerpoint/2010/main" val="157708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5">
                                            <p:txEl>
                                              <p:pRg st="0" end="0"/>
                                            </p:txEl>
                                          </p:spTgt>
                                        </p:tgtEl>
                                        <p:attrNameLst>
                                          <p:attrName>style.visibility</p:attrName>
                                        </p:attrNameLst>
                                      </p:cBhvr>
                                      <p:to>
                                        <p:strVal val="visible"/>
                                      </p:to>
                                    </p:set>
                                    <p:animEffect transition="in" filter="fade">
                                      <p:cBhvr>
                                        <p:cTn id="16" dur="1000"/>
                                        <p:tgtEl>
                                          <p:spTgt spid="25">
                                            <p:txEl>
                                              <p:pRg st="0" end="0"/>
                                            </p:txEl>
                                          </p:spTgt>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25">
                                            <p:txEl>
                                              <p:pRg st="1" end="1"/>
                                            </p:txEl>
                                          </p:spTgt>
                                        </p:tgtEl>
                                        <p:attrNameLst>
                                          <p:attrName>style.visibility</p:attrName>
                                        </p:attrNameLst>
                                      </p:cBhvr>
                                      <p:to>
                                        <p:strVal val="visible"/>
                                      </p:to>
                                    </p:set>
                                    <p:animEffect transition="in" filter="fade">
                                      <p:cBhvr>
                                        <p:cTn id="20" dur="1000"/>
                                        <p:tgtEl>
                                          <p:spTgt spid="2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5">
                                            <p:txEl>
                                              <p:pRg st="2" end="2"/>
                                            </p:txEl>
                                          </p:spTgt>
                                        </p:tgtEl>
                                        <p:attrNameLst>
                                          <p:attrName>style.visibility</p:attrName>
                                        </p:attrNameLst>
                                      </p:cBhvr>
                                      <p:to>
                                        <p:strVal val="visible"/>
                                      </p:to>
                                    </p:set>
                                    <p:animEffect transition="in" filter="fade">
                                      <p:cBhvr>
                                        <p:cTn id="25" dur="1000"/>
                                        <p:tgtEl>
                                          <p:spTgt spid="2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5">
                                            <p:txEl>
                                              <p:pRg st="3" end="3"/>
                                            </p:txEl>
                                          </p:spTgt>
                                        </p:tgtEl>
                                        <p:attrNameLst>
                                          <p:attrName>style.visibility</p:attrName>
                                        </p:attrNameLst>
                                      </p:cBhvr>
                                      <p:to>
                                        <p:strVal val="visible"/>
                                      </p:to>
                                    </p:set>
                                    <p:animEffect transition="in" filter="fade">
                                      <p:cBhvr>
                                        <p:cTn id="30" dur="1000"/>
                                        <p:tgtEl>
                                          <p:spTgt spid="2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5">
                                            <p:txEl>
                                              <p:pRg st="4" end="4"/>
                                            </p:txEl>
                                          </p:spTgt>
                                        </p:tgtEl>
                                        <p:attrNameLst>
                                          <p:attrName>style.visibility</p:attrName>
                                        </p:attrNameLst>
                                      </p:cBhvr>
                                      <p:to>
                                        <p:strVal val="visible"/>
                                      </p:to>
                                    </p:set>
                                    <p:animEffect transition="in" filter="fade">
                                      <p:cBhvr>
                                        <p:cTn id="35" dur="1000"/>
                                        <p:tgtEl>
                                          <p:spTgt spid="25">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5">
                                            <p:txEl>
                                              <p:pRg st="5" end="5"/>
                                            </p:txEl>
                                          </p:spTgt>
                                        </p:tgtEl>
                                        <p:attrNameLst>
                                          <p:attrName>style.visibility</p:attrName>
                                        </p:attrNameLst>
                                      </p:cBhvr>
                                      <p:to>
                                        <p:strVal val="visible"/>
                                      </p:to>
                                    </p:set>
                                    <p:animEffect transition="in" filter="fade">
                                      <p:cBhvr>
                                        <p:cTn id="40" dur="1000"/>
                                        <p:tgtEl>
                                          <p:spTgt spid="2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1DFE816-A880-4FEC-B3BA-9E12AFF6D6BA}"/>
              </a:ext>
            </a:extLst>
          </p:cNvPr>
          <p:cNvSpPr txBox="1"/>
          <p:nvPr/>
        </p:nvSpPr>
        <p:spPr>
          <a:xfrm>
            <a:off x="6014244" y="3063875"/>
            <a:ext cx="7918938" cy="4524315"/>
          </a:xfrm>
          <a:prstGeom prst="rect">
            <a:avLst/>
          </a:prstGeom>
          <a:noFill/>
        </p:spPr>
        <p:txBody>
          <a:bodyPr wrap="square" rtlCol="0">
            <a:spAutoFit/>
          </a:bodyPr>
          <a:lstStyle/>
          <a:p>
            <a:pPr algn="ctr"/>
            <a:r>
              <a:rPr lang="fr-FR" sz="9600" b="1" cap="all" dirty="0">
                <a:solidFill>
                  <a:schemeClr val="bg1"/>
                </a:solidFill>
                <a:latin typeface="Rubik Medium" panose="00000600000000000000" pitchFamily="2" charset="-79"/>
                <a:cs typeface="Rubik Medium" panose="00000600000000000000" pitchFamily="2" charset="-79"/>
              </a:rPr>
              <a:t>Les</a:t>
            </a:r>
          </a:p>
          <a:p>
            <a:pPr algn="ctr"/>
            <a:r>
              <a:rPr lang="fr-FR" sz="9600" b="1" cap="all" dirty="0">
                <a:solidFill>
                  <a:schemeClr val="bg1"/>
                </a:solidFill>
                <a:latin typeface="Rubik Medium" panose="00000600000000000000" pitchFamily="2" charset="-79"/>
                <a:cs typeface="Rubik Medium" panose="00000600000000000000" pitchFamily="2" charset="-79"/>
              </a:rPr>
              <a:t>NOUVEAUX PRODUITS</a:t>
            </a:r>
          </a:p>
        </p:txBody>
      </p:sp>
    </p:spTree>
    <p:extLst>
      <p:ext uri="{BB962C8B-B14F-4D97-AF65-F5344CB8AC3E}">
        <p14:creationId xmlns:p14="http://schemas.microsoft.com/office/powerpoint/2010/main" val="132041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9DC786F0-53B2-E5D0-E817-11CC29B2C0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9900" y="4413185"/>
            <a:ext cx="14509434" cy="6130820"/>
          </a:xfrm>
          <a:prstGeom prst="rect">
            <a:avLst/>
          </a:prstGeom>
        </p:spPr>
      </p:pic>
      <p:sp>
        <p:nvSpPr>
          <p:cNvPr id="2" name="Rectangle 1">
            <a:extLst>
              <a:ext uri="{FF2B5EF4-FFF2-40B4-BE49-F238E27FC236}">
                <a16:creationId xmlns:a16="http://schemas.microsoft.com/office/drawing/2014/main" id="{A408264E-DF92-4CA2-97CD-65A115DA771A}"/>
              </a:ext>
            </a:extLst>
          </p:cNvPr>
          <p:cNvSpPr/>
          <p:nvPr/>
        </p:nvSpPr>
        <p:spPr>
          <a:xfrm>
            <a:off x="974153" y="1658257"/>
            <a:ext cx="3668491" cy="646331"/>
          </a:xfrm>
          <a:prstGeom prst="rect">
            <a:avLst/>
          </a:prstGeom>
        </p:spPr>
        <p:txBody>
          <a:bodyPr wrap="square">
            <a:spAutoFit/>
          </a:bodyPr>
          <a:lstStyle/>
          <a:p>
            <a:r>
              <a:rPr lang="fr-FR" sz="3600" spc="-5" dirty="0">
                <a:latin typeface="Rubik Black" panose="00000A00000000000000" pitchFamily="2" charset="-79"/>
                <a:cs typeface="Rubik Black" panose="00000A00000000000000" pitchFamily="2" charset="-79"/>
              </a:rPr>
              <a:t>NOUVEAUTÉS</a:t>
            </a:r>
            <a:endParaRPr lang="fr-FR" sz="2400" dirty="0">
              <a:solidFill>
                <a:srgbClr val="E41B13"/>
              </a:solidFill>
              <a:latin typeface="Rubik" panose="00000500000000000000" pitchFamily="2" charset="-79"/>
              <a:cs typeface="Rubik" panose="00000500000000000000" pitchFamily="2" charset="-79"/>
            </a:endParaRPr>
          </a:p>
        </p:txBody>
      </p:sp>
      <p:cxnSp>
        <p:nvCxnSpPr>
          <p:cNvPr id="71" name="Connecteur : en angle 70">
            <a:extLst>
              <a:ext uri="{FF2B5EF4-FFF2-40B4-BE49-F238E27FC236}">
                <a16:creationId xmlns:a16="http://schemas.microsoft.com/office/drawing/2014/main" id="{61C364C6-44E6-41B0-B637-98BAD00B6DDE}"/>
              </a:ext>
            </a:extLst>
          </p:cNvPr>
          <p:cNvCxnSpPr>
            <a:cxnSpLocks/>
            <a:stCxn id="28" idx="2"/>
          </p:cNvCxnSpPr>
          <p:nvPr/>
        </p:nvCxnSpPr>
        <p:spPr>
          <a:xfrm rot="5400000">
            <a:off x="9649749" y="4106529"/>
            <a:ext cx="1218813" cy="2763"/>
          </a:xfrm>
          <a:prstGeom prst="bentConnector3">
            <a:avLst/>
          </a:prstGeom>
          <a:ln w="34925" cap="rnd">
            <a:solidFill>
              <a:srgbClr val="E9931A"/>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80" name="Connecteur : en angle 79">
            <a:extLst>
              <a:ext uri="{FF2B5EF4-FFF2-40B4-BE49-F238E27FC236}">
                <a16:creationId xmlns:a16="http://schemas.microsoft.com/office/drawing/2014/main" id="{67E59BB7-BD7C-49F5-8816-6FD417E6E203}"/>
              </a:ext>
            </a:extLst>
          </p:cNvPr>
          <p:cNvCxnSpPr>
            <a:cxnSpLocks/>
            <a:stCxn id="32" idx="2"/>
          </p:cNvCxnSpPr>
          <p:nvPr/>
        </p:nvCxnSpPr>
        <p:spPr>
          <a:xfrm rot="5400000">
            <a:off x="10525255" y="4676112"/>
            <a:ext cx="3048034" cy="1260452"/>
          </a:xfrm>
          <a:prstGeom prst="bentConnector3">
            <a:avLst>
              <a:gd name="adj1" fmla="val 7289"/>
            </a:avLst>
          </a:prstGeom>
          <a:ln w="34925" cap="rnd">
            <a:solidFill>
              <a:srgbClr val="B1541B"/>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82" name="Connecteur : en angle 81">
            <a:extLst>
              <a:ext uri="{FF2B5EF4-FFF2-40B4-BE49-F238E27FC236}">
                <a16:creationId xmlns:a16="http://schemas.microsoft.com/office/drawing/2014/main" id="{A991B0B3-74A4-4334-B1DB-0A0FEE247D05}"/>
              </a:ext>
            </a:extLst>
          </p:cNvPr>
          <p:cNvCxnSpPr>
            <a:cxnSpLocks/>
            <a:stCxn id="35" idx="3"/>
          </p:cNvCxnSpPr>
          <p:nvPr/>
        </p:nvCxnSpPr>
        <p:spPr>
          <a:xfrm>
            <a:off x="3567474" y="5413302"/>
            <a:ext cx="1663828" cy="1449767"/>
          </a:xfrm>
          <a:prstGeom prst="bentConnector3">
            <a:avLst>
              <a:gd name="adj1" fmla="val 99660"/>
            </a:avLst>
          </a:prstGeom>
          <a:ln w="34925" cap="rnd">
            <a:solidFill>
              <a:srgbClr val="1D9A9E"/>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88" name="Connecteur : en angle 87">
            <a:extLst>
              <a:ext uri="{FF2B5EF4-FFF2-40B4-BE49-F238E27FC236}">
                <a16:creationId xmlns:a16="http://schemas.microsoft.com/office/drawing/2014/main" id="{2C1FECA2-96EF-4337-A43D-D832C873BA82}"/>
              </a:ext>
            </a:extLst>
          </p:cNvPr>
          <p:cNvCxnSpPr>
            <a:cxnSpLocks/>
            <a:stCxn id="38" idx="2"/>
          </p:cNvCxnSpPr>
          <p:nvPr/>
        </p:nvCxnSpPr>
        <p:spPr>
          <a:xfrm rot="16200000" flipH="1">
            <a:off x="5146571" y="5455366"/>
            <a:ext cx="1775946" cy="858358"/>
          </a:xfrm>
          <a:prstGeom prst="bentConnector3">
            <a:avLst>
              <a:gd name="adj1" fmla="val 50000"/>
            </a:avLst>
          </a:prstGeom>
          <a:ln w="34925" cap="rnd">
            <a:solidFill>
              <a:srgbClr val="795340"/>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0" name="Connecteur : en angle 89">
            <a:extLst>
              <a:ext uri="{FF2B5EF4-FFF2-40B4-BE49-F238E27FC236}">
                <a16:creationId xmlns:a16="http://schemas.microsoft.com/office/drawing/2014/main" id="{A48B078D-E791-43DF-A007-12869912F875}"/>
              </a:ext>
            </a:extLst>
          </p:cNvPr>
          <p:cNvCxnSpPr>
            <a:cxnSpLocks/>
            <a:stCxn id="41" idx="1"/>
          </p:cNvCxnSpPr>
          <p:nvPr/>
        </p:nvCxnSpPr>
        <p:spPr>
          <a:xfrm rot="10800000" flipV="1">
            <a:off x="13726922" y="5232812"/>
            <a:ext cx="480288" cy="1600235"/>
          </a:xfrm>
          <a:prstGeom prst="bentConnector2">
            <a:avLst/>
          </a:prstGeom>
          <a:ln w="34925" cap="rnd">
            <a:solidFill>
              <a:srgbClr val="FDEF42"/>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3" name="Connecteur : en angle 92">
            <a:extLst>
              <a:ext uri="{FF2B5EF4-FFF2-40B4-BE49-F238E27FC236}">
                <a16:creationId xmlns:a16="http://schemas.microsoft.com/office/drawing/2014/main" id="{3D74E298-165D-453B-AA3A-1036D69F605B}"/>
              </a:ext>
            </a:extLst>
          </p:cNvPr>
          <p:cNvCxnSpPr>
            <a:cxnSpLocks/>
          </p:cNvCxnSpPr>
          <p:nvPr/>
        </p:nvCxnSpPr>
        <p:spPr>
          <a:xfrm rot="10800000" flipV="1">
            <a:off x="15052089" y="5789677"/>
            <a:ext cx="1438114" cy="1102253"/>
          </a:xfrm>
          <a:prstGeom prst="bentConnector3">
            <a:avLst>
              <a:gd name="adj1" fmla="val 100112"/>
            </a:avLst>
          </a:prstGeom>
          <a:ln w="34925" cap="rnd">
            <a:solidFill>
              <a:srgbClr val="007A86"/>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8" name="Connecteur : en angle 97">
            <a:extLst>
              <a:ext uri="{FF2B5EF4-FFF2-40B4-BE49-F238E27FC236}">
                <a16:creationId xmlns:a16="http://schemas.microsoft.com/office/drawing/2014/main" id="{7DFF618D-FDEC-4F87-B5E3-B38F35B64FF3}"/>
              </a:ext>
            </a:extLst>
          </p:cNvPr>
          <p:cNvCxnSpPr>
            <a:cxnSpLocks/>
            <a:stCxn id="49" idx="1"/>
          </p:cNvCxnSpPr>
          <p:nvPr/>
        </p:nvCxnSpPr>
        <p:spPr>
          <a:xfrm rot="10800000" flipV="1">
            <a:off x="12259636" y="4212303"/>
            <a:ext cx="1541339" cy="2466469"/>
          </a:xfrm>
          <a:prstGeom prst="bentConnector2">
            <a:avLst/>
          </a:prstGeom>
          <a:ln w="34925" cap="rnd">
            <a:solidFill>
              <a:srgbClr val="007A86"/>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07" name="Connecteur : en angle 106">
            <a:extLst>
              <a:ext uri="{FF2B5EF4-FFF2-40B4-BE49-F238E27FC236}">
                <a16:creationId xmlns:a16="http://schemas.microsoft.com/office/drawing/2014/main" id="{197BFCB7-047E-4387-81FD-38965B4395FF}"/>
              </a:ext>
            </a:extLst>
          </p:cNvPr>
          <p:cNvCxnSpPr>
            <a:cxnSpLocks/>
            <a:stCxn id="55" idx="3"/>
          </p:cNvCxnSpPr>
          <p:nvPr/>
        </p:nvCxnSpPr>
        <p:spPr>
          <a:xfrm>
            <a:off x="2541244" y="6629397"/>
            <a:ext cx="1425276" cy="343639"/>
          </a:xfrm>
          <a:prstGeom prst="bentConnector3">
            <a:avLst>
              <a:gd name="adj1" fmla="val 101016"/>
            </a:avLst>
          </a:prstGeom>
          <a:ln w="34925" cap="rnd">
            <a:solidFill>
              <a:srgbClr val="5496B1"/>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pic>
        <p:nvPicPr>
          <p:cNvPr id="46" name="Graphique 45">
            <a:extLst>
              <a:ext uri="{FF2B5EF4-FFF2-40B4-BE49-F238E27FC236}">
                <a16:creationId xmlns:a16="http://schemas.microsoft.com/office/drawing/2014/main" id="{A155A261-1C94-4917-808D-ADF5BEE4B9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6556" y="1463675"/>
            <a:ext cx="1264517" cy="1097047"/>
          </a:xfrm>
          <a:prstGeom prst="rect">
            <a:avLst/>
          </a:prstGeom>
        </p:spPr>
      </p:pic>
      <p:grpSp>
        <p:nvGrpSpPr>
          <p:cNvPr id="4" name="Groupe 3">
            <a:extLst>
              <a:ext uri="{FF2B5EF4-FFF2-40B4-BE49-F238E27FC236}">
                <a16:creationId xmlns:a16="http://schemas.microsoft.com/office/drawing/2014/main" id="{F1BCB3A7-1FFA-4514-B6FC-626DB9412FFA}"/>
              </a:ext>
            </a:extLst>
          </p:cNvPr>
          <p:cNvGrpSpPr/>
          <p:nvPr/>
        </p:nvGrpSpPr>
        <p:grpSpPr>
          <a:xfrm>
            <a:off x="11523117" y="2864492"/>
            <a:ext cx="2286000" cy="917829"/>
            <a:chOff x="6672957" y="3515584"/>
            <a:chExt cx="2286000" cy="917829"/>
          </a:xfrm>
        </p:grpSpPr>
        <p:pic>
          <p:nvPicPr>
            <p:cNvPr id="31" name="Graphique 30">
              <a:extLst>
                <a:ext uri="{FF2B5EF4-FFF2-40B4-BE49-F238E27FC236}">
                  <a16:creationId xmlns:a16="http://schemas.microsoft.com/office/drawing/2014/main" id="{0B1BBBAC-A594-4AC1-B904-32D0B384AD7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72957" y="3998784"/>
              <a:ext cx="2286000" cy="434629"/>
            </a:xfrm>
            <a:prstGeom prst="rect">
              <a:avLst/>
            </a:prstGeom>
          </p:spPr>
        </p:pic>
        <p:sp>
          <p:nvSpPr>
            <p:cNvPr id="32" name="Rectangle 31">
              <a:extLst>
                <a:ext uri="{FF2B5EF4-FFF2-40B4-BE49-F238E27FC236}">
                  <a16:creationId xmlns:a16="http://schemas.microsoft.com/office/drawing/2014/main" id="{88126C4E-25B5-40FB-B7B7-8E860D37739D}"/>
                </a:ext>
              </a:extLst>
            </p:cNvPr>
            <p:cNvSpPr/>
            <p:nvPr/>
          </p:nvSpPr>
          <p:spPr>
            <a:xfrm>
              <a:off x="7237188" y="4033303"/>
              <a:ext cx="1184299" cy="400110"/>
            </a:xfrm>
            <a:prstGeom prst="rect">
              <a:avLst/>
            </a:prstGeom>
          </p:spPr>
          <p:txBody>
            <a:bodyPr wrap="none">
              <a:spAutoFit/>
            </a:bodyPr>
            <a:lstStyle/>
            <a:p>
              <a:pPr marL="12700" algn="ctr">
                <a:spcBef>
                  <a:spcPts val="1085"/>
                </a:spcBef>
                <a:tabLst>
                  <a:tab pos="1009015" algn="l"/>
                </a:tabLst>
              </a:pPr>
              <a:r>
                <a:rPr lang="fr-FR" sz="2000" b="1" spc="-5" dirty="0">
                  <a:solidFill>
                    <a:schemeClr val="bg1"/>
                  </a:solidFill>
                  <a:latin typeface="Rubik" panose="00000500000000000000" pitchFamily="2" charset="-79"/>
                  <a:cs typeface="Rubik" panose="00000500000000000000" pitchFamily="2" charset="-79"/>
                </a:rPr>
                <a:t>75W-90</a:t>
              </a:r>
              <a:endParaRPr lang="fr-FR" sz="2000" dirty="0">
                <a:solidFill>
                  <a:schemeClr val="bg1"/>
                </a:solidFill>
                <a:latin typeface="Rubik" panose="00000500000000000000" pitchFamily="2" charset="-79"/>
                <a:cs typeface="Rubik" panose="00000500000000000000" pitchFamily="2" charset="-79"/>
              </a:endParaRPr>
            </a:p>
          </p:txBody>
        </p:sp>
        <p:sp>
          <p:nvSpPr>
            <p:cNvPr id="33" name="Rectangle 32">
              <a:extLst>
                <a:ext uri="{FF2B5EF4-FFF2-40B4-BE49-F238E27FC236}">
                  <a16:creationId xmlns:a16="http://schemas.microsoft.com/office/drawing/2014/main" id="{F35B61E8-08A5-43CD-9286-CEE312036137}"/>
                </a:ext>
              </a:extLst>
            </p:cNvPr>
            <p:cNvSpPr/>
            <p:nvPr/>
          </p:nvSpPr>
          <p:spPr>
            <a:xfrm>
              <a:off x="7201950" y="3515584"/>
              <a:ext cx="1281761" cy="338554"/>
            </a:xfrm>
            <a:prstGeom prst="rect">
              <a:avLst/>
            </a:prstGeom>
          </p:spPr>
          <p:txBody>
            <a:bodyPr wrap="none">
              <a:spAutoFit/>
            </a:bodyPr>
            <a:lstStyle/>
            <a:p>
              <a:pPr marL="12700">
                <a:spcBef>
                  <a:spcPts val="1085"/>
                </a:spcBef>
                <a:tabLst>
                  <a:tab pos="1009015" algn="l"/>
                </a:tabLst>
              </a:pPr>
              <a:r>
                <a:rPr lang="fr-FR" sz="1600" b="1" spc="-5" dirty="0">
                  <a:solidFill>
                    <a:schemeClr val="tx1">
                      <a:lumMod val="65000"/>
                    </a:schemeClr>
                  </a:solidFill>
                  <a:latin typeface="Rubik" panose="00000500000000000000" pitchFamily="2" charset="-79"/>
                  <a:cs typeface="Rubik" panose="00000500000000000000" pitchFamily="2" charset="-79"/>
                </a:rPr>
                <a:t>ULTIMA LS</a:t>
              </a:r>
              <a:endParaRPr lang="fr-FR" sz="1600" dirty="0">
                <a:solidFill>
                  <a:schemeClr val="tx1">
                    <a:lumMod val="65000"/>
                  </a:schemeClr>
                </a:solidFill>
                <a:latin typeface="Rubik" panose="00000500000000000000" pitchFamily="2" charset="-79"/>
                <a:cs typeface="Rubik" panose="00000500000000000000" pitchFamily="2" charset="-79"/>
              </a:endParaRPr>
            </a:p>
          </p:txBody>
        </p:sp>
      </p:grpSp>
      <p:grpSp>
        <p:nvGrpSpPr>
          <p:cNvPr id="9" name="Groupe 8">
            <a:extLst>
              <a:ext uri="{FF2B5EF4-FFF2-40B4-BE49-F238E27FC236}">
                <a16:creationId xmlns:a16="http://schemas.microsoft.com/office/drawing/2014/main" id="{BC24CC78-3983-429D-B6B7-A3CA728DDC68}"/>
              </a:ext>
            </a:extLst>
          </p:cNvPr>
          <p:cNvGrpSpPr/>
          <p:nvPr/>
        </p:nvGrpSpPr>
        <p:grpSpPr>
          <a:xfrm>
            <a:off x="1810895" y="4813584"/>
            <a:ext cx="1756579" cy="833390"/>
            <a:chOff x="8867699" y="2987675"/>
            <a:chExt cx="1756579" cy="833390"/>
          </a:xfrm>
        </p:grpSpPr>
        <p:pic>
          <p:nvPicPr>
            <p:cNvPr id="35" name="Graphique 34">
              <a:extLst>
                <a:ext uri="{FF2B5EF4-FFF2-40B4-BE49-F238E27FC236}">
                  <a16:creationId xmlns:a16="http://schemas.microsoft.com/office/drawing/2014/main" id="{1028320B-066E-43F7-9D13-C489CAEDF2A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867699" y="3353720"/>
              <a:ext cx="1756579" cy="467345"/>
            </a:xfrm>
            <a:prstGeom prst="rect">
              <a:avLst/>
            </a:prstGeom>
          </p:spPr>
        </p:pic>
        <p:sp>
          <p:nvSpPr>
            <p:cNvPr id="36" name="Rectangle 35">
              <a:extLst>
                <a:ext uri="{FF2B5EF4-FFF2-40B4-BE49-F238E27FC236}">
                  <a16:creationId xmlns:a16="http://schemas.microsoft.com/office/drawing/2014/main" id="{958E0D01-F5FF-48CE-91EB-1B32C5AB42C3}"/>
                </a:ext>
              </a:extLst>
            </p:cNvPr>
            <p:cNvSpPr/>
            <p:nvPr/>
          </p:nvSpPr>
          <p:spPr>
            <a:xfrm>
              <a:off x="8975914" y="3387747"/>
              <a:ext cx="1433086" cy="400110"/>
            </a:xfrm>
            <a:prstGeom prst="rect">
              <a:avLst/>
            </a:prstGeom>
          </p:spPr>
          <p:txBody>
            <a:bodyPr wrap="none">
              <a:spAutoFit/>
            </a:bodyPr>
            <a:lstStyle/>
            <a:p>
              <a:pPr marL="12700" algn="ctr">
                <a:spcBef>
                  <a:spcPts val="1085"/>
                </a:spcBef>
                <a:tabLst>
                  <a:tab pos="1009015" algn="l"/>
                </a:tabLst>
              </a:pPr>
              <a:r>
                <a:rPr lang="fr-FR" sz="2000" b="1" spc="-5" dirty="0">
                  <a:solidFill>
                    <a:schemeClr val="bg1"/>
                  </a:solidFill>
                  <a:latin typeface="Rubik" panose="00000500000000000000" pitchFamily="2" charset="-79"/>
                  <a:cs typeface="Rubik" panose="00000500000000000000" pitchFamily="2" charset="-79"/>
                </a:rPr>
                <a:t>5W-30 4T</a:t>
              </a:r>
              <a:endParaRPr lang="fr-FR" sz="2000" dirty="0">
                <a:solidFill>
                  <a:schemeClr val="bg1"/>
                </a:solidFill>
                <a:latin typeface="Rubik" panose="00000500000000000000" pitchFamily="2" charset="-79"/>
                <a:cs typeface="Rubik" panose="00000500000000000000" pitchFamily="2" charset="-79"/>
              </a:endParaRPr>
            </a:p>
          </p:txBody>
        </p:sp>
        <p:sp>
          <p:nvSpPr>
            <p:cNvPr id="37" name="Rectangle 36">
              <a:extLst>
                <a:ext uri="{FF2B5EF4-FFF2-40B4-BE49-F238E27FC236}">
                  <a16:creationId xmlns:a16="http://schemas.microsoft.com/office/drawing/2014/main" id="{20A4E475-EE1D-42A3-A640-0C020AD9EF19}"/>
                </a:ext>
              </a:extLst>
            </p:cNvPr>
            <p:cNvSpPr/>
            <p:nvPr/>
          </p:nvSpPr>
          <p:spPr>
            <a:xfrm>
              <a:off x="9011607" y="2987675"/>
              <a:ext cx="1501693" cy="338554"/>
            </a:xfrm>
            <a:prstGeom prst="rect">
              <a:avLst/>
            </a:prstGeom>
          </p:spPr>
          <p:txBody>
            <a:bodyPr wrap="none">
              <a:spAutoFit/>
            </a:bodyPr>
            <a:lstStyle/>
            <a:p>
              <a:pPr marL="12700">
                <a:spcBef>
                  <a:spcPts val="1085"/>
                </a:spcBef>
                <a:tabLst>
                  <a:tab pos="1009015" algn="l"/>
                </a:tabLst>
              </a:pPr>
              <a:r>
                <a:rPr lang="fr-FR" sz="1600" b="1" spc="-5" dirty="0">
                  <a:solidFill>
                    <a:schemeClr val="tx1">
                      <a:lumMod val="65000"/>
                    </a:schemeClr>
                  </a:solidFill>
                  <a:latin typeface="Rubik" panose="00000500000000000000" pitchFamily="2" charset="-79"/>
                  <a:cs typeface="Rubik" panose="00000500000000000000" pitchFamily="2" charset="-79"/>
                </a:rPr>
                <a:t>ULTIMA BIKE</a:t>
              </a:r>
              <a:endParaRPr lang="fr-FR" sz="1600" dirty="0">
                <a:solidFill>
                  <a:schemeClr val="tx1">
                    <a:lumMod val="65000"/>
                  </a:schemeClr>
                </a:solidFill>
                <a:latin typeface="Rubik" panose="00000500000000000000" pitchFamily="2" charset="-79"/>
                <a:cs typeface="Rubik" panose="00000500000000000000" pitchFamily="2" charset="-79"/>
              </a:endParaRPr>
            </a:p>
          </p:txBody>
        </p:sp>
      </p:grpSp>
      <p:grpSp>
        <p:nvGrpSpPr>
          <p:cNvPr id="10" name="Groupe 9">
            <a:extLst>
              <a:ext uri="{FF2B5EF4-FFF2-40B4-BE49-F238E27FC236}">
                <a16:creationId xmlns:a16="http://schemas.microsoft.com/office/drawing/2014/main" id="{4818D75D-4D7C-4465-8898-30916B524565}"/>
              </a:ext>
            </a:extLst>
          </p:cNvPr>
          <p:cNvGrpSpPr/>
          <p:nvPr/>
        </p:nvGrpSpPr>
        <p:grpSpPr>
          <a:xfrm>
            <a:off x="4404265" y="4127267"/>
            <a:ext cx="2402200" cy="869305"/>
            <a:chOff x="9960871" y="4341066"/>
            <a:chExt cx="2402200" cy="869305"/>
          </a:xfrm>
        </p:grpSpPr>
        <p:pic>
          <p:nvPicPr>
            <p:cNvPr id="38" name="Graphique 37">
              <a:extLst>
                <a:ext uri="{FF2B5EF4-FFF2-40B4-BE49-F238E27FC236}">
                  <a16:creationId xmlns:a16="http://schemas.microsoft.com/office/drawing/2014/main" id="{E6DA83BC-92BF-4389-A5C6-BCA6519F1BC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960871" y="4687636"/>
              <a:ext cx="2402200" cy="522735"/>
            </a:xfrm>
            <a:prstGeom prst="rect">
              <a:avLst/>
            </a:prstGeom>
          </p:spPr>
        </p:pic>
        <p:sp>
          <p:nvSpPr>
            <p:cNvPr id="39" name="Rectangle 38">
              <a:extLst>
                <a:ext uri="{FF2B5EF4-FFF2-40B4-BE49-F238E27FC236}">
                  <a16:creationId xmlns:a16="http://schemas.microsoft.com/office/drawing/2014/main" id="{E78AAD44-6D7D-4C5B-ABC2-0CA7226C70F7}"/>
                </a:ext>
              </a:extLst>
            </p:cNvPr>
            <p:cNvSpPr/>
            <p:nvPr/>
          </p:nvSpPr>
          <p:spPr>
            <a:xfrm>
              <a:off x="10093168" y="4756169"/>
              <a:ext cx="2144818" cy="400110"/>
            </a:xfrm>
            <a:prstGeom prst="rect">
              <a:avLst/>
            </a:prstGeom>
          </p:spPr>
          <p:txBody>
            <a:bodyPr wrap="none">
              <a:spAutoFit/>
            </a:bodyPr>
            <a:lstStyle/>
            <a:p>
              <a:pPr marL="12700" algn="ctr">
                <a:spcBef>
                  <a:spcPts val="1085"/>
                </a:spcBef>
                <a:tabLst>
                  <a:tab pos="1009015" algn="l"/>
                </a:tabLst>
              </a:pPr>
              <a:r>
                <a:rPr lang="fr-FR" sz="2000" b="1" spc="-5" dirty="0">
                  <a:solidFill>
                    <a:schemeClr val="bg1"/>
                  </a:solidFill>
                  <a:latin typeface="Rubik" panose="00000500000000000000" pitchFamily="2" charset="-79"/>
                  <a:cs typeface="Rubik" panose="00000500000000000000" pitchFamily="2" charset="-79"/>
                </a:rPr>
                <a:t>0W-20 71-2010</a:t>
              </a:r>
            </a:p>
          </p:txBody>
        </p:sp>
        <p:sp>
          <p:nvSpPr>
            <p:cNvPr id="40" name="Rectangle 39">
              <a:extLst>
                <a:ext uri="{FF2B5EF4-FFF2-40B4-BE49-F238E27FC236}">
                  <a16:creationId xmlns:a16="http://schemas.microsoft.com/office/drawing/2014/main" id="{285EAE50-0BCB-4C7D-9996-4B2DCC8508A8}"/>
                </a:ext>
              </a:extLst>
            </p:cNvPr>
            <p:cNvSpPr/>
            <p:nvPr/>
          </p:nvSpPr>
          <p:spPr>
            <a:xfrm>
              <a:off x="10462614" y="4341066"/>
              <a:ext cx="1519968" cy="338554"/>
            </a:xfrm>
            <a:prstGeom prst="rect">
              <a:avLst/>
            </a:prstGeom>
          </p:spPr>
          <p:txBody>
            <a:bodyPr wrap="none">
              <a:spAutoFit/>
            </a:bodyPr>
            <a:lstStyle/>
            <a:p>
              <a:pPr marL="12700">
                <a:spcBef>
                  <a:spcPts val="1085"/>
                </a:spcBef>
                <a:tabLst>
                  <a:tab pos="1009015" algn="l"/>
                </a:tabLst>
              </a:pPr>
              <a:r>
                <a:rPr lang="fr-FR" sz="1600" b="1" spc="-5" dirty="0">
                  <a:solidFill>
                    <a:schemeClr val="tx1">
                      <a:lumMod val="65000"/>
                    </a:schemeClr>
                  </a:solidFill>
                  <a:latin typeface="Rubik" panose="00000500000000000000" pitchFamily="2" charset="-79"/>
                  <a:cs typeface="Rubik" panose="00000500000000000000" pitchFamily="2" charset="-79"/>
                </a:rPr>
                <a:t>REVOLUTION</a:t>
              </a:r>
              <a:endParaRPr lang="fr-FR" sz="1600" dirty="0">
                <a:solidFill>
                  <a:schemeClr val="tx1">
                    <a:lumMod val="65000"/>
                  </a:schemeClr>
                </a:solidFill>
                <a:latin typeface="Rubik" panose="00000500000000000000" pitchFamily="2" charset="-79"/>
                <a:cs typeface="Rubik" panose="00000500000000000000" pitchFamily="2" charset="-79"/>
              </a:endParaRPr>
            </a:p>
          </p:txBody>
        </p:sp>
      </p:grpSp>
      <p:grpSp>
        <p:nvGrpSpPr>
          <p:cNvPr id="12" name="Groupe 11">
            <a:extLst>
              <a:ext uri="{FF2B5EF4-FFF2-40B4-BE49-F238E27FC236}">
                <a16:creationId xmlns:a16="http://schemas.microsoft.com/office/drawing/2014/main" id="{26C2FA8A-AD19-43FA-96AA-C9018DC8D047}"/>
              </a:ext>
            </a:extLst>
          </p:cNvPr>
          <p:cNvGrpSpPr/>
          <p:nvPr/>
        </p:nvGrpSpPr>
        <p:grpSpPr>
          <a:xfrm>
            <a:off x="14207210" y="4664075"/>
            <a:ext cx="2286000" cy="786052"/>
            <a:chOff x="12015523" y="3635135"/>
            <a:chExt cx="2286000" cy="786052"/>
          </a:xfrm>
        </p:grpSpPr>
        <p:pic>
          <p:nvPicPr>
            <p:cNvPr id="41" name="Graphique 40">
              <a:extLst>
                <a:ext uri="{FF2B5EF4-FFF2-40B4-BE49-F238E27FC236}">
                  <a16:creationId xmlns:a16="http://schemas.microsoft.com/office/drawing/2014/main" id="{48250221-E89E-4714-9E22-907DE81C46C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015523" y="3986558"/>
              <a:ext cx="2286000" cy="434629"/>
            </a:xfrm>
            <a:prstGeom prst="rect">
              <a:avLst/>
            </a:prstGeom>
          </p:spPr>
        </p:pic>
        <p:sp>
          <p:nvSpPr>
            <p:cNvPr id="42" name="Rectangle 41">
              <a:extLst>
                <a:ext uri="{FF2B5EF4-FFF2-40B4-BE49-F238E27FC236}">
                  <a16:creationId xmlns:a16="http://schemas.microsoft.com/office/drawing/2014/main" id="{A510229F-735F-4171-84E2-5769D628C798}"/>
                </a:ext>
              </a:extLst>
            </p:cNvPr>
            <p:cNvSpPr/>
            <p:nvPr/>
          </p:nvSpPr>
          <p:spPr>
            <a:xfrm>
              <a:off x="12246833" y="4001881"/>
              <a:ext cx="1808508" cy="400110"/>
            </a:xfrm>
            <a:prstGeom prst="rect">
              <a:avLst/>
            </a:prstGeom>
          </p:spPr>
          <p:txBody>
            <a:bodyPr wrap="none">
              <a:spAutoFit/>
            </a:bodyPr>
            <a:lstStyle/>
            <a:p>
              <a:pPr marL="12700" algn="ctr">
                <a:spcBef>
                  <a:spcPts val="1085"/>
                </a:spcBef>
                <a:tabLst>
                  <a:tab pos="1009015" algn="l"/>
                </a:tabLst>
              </a:pPr>
              <a:r>
                <a:rPr lang="fr-FR" sz="2000" b="1" spc="-5" dirty="0">
                  <a:solidFill>
                    <a:schemeClr val="bg1"/>
                  </a:solidFill>
                  <a:latin typeface="Rubik" panose="00000500000000000000" pitchFamily="2" charset="-79"/>
                  <a:cs typeface="Rubik" panose="00000500000000000000" pitchFamily="2" charset="-79"/>
                </a:rPr>
                <a:t>ANTIFREEZE</a:t>
              </a:r>
              <a:endParaRPr lang="fr-FR" sz="2000" dirty="0">
                <a:solidFill>
                  <a:schemeClr val="bg1"/>
                </a:solidFill>
                <a:latin typeface="Rubik" panose="00000500000000000000" pitchFamily="2" charset="-79"/>
                <a:cs typeface="Rubik" panose="00000500000000000000" pitchFamily="2" charset="-79"/>
              </a:endParaRPr>
            </a:p>
          </p:txBody>
        </p:sp>
        <p:sp>
          <p:nvSpPr>
            <p:cNvPr id="43" name="Rectangle 42">
              <a:extLst>
                <a:ext uri="{FF2B5EF4-FFF2-40B4-BE49-F238E27FC236}">
                  <a16:creationId xmlns:a16="http://schemas.microsoft.com/office/drawing/2014/main" id="{972F68A9-8901-4081-BA1D-3DD99AD560FA}"/>
                </a:ext>
              </a:extLst>
            </p:cNvPr>
            <p:cNvSpPr/>
            <p:nvPr/>
          </p:nvSpPr>
          <p:spPr>
            <a:xfrm>
              <a:off x="12438340" y="3635135"/>
              <a:ext cx="1379545" cy="338554"/>
            </a:xfrm>
            <a:prstGeom prst="rect">
              <a:avLst/>
            </a:prstGeom>
          </p:spPr>
          <p:txBody>
            <a:bodyPr wrap="none">
              <a:spAutoFit/>
            </a:bodyPr>
            <a:lstStyle/>
            <a:p>
              <a:pPr marL="12700">
                <a:spcBef>
                  <a:spcPts val="1085"/>
                </a:spcBef>
                <a:tabLst>
                  <a:tab pos="1009015" algn="l"/>
                </a:tabLst>
              </a:pPr>
              <a:r>
                <a:rPr lang="fr-FR" sz="1600" b="1" spc="-5" dirty="0">
                  <a:solidFill>
                    <a:schemeClr val="tx1">
                      <a:lumMod val="65000"/>
                    </a:schemeClr>
                  </a:solidFill>
                  <a:latin typeface="Rubik" panose="00000500000000000000" pitchFamily="2" charset="-79"/>
                  <a:cs typeface="Rubik" panose="00000500000000000000" pitchFamily="2" charset="-79"/>
                </a:rPr>
                <a:t>UNIVERSAL</a:t>
              </a:r>
              <a:endParaRPr lang="fr-FR" sz="1600" dirty="0">
                <a:solidFill>
                  <a:schemeClr val="tx1">
                    <a:lumMod val="65000"/>
                  </a:schemeClr>
                </a:solidFill>
                <a:latin typeface="Rubik" panose="00000500000000000000" pitchFamily="2" charset="-79"/>
                <a:cs typeface="Rubik" panose="00000500000000000000" pitchFamily="2" charset="-79"/>
              </a:endParaRPr>
            </a:p>
          </p:txBody>
        </p:sp>
      </p:grpSp>
      <p:grpSp>
        <p:nvGrpSpPr>
          <p:cNvPr id="16" name="Groupe 15">
            <a:extLst>
              <a:ext uri="{FF2B5EF4-FFF2-40B4-BE49-F238E27FC236}">
                <a16:creationId xmlns:a16="http://schemas.microsoft.com/office/drawing/2014/main" id="{6DC0FCBA-BEC8-4653-ADDF-CE7ADD484135}"/>
              </a:ext>
            </a:extLst>
          </p:cNvPr>
          <p:cNvGrpSpPr/>
          <p:nvPr/>
        </p:nvGrpSpPr>
        <p:grpSpPr>
          <a:xfrm>
            <a:off x="13800974" y="3470516"/>
            <a:ext cx="2286000" cy="1118584"/>
            <a:chOff x="15779275" y="4900898"/>
            <a:chExt cx="2286000" cy="1118584"/>
          </a:xfrm>
        </p:grpSpPr>
        <p:pic>
          <p:nvPicPr>
            <p:cNvPr id="49" name="Graphique 48">
              <a:extLst>
                <a:ext uri="{FF2B5EF4-FFF2-40B4-BE49-F238E27FC236}">
                  <a16:creationId xmlns:a16="http://schemas.microsoft.com/office/drawing/2014/main" id="{E2418E8F-AB22-43C1-8B8C-37B5C51E183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5779275" y="5265890"/>
              <a:ext cx="2286000" cy="753592"/>
            </a:xfrm>
            <a:prstGeom prst="rect">
              <a:avLst/>
            </a:prstGeom>
          </p:spPr>
        </p:pic>
        <p:sp>
          <p:nvSpPr>
            <p:cNvPr id="50" name="Rectangle 49">
              <a:extLst>
                <a:ext uri="{FF2B5EF4-FFF2-40B4-BE49-F238E27FC236}">
                  <a16:creationId xmlns:a16="http://schemas.microsoft.com/office/drawing/2014/main" id="{7ABB1059-EA0D-4539-9F42-8E7A37133730}"/>
                </a:ext>
              </a:extLst>
            </p:cNvPr>
            <p:cNvSpPr/>
            <p:nvPr/>
          </p:nvSpPr>
          <p:spPr>
            <a:xfrm>
              <a:off x="15970269" y="5300409"/>
              <a:ext cx="1829988" cy="707886"/>
            </a:xfrm>
            <a:prstGeom prst="rect">
              <a:avLst/>
            </a:prstGeom>
          </p:spPr>
          <p:txBody>
            <a:bodyPr wrap="none">
              <a:spAutoFit/>
            </a:bodyPr>
            <a:lstStyle/>
            <a:p>
              <a:pPr marL="12700" algn="ctr">
                <a:spcBef>
                  <a:spcPts val="1085"/>
                </a:spcBef>
                <a:tabLst>
                  <a:tab pos="1009015" algn="l"/>
                </a:tabLst>
              </a:pPr>
              <a:r>
                <a:rPr lang="fr-FR" sz="2000" b="1" spc="-5" dirty="0">
                  <a:solidFill>
                    <a:schemeClr val="bg1"/>
                  </a:solidFill>
                  <a:latin typeface="Rubik" panose="00000500000000000000" pitchFamily="2" charset="-79"/>
                  <a:cs typeface="Rubik" panose="00000500000000000000" pitchFamily="2" charset="-79"/>
                </a:rPr>
                <a:t>MB-BMW-VW</a:t>
              </a:r>
              <a:br>
                <a:rPr lang="fr-FR" sz="2000" b="1" spc="-5" dirty="0">
                  <a:solidFill>
                    <a:schemeClr val="bg1"/>
                  </a:solidFill>
                  <a:latin typeface="Rubik" panose="00000500000000000000" pitchFamily="2" charset="-79"/>
                  <a:cs typeface="Rubik" panose="00000500000000000000" pitchFamily="2" charset="-79"/>
                </a:rPr>
              </a:br>
              <a:r>
                <a:rPr lang="fr-FR" sz="2000" b="1" spc="-5" dirty="0">
                  <a:solidFill>
                    <a:schemeClr val="bg1"/>
                  </a:solidFill>
                  <a:latin typeface="Rubik" panose="00000500000000000000" pitchFamily="2" charset="-79"/>
                  <a:cs typeface="Rubik" panose="00000500000000000000" pitchFamily="2" charset="-79"/>
                </a:rPr>
                <a:t>G12 EVO</a:t>
              </a:r>
            </a:p>
          </p:txBody>
        </p:sp>
        <p:sp>
          <p:nvSpPr>
            <p:cNvPr id="51" name="Rectangle 50">
              <a:extLst>
                <a:ext uri="{FF2B5EF4-FFF2-40B4-BE49-F238E27FC236}">
                  <a16:creationId xmlns:a16="http://schemas.microsoft.com/office/drawing/2014/main" id="{B2770FD3-2824-42AA-9075-90AF09298968}"/>
                </a:ext>
              </a:extLst>
            </p:cNvPr>
            <p:cNvSpPr/>
            <p:nvPr/>
          </p:nvSpPr>
          <p:spPr>
            <a:xfrm>
              <a:off x="16283390" y="4900898"/>
              <a:ext cx="1098058" cy="338554"/>
            </a:xfrm>
            <a:prstGeom prst="rect">
              <a:avLst/>
            </a:prstGeom>
          </p:spPr>
          <p:txBody>
            <a:bodyPr wrap="none">
              <a:spAutoFit/>
            </a:bodyPr>
            <a:lstStyle/>
            <a:p>
              <a:pPr marL="12700">
                <a:spcBef>
                  <a:spcPts val="1085"/>
                </a:spcBef>
                <a:tabLst>
                  <a:tab pos="1009015" algn="l"/>
                </a:tabLst>
              </a:pPr>
              <a:r>
                <a:rPr lang="fr-FR" sz="1600" b="1" spc="-5" dirty="0">
                  <a:solidFill>
                    <a:schemeClr val="tx1">
                      <a:lumMod val="65000"/>
                    </a:schemeClr>
                  </a:solidFill>
                  <a:latin typeface="Rubik" panose="00000500000000000000" pitchFamily="2" charset="-79"/>
                  <a:cs typeface="Rubik" panose="00000500000000000000" pitchFamily="2" charset="-79"/>
                </a:rPr>
                <a:t>LR -35°C</a:t>
              </a:r>
              <a:endParaRPr lang="fr-FR" sz="1600" dirty="0">
                <a:solidFill>
                  <a:schemeClr val="tx1">
                    <a:lumMod val="65000"/>
                  </a:schemeClr>
                </a:solidFill>
                <a:latin typeface="Rubik" panose="00000500000000000000" pitchFamily="2" charset="-79"/>
                <a:cs typeface="Rubik" panose="00000500000000000000" pitchFamily="2" charset="-79"/>
              </a:endParaRPr>
            </a:p>
          </p:txBody>
        </p:sp>
      </p:grpSp>
      <p:grpSp>
        <p:nvGrpSpPr>
          <p:cNvPr id="15" name="Groupe 14">
            <a:extLst>
              <a:ext uri="{FF2B5EF4-FFF2-40B4-BE49-F238E27FC236}">
                <a16:creationId xmlns:a16="http://schemas.microsoft.com/office/drawing/2014/main" id="{E5A7BA8D-2ECF-47C9-B2E2-CA2B79C14FF1}"/>
              </a:ext>
            </a:extLst>
          </p:cNvPr>
          <p:cNvGrpSpPr/>
          <p:nvPr/>
        </p:nvGrpSpPr>
        <p:grpSpPr>
          <a:xfrm>
            <a:off x="16310640" y="5167370"/>
            <a:ext cx="2370348" cy="809880"/>
            <a:chOff x="13508828" y="4640366"/>
            <a:chExt cx="2370348" cy="809880"/>
          </a:xfrm>
        </p:grpSpPr>
        <p:pic>
          <p:nvPicPr>
            <p:cNvPr id="52" name="Graphique 51">
              <a:extLst>
                <a:ext uri="{FF2B5EF4-FFF2-40B4-BE49-F238E27FC236}">
                  <a16:creationId xmlns:a16="http://schemas.microsoft.com/office/drawing/2014/main" id="{8ED2D483-62BF-4DC4-9DBE-F8716276EE6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3508828" y="5015617"/>
              <a:ext cx="2370348" cy="434629"/>
            </a:xfrm>
            <a:prstGeom prst="rect">
              <a:avLst/>
            </a:prstGeom>
          </p:spPr>
        </p:pic>
        <p:sp>
          <p:nvSpPr>
            <p:cNvPr id="53" name="Rectangle 52">
              <a:extLst>
                <a:ext uri="{FF2B5EF4-FFF2-40B4-BE49-F238E27FC236}">
                  <a16:creationId xmlns:a16="http://schemas.microsoft.com/office/drawing/2014/main" id="{0D56A5BF-0523-48AA-94FA-8F860426B835}"/>
                </a:ext>
              </a:extLst>
            </p:cNvPr>
            <p:cNvSpPr/>
            <p:nvPr/>
          </p:nvSpPr>
          <p:spPr>
            <a:xfrm>
              <a:off x="14119550" y="5050136"/>
              <a:ext cx="1091324" cy="400110"/>
            </a:xfrm>
            <a:prstGeom prst="rect">
              <a:avLst/>
            </a:prstGeom>
          </p:spPr>
          <p:txBody>
            <a:bodyPr wrap="none">
              <a:spAutoFit/>
            </a:bodyPr>
            <a:lstStyle/>
            <a:p>
              <a:pPr marL="12700" algn="ctr">
                <a:spcBef>
                  <a:spcPts val="1085"/>
                </a:spcBef>
                <a:tabLst>
                  <a:tab pos="1009015" algn="l"/>
                </a:tabLst>
              </a:pPr>
              <a:r>
                <a:rPr lang="fr-FR" sz="2000" b="1" spc="-5" dirty="0">
                  <a:solidFill>
                    <a:schemeClr val="bg1"/>
                  </a:solidFill>
                  <a:latin typeface="Rubik" panose="00000500000000000000" pitchFamily="2" charset="-79"/>
                  <a:cs typeface="Rubik" panose="00000500000000000000" pitchFamily="2" charset="-79"/>
                </a:rPr>
                <a:t>TYPE E</a:t>
              </a:r>
              <a:endParaRPr lang="fr-FR" sz="2000" dirty="0">
                <a:solidFill>
                  <a:schemeClr val="bg1"/>
                </a:solidFill>
                <a:latin typeface="Rubik" panose="00000500000000000000" pitchFamily="2" charset="-79"/>
                <a:cs typeface="Rubik" panose="00000500000000000000" pitchFamily="2" charset="-79"/>
              </a:endParaRPr>
            </a:p>
          </p:txBody>
        </p:sp>
        <p:sp>
          <p:nvSpPr>
            <p:cNvPr id="54" name="Rectangle 53">
              <a:extLst>
                <a:ext uri="{FF2B5EF4-FFF2-40B4-BE49-F238E27FC236}">
                  <a16:creationId xmlns:a16="http://schemas.microsoft.com/office/drawing/2014/main" id="{5EDF7497-AE7B-46A8-B21F-9AB9DDD0D7EA}"/>
                </a:ext>
              </a:extLst>
            </p:cNvPr>
            <p:cNvSpPr/>
            <p:nvPr/>
          </p:nvSpPr>
          <p:spPr>
            <a:xfrm>
              <a:off x="14113712" y="4640366"/>
              <a:ext cx="1083630" cy="338554"/>
            </a:xfrm>
            <a:prstGeom prst="rect">
              <a:avLst/>
            </a:prstGeom>
          </p:spPr>
          <p:txBody>
            <a:bodyPr wrap="none">
              <a:spAutoFit/>
            </a:bodyPr>
            <a:lstStyle/>
            <a:p>
              <a:pPr marL="12700">
                <a:spcBef>
                  <a:spcPts val="1085"/>
                </a:spcBef>
                <a:tabLst>
                  <a:tab pos="1009015" algn="l"/>
                </a:tabLst>
              </a:pPr>
              <a:r>
                <a:rPr lang="fr-FR" sz="1600" b="1" spc="-5" dirty="0">
                  <a:solidFill>
                    <a:schemeClr val="tx1">
                      <a:lumMod val="65000"/>
                    </a:schemeClr>
                  </a:solidFill>
                  <a:latin typeface="Rubik" panose="00000500000000000000" pitchFamily="2" charset="-79"/>
                  <a:cs typeface="Rubik" panose="00000500000000000000" pitchFamily="2" charset="-79"/>
                </a:rPr>
                <a:t>LR -37°C</a:t>
              </a:r>
              <a:endParaRPr lang="fr-FR" sz="1600" dirty="0">
                <a:solidFill>
                  <a:schemeClr val="tx1">
                    <a:lumMod val="65000"/>
                  </a:schemeClr>
                </a:solidFill>
                <a:latin typeface="Rubik" panose="00000500000000000000" pitchFamily="2" charset="-79"/>
                <a:cs typeface="Rubik" panose="00000500000000000000" pitchFamily="2" charset="-79"/>
              </a:endParaRPr>
            </a:p>
          </p:txBody>
        </p:sp>
      </p:grpSp>
      <p:grpSp>
        <p:nvGrpSpPr>
          <p:cNvPr id="17" name="Groupe 16">
            <a:extLst>
              <a:ext uri="{FF2B5EF4-FFF2-40B4-BE49-F238E27FC236}">
                <a16:creationId xmlns:a16="http://schemas.microsoft.com/office/drawing/2014/main" id="{B329B1AA-858A-48D9-B671-A050BFA43208}"/>
              </a:ext>
            </a:extLst>
          </p:cNvPr>
          <p:cNvGrpSpPr/>
          <p:nvPr/>
        </p:nvGrpSpPr>
        <p:grpSpPr>
          <a:xfrm>
            <a:off x="756444" y="6030732"/>
            <a:ext cx="1784800" cy="832337"/>
            <a:chOff x="17666883" y="6778056"/>
            <a:chExt cx="1784800" cy="832337"/>
          </a:xfrm>
        </p:grpSpPr>
        <p:pic>
          <p:nvPicPr>
            <p:cNvPr id="55" name="Graphique 54">
              <a:extLst>
                <a:ext uri="{FF2B5EF4-FFF2-40B4-BE49-F238E27FC236}">
                  <a16:creationId xmlns:a16="http://schemas.microsoft.com/office/drawing/2014/main" id="{6DAA67C2-D398-43B6-BCEE-BA8D65BB7E0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7666883" y="7143048"/>
              <a:ext cx="1784800" cy="467345"/>
            </a:xfrm>
            <a:prstGeom prst="rect">
              <a:avLst/>
            </a:prstGeom>
          </p:spPr>
        </p:pic>
        <p:sp>
          <p:nvSpPr>
            <p:cNvPr id="56" name="Rectangle 55">
              <a:extLst>
                <a:ext uri="{FF2B5EF4-FFF2-40B4-BE49-F238E27FC236}">
                  <a16:creationId xmlns:a16="http://schemas.microsoft.com/office/drawing/2014/main" id="{C5AD7AB7-E950-4B84-B436-095F1F8110C9}"/>
                </a:ext>
              </a:extLst>
            </p:cNvPr>
            <p:cNvSpPr/>
            <p:nvPr/>
          </p:nvSpPr>
          <p:spPr>
            <a:xfrm>
              <a:off x="17780588" y="7177567"/>
              <a:ext cx="1568699" cy="400110"/>
            </a:xfrm>
            <a:prstGeom prst="rect">
              <a:avLst/>
            </a:prstGeom>
          </p:spPr>
          <p:txBody>
            <a:bodyPr wrap="none">
              <a:spAutoFit/>
            </a:bodyPr>
            <a:lstStyle/>
            <a:p>
              <a:pPr marL="12700" algn="ctr">
                <a:spcBef>
                  <a:spcPts val="1085"/>
                </a:spcBef>
                <a:tabLst>
                  <a:tab pos="1009015" algn="l"/>
                </a:tabLst>
              </a:pPr>
              <a:r>
                <a:rPr lang="fr-FR" sz="2000" b="1" spc="-5" dirty="0">
                  <a:solidFill>
                    <a:schemeClr val="bg1"/>
                  </a:solidFill>
                  <a:latin typeface="Rubik" panose="00000500000000000000" pitchFamily="2" charset="-79"/>
                  <a:cs typeface="Rubik" panose="00000500000000000000" pitchFamily="2" charset="-79"/>
                </a:rPr>
                <a:t>10W-60 4T</a:t>
              </a:r>
            </a:p>
          </p:txBody>
        </p:sp>
        <p:sp>
          <p:nvSpPr>
            <p:cNvPr id="57" name="Rectangle 56">
              <a:extLst>
                <a:ext uri="{FF2B5EF4-FFF2-40B4-BE49-F238E27FC236}">
                  <a16:creationId xmlns:a16="http://schemas.microsoft.com/office/drawing/2014/main" id="{E445A70A-E63C-45CF-ADC5-966CD287CB8F}"/>
                </a:ext>
              </a:extLst>
            </p:cNvPr>
            <p:cNvSpPr/>
            <p:nvPr/>
          </p:nvSpPr>
          <p:spPr>
            <a:xfrm>
              <a:off x="17829458" y="6778056"/>
              <a:ext cx="1501693" cy="338554"/>
            </a:xfrm>
            <a:prstGeom prst="rect">
              <a:avLst/>
            </a:prstGeom>
          </p:spPr>
          <p:txBody>
            <a:bodyPr wrap="none">
              <a:spAutoFit/>
            </a:bodyPr>
            <a:lstStyle/>
            <a:p>
              <a:pPr marL="12700">
                <a:spcBef>
                  <a:spcPts val="1085"/>
                </a:spcBef>
                <a:tabLst>
                  <a:tab pos="1009015" algn="l"/>
                </a:tabLst>
              </a:pPr>
              <a:r>
                <a:rPr lang="fr-FR" sz="1600" b="1" spc="-5" dirty="0">
                  <a:solidFill>
                    <a:schemeClr val="tx1">
                      <a:lumMod val="65000"/>
                    </a:schemeClr>
                  </a:solidFill>
                  <a:latin typeface="Rubik" panose="00000500000000000000" pitchFamily="2" charset="-79"/>
                  <a:cs typeface="Rubik" panose="00000500000000000000" pitchFamily="2" charset="-79"/>
                </a:rPr>
                <a:t>ULTIMA BIKE</a:t>
              </a:r>
              <a:endParaRPr lang="fr-FR" sz="1600" dirty="0">
                <a:solidFill>
                  <a:schemeClr val="tx1">
                    <a:lumMod val="65000"/>
                  </a:schemeClr>
                </a:solidFill>
                <a:latin typeface="Rubik" panose="00000500000000000000" pitchFamily="2" charset="-79"/>
                <a:cs typeface="Rubik" panose="00000500000000000000" pitchFamily="2" charset="-79"/>
              </a:endParaRPr>
            </a:p>
          </p:txBody>
        </p:sp>
      </p:grpSp>
      <p:grpSp>
        <p:nvGrpSpPr>
          <p:cNvPr id="3" name="Groupe 2">
            <a:extLst>
              <a:ext uri="{FF2B5EF4-FFF2-40B4-BE49-F238E27FC236}">
                <a16:creationId xmlns:a16="http://schemas.microsoft.com/office/drawing/2014/main" id="{B8AC09CE-DB0C-464E-A394-8F193B8994A0}"/>
              </a:ext>
            </a:extLst>
          </p:cNvPr>
          <p:cNvGrpSpPr/>
          <p:nvPr/>
        </p:nvGrpSpPr>
        <p:grpSpPr>
          <a:xfrm>
            <a:off x="9117536" y="3063875"/>
            <a:ext cx="2286000" cy="434629"/>
            <a:chOff x="4044768" y="4962344"/>
            <a:chExt cx="2286000" cy="434629"/>
          </a:xfrm>
        </p:grpSpPr>
        <p:pic>
          <p:nvPicPr>
            <p:cNvPr id="28" name="Graphique 27">
              <a:extLst>
                <a:ext uri="{FF2B5EF4-FFF2-40B4-BE49-F238E27FC236}">
                  <a16:creationId xmlns:a16="http://schemas.microsoft.com/office/drawing/2014/main" id="{738D01BC-BC5D-4054-AD8A-ACEDD89907FA}"/>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044768" y="4962344"/>
              <a:ext cx="2286000" cy="434629"/>
            </a:xfrm>
            <a:prstGeom prst="rect">
              <a:avLst/>
            </a:prstGeom>
          </p:spPr>
        </p:pic>
        <p:sp>
          <p:nvSpPr>
            <p:cNvPr id="29" name="Rectangle 28">
              <a:extLst>
                <a:ext uri="{FF2B5EF4-FFF2-40B4-BE49-F238E27FC236}">
                  <a16:creationId xmlns:a16="http://schemas.microsoft.com/office/drawing/2014/main" id="{20FCA7B8-CDCC-44B6-B93D-06D99694B1FA}"/>
                </a:ext>
              </a:extLst>
            </p:cNvPr>
            <p:cNvSpPr/>
            <p:nvPr/>
          </p:nvSpPr>
          <p:spPr>
            <a:xfrm>
              <a:off x="4459064" y="4968875"/>
              <a:ext cx="1383392" cy="400110"/>
            </a:xfrm>
            <a:prstGeom prst="rect">
              <a:avLst/>
            </a:prstGeom>
          </p:spPr>
          <p:txBody>
            <a:bodyPr wrap="none">
              <a:spAutoFit/>
            </a:bodyPr>
            <a:lstStyle/>
            <a:p>
              <a:pPr marL="12700" algn="ctr">
                <a:spcBef>
                  <a:spcPts val="1085"/>
                </a:spcBef>
                <a:tabLst>
                  <a:tab pos="1009015" algn="l"/>
                </a:tabLst>
              </a:pPr>
              <a:r>
                <a:rPr lang="fr-FR" sz="2000" b="1" spc="-5" dirty="0">
                  <a:solidFill>
                    <a:schemeClr val="bg1"/>
                  </a:solidFill>
                  <a:latin typeface="Rubik" panose="00000500000000000000" pitchFamily="2" charset="-79"/>
                  <a:cs typeface="Rubik" panose="00000500000000000000" pitchFamily="2" charset="-79"/>
                </a:rPr>
                <a:t>LS 80-90</a:t>
              </a:r>
              <a:endParaRPr lang="fr-FR" sz="2000" dirty="0">
                <a:solidFill>
                  <a:schemeClr val="bg1"/>
                </a:solidFill>
                <a:latin typeface="Rubik" panose="00000500000000000000" pitchFamily="2" charset="-79"/>
                <a:cs typeface="Rubik" panose="00000500000000000000" pitchFamily="2" charset="-79"/>
              </a:endParaRPr>
            </a:p>
          </p:txBody>
        </p:sp>
      </p:grpSp>
      <p:cxnSp>
        <p:nvCxnSpPr>
          <p:cNvPr id="68" name="Connecteur : en angle 67">
            <a:extLst>
              <a:ext uri="{FF2B5EF4-FFF2-40B4-BE49-F238E27FC236}">
                <a16:creationId xmlns:a16="http://schemas.microsoft.com/office/drawing/2014/main" id="{301EC5F8-68C9-102B-EC02-ABA7D26DAB07}"/>
              </a:ext>
            </a:extLst>
          </p:cNvPr>
          <p:cNvCxnSpPr>
            <a:cxnSpLocks/>
            <a:stCxn id="72" idx="2"/>
          </p:cNvCxnSpPr>
          <p:nvPr/>
        </p:nvCxnSpPr>
        <p:spPr>
          <a:xfrm rot="16200000" flipH="1">
            <a:off x="7357620" y="6090732"/>
            <a:ext cx="830842" cy="345239"/>
          </a:xfrm>
          <a:prstGeom prst="bentConnector3">
            <a:avLst>
              <a:gd name="adj1" fmla="val 50000"/>
            </a:avLst>
          </a:prstGeom>
          <a:ln w="34925" cap="rnd">
            <a:solidFill>
              <a:srgbClr val="977A57"/>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69" name="Groupe 68">
            <a:extLst>
              <a:ext uri="{FF2B5EF4-FFF2-40B4-BE49-F238E27FC236}">
                <a16:creationId xmlns:a16="http://schemas.microsoft.com/office/drawing/2014/main" id="{8AD4988C-FDD0-64BE-007B-2203F5B657C5}"/>
              </a:ext>
            </a:extLst>
          </p:cNvPr>
          <p:cNvGrpSpPr/>
          <p:nvPr/>
        </p:nvGrpSpPr>
        <p:grpSpPr>
          <a:xfrm>
            <a:off x="6444036" y="5061879"/>
            <a:ext cx="2286000" cy="786052"/>
            <a:chOff x="6300461" y="3878142"/>
            <a:chExt cx="2286000" cy="786052"/>
          </a:xfrm>
        </p:grpSpPr>
        <p:pic>
          <p:nvPicPr>
            <p:cNvPr id="70" name="Graphique 69">
              <a:extLst>
                <a:ext uri="{FF2B5EF4-FFF2-40B4-BE49-F238E27FC236}">
                  <a16:creationId xmlns:a16="http://schemas.microsoft.com/office/drawing/2014/main" id="{40EC6C70-2C4E-17C2-7B7D-CBEADCCF495E}"/>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6300461" y="4229565"/>
              <a:ext cx="2286000" cy="434629"/>
            </a:xfrm>
            <a:prstGeom prst="rect">
              <a:avLst/>
            </a:prstGeom>
          </p:spPr>
        </p:pic>
        <p:sp>
          <p:nvSpPr>
            <p:cNvPr id="72" name="Rectangle 71">
              <a:extLst>
                <a:ext uri="{FF2B5EF4-FFF2-40B4-BE49-F238E27FC236}">
                  <a16:creationId xmlns:a16="http://schemas.microsoft.com/office/drawing/2014/main" id="{84C16ADF-7769-C390-40A7-9659FC3DABA1}"/>
                </a:ext>
              </a:extLst>
            </p:cNvPr>
            <p:cNvSpPr/>
            <p:nvPr/>
          </p:nvSpPr>
          <p:spPr>
            <a:xfrm>
              <a:off x="6460740" y="4264084"/>
              <a:ext cx="1992213" cy="400110"/>
            </a:xfrm>
            <a:prstGeom prst="rect">
              <a:avLst/>
            </a:prstGeom>
          </p:spPr>
          <p:txBody>
            <a:bodyPr wrap="none">
              <a:spAutoFit/>
            </a:bodyPr>
            <a:lstStyle/>
            <a:p>
              <a:pPr marL="12700" algn="ctr">
                <a:spcBef>
                  <a:spcPts val="1085"/>
                </a:spcBef>
                <a:tabLst>
                  <a:tab pos="1009015" algn="l"/>
                </a:tabLst>
              </a:pPr>
              <a:r>
                <a:rPr lang="fr-FR" sz="2000" b="1" spc="-5" dirty="0">
                  <a:solidFill>
                    <a:schemeClr val="bg1"/>
                  </a:solidFill>
                  <a:latin typeface="Rubik" panose="00000500000000000000" pitchFamily="2" charset="-79"/>
                  <a:cs typeface="Rubik" panose="00000500000000000000" pitchFamily="2" charset="-79"/>
                </a:rPr>
                <a:t>0W-20 SUPRA</a:t>
              </a:r>
              <a:endParaRPr lang="fr-FR" sz="2000" dirty="0">
                <a:solidFill>
                  <a:schemeClr val="bg1"/>
                </a:solidFill>
                <a:latin typeface="Rubik" panose="00000500000000000000" pitchFamily="2" charset="-79"/>
                <a:cs typeface="Rubik" panose="00000500000000000000" pitchFamily="2" charset="-79"/>
              </a:endParaRPr>
            </a:p>
          </p:txBody>
        </p:sp>
        <p:sp>
          <p:nvSpPr>
            <p:cNvPr id="73" name="Rectangle 72">
              <a:extLst>
                <a:ext uri="{FF2B5EF4-FFF2-40B4-BE49-F238E27FC236}">
                  <a16:creationId xmlns:a16="http://schemas.microsoft.com/office/drawing/2014/main" id="{69E5568C-C0A7-696A-2A48-F2CC99F445E3}"/>
                </a:ext>
              </a:extLst>
            </p:cNvPr>
            <p:cNvSpPr/>
            <p:nvPr/>
          </p:nvSpPr>
          <p:spPr>
            <a:xfrm>
              <a:off x="6683477" y="3878142"/>
              <a:ext cx="1519968" cy="338554"/>
            </a:xfrm>
            <a:prstGeom prst="rect">
              <a:avLst/>
            </a:prstGeom>
          </p:spPr>
          <p:txBody>
            <a:bodyPr wrap="none">
              <a:spAutoFit/>
            </a:bodyPr>
            <a:lstStyle/>
            <a:p>
              <a:pPr marL="12700">
                <a:spcBef>
                  <a:spcPts val="1085"/>
                </a:spcBef>
                <a:tabLst>
                  <a:tab pos="1009015" algn="l"/>
                </a:tabLst>
              </a:pPr>
              <a:r>
                <a:rPr lang="fr-FR" sz="1600" b="1" spc="-5" dirty="0">
                  <a:solidFill>
                    <a:schemeClr val="tx1">
                      <a:lumMod val="65000"/>
                    </a:schemeClr>
                  </a:solidFill>
                  <a:latin typeface="Rubik" panose="00000500000000000000" pitchFamily="2" charset="-79"/>
                  <a:cs typeface="Rubik" panose="00000500000000000000" pitchFamily="2" charset="-79"/>
                </a:rPr>
                <a:t>REVOLUTION</a:t>
              </a:r>
              <a:endParaRPr lang="fr-FR" sz="1600" dirty="0">
                <a:solidFill>
                  <a:schemeClr val="tx1">
                    <a:lumMod val="65000"/>
                  </a:schemeClr>
                </a:solidFill>
                <a:latin typeface="Rubik" panose="00000500000000000000" pitchFamily="2" charset="-79"/>
                <a:cs typeface="Rubik" panose="00000500000000000000" pitchFamily="2" charset="-79"/>
              </a:endParaRPr>
            </a:p>
          </p:txBody>
        </p:sp>
      </p:grpSp>
      <p:cxnSp>
        <p:nvCxnSpPr>
          <p:cNvPr id="75" name="Connecteur : en angle 74">
            <a:extLst>
              <a:ext uri="{FF2B5EF4-FFF2-40B4-BE49-F238E27FC236}">
                <a16:creationId xmlns:a16="http://schemas.microsoft.com/office/drawing/2014/main" id="{2904F69A-ADAC-BF71-22BB-9B3F93226496}"/>
              </a:ext>
            </a:extLst>
          </p:cNvPr>
          <p:cNvCxnSpPr>
            <a:cxnSpLocks/>
            <a:stCxn id="78" idx="2"/>
          </p:cNvCxnSpPr>
          <p:nvPr/>
        </p:nvCxnSpPr>
        <p:spPr>
          <a:xfrm rot="16200000" flipH="1">
            <a:off x="7932545" y="5012936"/>
            <a:ext cx="2039272" cy="1150145"/>
          </a:xfrm>
          <a:prstGeom prst="bentConnector3">
            <a:avLst>
              <a:gd name="adj1" fmla="val 7862"/>
            </a:avLst>
          </a:prstGeom>
          <a:ln w="34925" cap="rnd">
            <a:solidFill>
              <a:srgbClr val="A27D4A"/>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76" name="Groupe 75">
            <a:extLst>
              <a:ext uri="{FF2B5EF4-FFF2-40B4-BE49-F238E27FC236}">
                <a16:creationId xmlns:a16="http://schemas.microsoft.com/office/drawing/2014/main" id="{FAC4A684-8A9E-09CB-2C0A-B838B1996322}"/>
              </a:ext>
            </a:extLst>
          </p:cNvPr>
          <p:cNvGrpSpPr/>
          <p:nvPr/>
        </p:nvGrpSpPr>
        <p:grpSpPr>
          <a:xfrm>
            <a:off x="7220726" y="3782321"/>
            <a:ext cx="2286000" cy="786052"/>
            <a:chOff x="6300461" y="3878142"/>
            <a:chExt cx="2286000" cy="786052"/>
          </a:xfrm>
        </p:grpSpPr>
        <p:pic>
          <p:nvPicPr>
            <p:cNvPr id="77" name="Graphique 76">
              <a:extLst>
                <a:ext uri="{FF2B5EF4-FFF2-40B4-BE49-F238E27FC236}">
                  <a16:creationId xmlns:a16="http://schemas.microsoft.com/office/drawing/2014/main" id="{794A2AA3-44E7-FB34-BB2E-5382CA2A2584}"/>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6300461" y="4229565"/>
              <a:ext cx="2286000" cy="434629"/>
            </a:xfrm>
            <a:prstGeom prst="rect">
              <a:avLst/>
            </a:prstGeom>
          </p:spPr>
        </p:pic>
        <p:sp>
          <p:nvSpPr>
            <p:cNvPr id="78" name="Rectangle 77">
              <a:extLst>
                <a:ext uri="{FF2B5EF4-FFF2-40B4-BE49-F238E27FC236}">
                  <a16:creationId xmlns:a16="http://schemas.microsoft.com/office/drawing/2014/main" id="{CEC17256-ACD1-43FC-32C1-95096FB427B3}"/>
                </a:ext>
              </a:extLst>
            </p:cNvPr>
            <p:cNvSpPr/>
            <p:nvPr/>
          </p:nvSpPr>
          <p:spPr>
            <a:xfrm>
              <a:off x="6644441" y="4264084"/>
              <a:ext cx="1624805" cy="400110"/>
            </a:xfrm>
            <a:prstGeom prst="rect">
              <a:avLst/>
            </a:prstGeom>
          </p:spPr>
          <p:txBody>
            <a:bodyPr wrap="none">
              <a:spAutoFit/>
            </a:bodyPr>
            <a:lstStyle/>
            <a:p>
              <a:pPr marL="12700" algn="ctr">
                <a:spcBef>
                  <a:spcPts val="1085"/>
                </a:spcBef>
                <a:tabLst>
                  <a:tab pos="1009015" algn="l"/>
                </a:tabLst>
              </a:pPr>
              <a:r>
                <a:rPr lang="fr-FR" sz="2000" b="1" spc="-5" dirty="0">
                  <a:solidFill>
                    <a:schemeClr val="bg1"/>
                  </a:solidFill>
                  <a:latin typeface="Rubik" panose="00000500000000000000" pitchFamily="2" charset="-79"/>
                  <a:cs typeface="Rubik" panose="00000500000000000000" pitchFamily="2" charset="-79"/>
                </a:rPr>
                <a:t>5W-30 NEO</a:t>
              </a:r>
              <a:endParaRPr lang="fr-FR" sz="2000" dirty="0">
                <a:solidFill>
                  <a:schemeClr val="bg1"/>
                </a:solidFill>
                <a:latin typeface="Rubik" panose="00000500000000000000" pitchFamily="2" charset="-79"/>
                <a:cs typeface="Rubik" panose="00000500000000000000" pitchFamily="2" charset="-79"/>
              </a:endParaRPr>
            </a:p>
          </p:txBody>
        </p:sp>
        <p:sp>
          <p:nvSpPr>
            <p:cNvPr id="79" name="Rectangle 78">
              <a:extLst>
                <a:ext uri="{FF2B5EF4-FFF2-40B4-BE49-F238E27FC236}">
                  <a16:creationId xmlns:a16="http://schemas.microsoft.com/office/drawing/2014/main" id="{0BC8ADCD-1821-68AC-4526-92E743331650}"/>
                </a:ext>
              </a:extLst>
            </p:cNvPr>
            <p:cNvSpPr/>
            <p:nvPr/>
          </p:nvSpPr>
          <p:spPr>
            <a:xfrm>
              <a:off x="6696857" y="3878142"/>
              <a:ext cx="1519968" cy="338554"/>
            </a:xfrm>
            <a:prstGeom prst="rect">
              <a:avLst/>
            </a:prstGeom>
          </p:spPr>
          <p:txBody>
            <a:bodyPr wrap="none">
              <a:spAutoFit/>
            </a:bodyPr>
            <a:lstStyle/>
            <a:p>
              <a:pPr marL="12700">
                <a:spcBef>
                  <a:spcPts val="1085"/>
                </a:spcBef>
                <a:tabLst>
                  <a:tab pos="1009015" algn="l"/>
                </a:tabLst>
              </a:pPr>
              <a:r>
                <a:rPr lang="fr-FR" sz="1600" b="1" spc="-5" dirty="0">
                  <a:solidFill>
                    <a:schemeClr val="tx1">
                      <a:lumMod val="65000"/>
                    </a:schemeClr>
                  </a:solidFill>
                  <a:latin typeface="Rubik" panose="00000500000000000000" pitchFamily="2" charset="-79"/>
                  <a:cs typeface="Rubik" panose="00000500000000000000" pitchFamily="2" charset="-79"/>
                </a:rPr>
                <a:t>REVOLUTION</a:t>
              </a:r>
              <a:endParaRPr lang="fr-FR" sz="1600" dirty="0">
                <a:solidFill>
                  <a:schemeClr val="tx1">
                    <a:lumMod val="65000"/>
                  </a:schemeClr>
                </a:solidFill>
                <a:latin typeface="Rubik" panose="00000500000000000000" pitchFamily="2" charset="-79"/>
                <a:cs typeface="Rubik" panose="00000500000000000000" pitchFamily="2" charset="-79"/>
              </a:endParaRPr>
            </a:p>
          </p:txBody>
        </p:sp>
      </p:grpSp>
      <p:pic>
        <p:nvPicPr>
          <p:cNvPr id="83" name="Graphique 82">
            <a:extLst>
              <a:ext uri="{FF2B5EF4-FFF2-40B4-BE49-F238E27FC236}">
                <a16:creationId xmlns:a16="http://schemas.microsoft.com/office/drawing/2014/main" id="{4E13FF8E-FA37-49B3-4654-EB3AF4AF191F}"/>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7270551" y="644081"/>
            <a:ext cx="2165806" cy="2165806"/>
          </a:xfrm>
          <a:prstGeom prst="rect">
            <a:avLst/>
          </a:prstGeom>
        </p:spPr>
      </p:pic>
      <p:cxnSp>
        <p:nvCxnSpPr>
          <p:cNvPr id="8" name="Connecteur : en angle 7">
            <a:extLst>
              <a:ext uri="{FF2B5EF4-FFF2-40B4-BE49-F238E27FC236}">
                <a16:creationId xmlns:a16="http://schemas.microsoft.com/office/drawing/2014/main" id="{371D3874-7A64-AB96-7214-AFD6B614B0CA}"/>
              </a:ext>
            </a:extLst>
          </p:cNvPr>
          <p:cNvCxnSpPr>
            <a:cxnSpLocks/>
          </p:cNvCxnSpPr>
          <p:nvPr/>
        </p:nvCxnSpPr>
        <p:spPr>
          <a:xfrm rot="10800000" flipV="1">
            <a:off x="16130374" y="6685256"/>
            <a:ext cx="1489967" cy="290193"/>
          </a:xfrm>
          <a:prstGeom prst="bentConnector3">
            <a:avLst>
              <a:gd name="adj1" fmla="val 100027"/>
            </a:avLst>
          </a:prstGeom>
          <a:ln w="34925" cap="rnd">
            <a:solidFill>
              <a:srgbClr val="ECE1C8"/>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11" name="Groupe 10">
            <a:extLst>
              <a:ext uri="{FF2B5EF4-FFF2-40B4-BE49-F238E27FC236}">
                <a16:creationId xmlns:a16="http://schemas.microsoft.com/office/drawing/2014/main" id="{6BB8631F-95C6-81E0-C1E1-9CDDEE193785}"/>
              </a:ext>
            </a:extLst>
          </p:cNvPr>
          <p:cNvGrpSpPr/>
          <p:nvPr/>
        </p:nvGrpSpPr>
        <p:grpSpPr>
          <a:xfrm>
            <a:off x="17183053" y="6120209"/>
            <a:ext cx="2370348" cy="786052"/>
            <a:chOff x="13508828" y="4664194"/>
            <a:chExt cx="2370348" cy="786052"/>
          </a:xfrm>
        </p:grpSpPr>
        <p:pic>
          <p:nvPicPr>
            <p:cNvPr id="13" name="Graphique 12">
              <a:extLst>
                <a:ext uri="{FF2B5EF4-FFF2-40B4-BE49-F238E27FC236}">
                  <a16:creationId xmlns:a16="http://schemas.microsoft.com/office/drawing/2014/main" id="{CF827804-4778-F4AB-105B-69A6745C60A8}"/>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3508828" y="5015617"/>
              <a:ext cx="2370348" cy="434629"/>
            </a:xfrm>
            <a:prstGeom prst="rect">
              <a:avLst/>
            </a:prstGeom>
          </p:spPr>
        </p:pic>
        <p:sp>
          <p:nvSpPr>
            <p:cNvPr id="14" name="Rectangle 13">
              <a:extLst>
                <a:ext uri="{FF2B5EF4-FFF2-40B4-BE49-F238E27FC236}">
                  <a16:creationId xmlns:a16="http://schemas.microsoft.com/office/drawing/2014/main" id="{6600D092-394C-F0C1-6108-44262869368F}"/>
                </a:ext>
              </a:extLst>
            </p:cNvPr>
            <p:cNvSpPr/>
            <p:nvPr/>
          </p:nvSpPr>
          <p:spPr>
            <a:xfrm>
              <a:off x="14203866" y="5050136"/>
              <a:ext cx="922688" cy="400110"/>
            </a:xfrm>
            <a:prstGeom prst="rect">
              <a:avLst/>
            </a:prstGeom>
          </p:spPr>
          <p:txBody>
            <a:bodyPr wrap="none">
              <a:spAutoFit/>
            </a:bodyPr>
            <a:lstStyle/>
            <a:p>
              <a:pPr marL="12700" algn="ctr">
                <a:spcBef>
                  <a:spcPts val="1085"/>
                </a:spcBef>
                <a:tabLst>
                  <a:tab pos="1009015" algn="l"/>
                </a:tabLst>
              </a:pPr>
              <a:r>
                <a:rPr lang="fr-FR" sz="2000" b="1" spc="-5" dirty="0">
                  <a:solidFill>
                    <a:schemeClr val="bg1"/>
                  </a:solidFill>
                  <a:latin typeface="Rubik" panose="00000500000000000000" pitchFamily="2" charset="-79"/>
                  <a:cs typeface="Rubik" panose="00000500000000000000" pitchFamily="2" charset="-79"/>
                </a:rPr>
                <a:t>COCO</a:t>
              </a:r>
              <a:endParaRPr lang="fr-FR" sz="2000" dirty="0">
                <a:solidFill>
                  <a:schemeClr val="bg1"/>
                </a:solidFill>
                <a:latin typeface="Rubik" panose="00000500000000000000" pitchFamily="2" charset="-79"/>
                <a:cs typeface="Rubik" panose="00000500000000000000" pitchFamily="2" charset="-79"/>
              </a:endParaRPr>
            </a:p>
          </p:txBody>
        </p:sp>
        <p:sp>
          <p:nvSpPr>
            <p:cNvPr id="18" name="Rectangle 17">
              <a:extLst>
                <a:ext uri="{FF2B5EF4-FFF2-40B4-BE49-F238E27FC236}">
                  <a16:creationId xmlns:a16="http://schemas.microsoft.com/office/drawing/2014/main" id="{6CFB8700-E27A-5B28-D918-0F854AEF2D67}"/>
                </a:ext>
              </a:extLst>
            </p:cNvPr>
            <p:cNvSpPr/>
            <p:nvPr/>
          </p:nvSpPr>
          <p:spPr>
            <a:xfrm>
              <a:off x="13697630" y="4664194"/>
              <a:ext cx="1963038" cy="338554"/>
            </a:xfrm>
            <a:prstGeom prst="rect">
              <a:avLst/>
            </a:prstGeom>
          </p:spPr>
          <p:txBody>
            <a:bodyPr wrap="none">
              <a:spAutoFit/>
            </a:bodyPr>
            <a:lstStyle/>
            <a:p>
              <a:pPr marL="12700">
                <a:spcBef>
                  <a:spcPts val="1085"/>
                </a:spcBef>
                <a:tabLst>
                  <a:tab pos="1009015" algn="l"/>
                </a:tabLst>
              </a:pPr>
              <a:r>
                <a:rPr lang="fr-FR" sz="1600" b="1" spc="-5" dirty="0">
                  <a:solidFill>
                    <a:schemeClr val="tx1">
                      <a:lumMod val="65000"/>
                    </a:schemeClr>
                  </a:solidFill>
                  <a:latin typeface="Rubik" panose="00000500000000000000" pitchFamily="2" charset="-79"/>
                  <a:cs typeface="Rubik" panose="00000500000000000000" pitchFamily="2" charset="-79"/>
                </a:rPr>
                <a:t>LAVE-GLACE ÉTÉ</a:t>
              </a:r>
              <a:endParaRPr lang="fr-FR" sz="1600" dirty="0">
                <a:solidFill>
                  <a:schemeClr val="tx1">
                    <a:lumMod val="65000"/>
                  </a:schemeClr>
                </a:solidFill>
                <a:latin typeface="Rubik" panose="00000500000000000000" pitchFamily="2" charset="-79"/>
                <a:cs typeface="Rubik" panose="00000500000000000000" pitchFamily="2" charset="-79"/>
              </a:endParaRPr>
            </a:p>
          </p:txBody>
        </p:sp>
      </p:grpSp>
    </p:spTree>
    <p:extLst>
      <p:ext uri="{BB962C8B-B14F-4D97-AF65-F5344CB8AC3E}">
        <p14:creationId xmlns:p14="http://schemas.microsoft.com/office/powerpoint/2010/main" val="198912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107"/>
                                        </p:tgtEl>
                                        <p:attrNameLst>
                                          <p:attrName>style.visibility</p:attrName>
                                        </p:attrNameLst>
                                      </p:cBhvr>
                                      <p:to>
                                        <p:strVal val="visible"/>
                                      </p:to>
                                    </p:set>
                                    <p:animEffect transition="in" filter="wipe(left)">
                                      <p:cBhvr>
                                        <p:cTn id="18" dur="500"/>
                                        <p:tgtEl>
                                          <p:spTgt spid="10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par>
                          <p:cTn id="26" fill="hold">
                            <p:stCondLst>
                              <p:cond delay="500"/>
                            </p:stCondLst>
                            <p:childTnLst>
                              <p:par>
                                <p:cTn id="27" presetID="22" presetClass="entr" presetSubtype="1" fill="hold" nodeType="afterEffect">
                                  <p:stCondLst>
                                    <p:cond delay="0"/>
                                  </p:stCondLst>
                                  <p:childTnLst>
                                    <p:set>
                                      <p:cBhvr>
                                        <p:cTn id="28" dur="1" fill="hold">
                                          <p:stCondLst>
                                            <p:cond delay="0"/>
                                          </p:stCondLst>
                                        </p:cTn>
                                        <p:tgtEl>
                                          <p:spTgt spid="82"/>
                                        </p:tgtEl>
                                        <p:attrNameLst>
                                          <p:attrName>style.visibility</p:attrName>
                                        </p:attrNameLst>
                                      </p:cBhvr>
                                      <p:to>
                                        <p:strVal val="visible"/>
                                      </p:to>
                                    </p:set>
                                    <p:animEffect transition="in" filter="wipe(up)">
                                      <p:cBhvr>
                                        <p:cTn id="29" dur="500"/>
                                        <p:tgtEl>
                                          <p:spTgt spid="8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childTnLst>
                          </p:cTn>
                        </p:par>
                        <p:par>
                          <p:cTn id="37" fill="hold">
                            <p:stCondLst>
                              <p:cond delay="500"/>
                            </p:stCondLst>
                            <p:childTnLst>
                              <p:par>
                                <p:cTn id="38" presetID="22" presetClass="entr" presetSubtype="1" fill="hold" nodeType="afterEffect">
                                  <p:stCondLst>
                                    <p:cond delay="0"/>
                                  </p:stCondLst>
                                  <p:childTnLst>
                                    <p:set>
                                      <p:cBhvr>
                                        <p:cTn id="39" dur="1" fill="hold">
                                          <p:stCondLst>
                                            <p:cond delay="0"/>
                                          </p:stCondLst>
                                        </p:cTn>
                                        <p:tgtEl>
                                          <p:spTgt spid="88"/>
                                        </p:tgtEl>
                                        <p:attrNameLst>
                                          <p:attrName>style.visibility</p:attrName>
                                        </p:attrNameLst>
                                      </p:cBhvr>
                                      <p:to>
                                        <p:strVal val="visible"/>
                                      </p:to>
                                    </p:set>
                                    <p:animEffect transition="in" filter="wipe(up)">
                                      <p:cBhvr>
                                        <p:cTn id="40" dur="500"/>
                                        <p:tgtEl>
                                          <p:spTgt spid="88"/>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69"/>
                                        </p:tgtEl>
                                        <p:attrNameLst>
                                          <p:attrName>style.visibility</p:attrName>
                                        </p:attrNameLst>
                                      </p:cBhvr>
                                      <p:to>
                                        <p:strVal val="visible"/>
                                      </p:to>
                                    </p:set>
                                    <p:anim calcmode="lin" valueType="num">
                                      <p:cBhvr>
                                        <p:cTn id="45" dur="500" fill="hold"/>
                                        <p:tgtEl>
                                          <p:spTgt spid="69"/>
                                        </p:tgtEl>
                                        <p:attrNameLst>
                                          <p:attrName>ppt_w</p:attrName>
                                        </p:attrNameLst>
                                      </p:cBhvr>
                                      <p:tavLst>
                                        <p:tav tm="0">
                                          <p:val>
                                            <p:fltVal val="0"/>
                                          </p:val>
                                        </p:tav>
                                        <p:tav tm="100000">
                                          <p:val>
                                            <p:strVal val="#ppt_w"/>
                                          </p:val>
                                        </p:tav>
                                      </p:tavLst>
                                    </p:anim>
                                    <p:anim calcmode="lin" valueType="num">
                                      <p:cBhvr>
                                        <p:cTn id="46" dur="500" fill="hold"/>
                                        <p:tgtEl>
                                          <p:spTgt spid="69"/>
                                        </p:tgtEl>
                                        <p:attrNameLst>
                                          <p:attrName>ppt_h</p:attrName>
                                        </p:attrNameLst>
                                      </p:cBhvr>
                                      <p:tavLst>
                                        <p:tav tm="0">
                                          <p:val>
                                            <p:fltVal val="0"/>
                                          </p:val>
                                        </p:tav>
                                        <p:tav tm="100000">
                                          <p:val>
                                            <p:strVal val="#ppt_h"/>
                                          </p:val>
                                        </p:tav>
                                      </p:tavLst>
                                    </p:anim>
                                    <p:animEffect transition="in" filter="fade">
                                      <p:cBhvr>
                                        <p:cTn id="47" dur="500"/>
                                        <p:tgtEl>
                                          <p:spTgt spid="69"/>
                                        </p:tgtEl>
                                      </p:cBhvr>
                                    </p:animEffect>
                                  </p:childTnLst>
                                </p:cTn>
                              </p:par>
                            </p:childTnLst>
                          </p:cTn>
                        </p:par>
                        <p:par>
                          <p:cTn id="48" fill="hold">
                            <p:stCondLst>
                              <p:cond delay="500"/>
                            </p:stCondLst>
                            <p:childTnLst>
                              <p:par>
                                <p:cTn id="49" presetID="22" presetClass="entr" presetSubtype="1" fill="hold" nodeType="afterEffect">
                                  <p:stCondLst>
                                    <p:cond delay="0"/>
                                  </p:stCondLst>
                                  <p:childTnLst>
                                    <p:set>
                                      <p:cBhvr>
                                        <p:cTn id="50" dur="1" fill="hold">
                                          <p:stCondLst>
                                            <p:cond delay="0"/>
                                          </p:stCondLst>
                                        </p:cTn>
                                        <p:tgtEl>
                                          <p:spTgt spid="68"/>
                                        </p:tgtEl>
                                        <p:attrNameLst>
                                          <p:attrName>style.visibility</p:attrName>
                                        </p:attrNameLst>
                                      </p:cBhvr>
                                      <p:to>
                                        <p:strVal val="visible"/>
                                      </p:to>
                                    </p:set>
                                    <p:animEffect transition="in" filter="wipe(up)">
                                      <p:cBhvr>
                                        <p:cTn id="51" dur="500"/>
                                        <p:tgtEl>
                                          <p:spTgt spid="68"/>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76"/>
                                        </p:tgtEl>
                                        <p:attrNameLst>
                                          <p:attrName>style.visibility</p:attrName>
                                        </p:attrNameLst>
                                      </p:cBhvr>
                                      <p:to>
                                        <p:strVal val="visible"/>
                                      </p:to>
                                    </p:set>
                                    <p:anim calcmode="lin" valueType="num">
                                      <p:cBhvr>
                                        <p:cTn id="56" dur="500" fill="hold"/>
                                        <p:tgtEl>
                                          <p:spTgt spid="76"/>
                                        </p:tgtEl>
                                        <p:attrNameLst>
                                          <p:attrName>ppt_w</p:attrName>
                                        </p:attrNameLst>
                                      </p:cBhvr>
                                      <p:tavLst>
                                        <p:tav tm="0">
                                          <p:val>
                                            <p:fltVal val="0"/>
                                          </p:val>
                                        </p:tav>
                                        <p:tav tm="100000">
                                          <p:val>
                                            <p:strVal val="#ppt_w"/>
                                          </p:val>
                                        </p:tav>
                                      </p:tavLst>
                                    </p:anim>
                                    <p:anim calcmode="lin" valueType="num">
                                      <p:cBhvr>
                                        <p:cTn id="57" dur="500" fill="hold"/>
                                        <p:tgtEl>
                                          <p:spTgt spid="76"/>
                                        </p:tgtEl>
                                        <p:attrNameLst>
                                          <p:attrName>ppt_h</p:attrName>
                                        </p:attrNameLst>
                                      </p:cBhvr>
                                      <p:tavLst>
                                        <p:tav tm="0">
                                          <p:val>
                                            <p:fltVal val="0"/>
                                          </p:val>
                                        </p:tav>
                                        <p:tav tm="100000">
                                          <p:val>
                                            <p:strVal val="#ppt_h"/>
                                          </p:val>
                                        </p:tav>
                                      </p:tavLst>
                                    </p:anim>
                                    <p:animEffect transition="in" filter="fade">
                                      <p:cBhvr>
                                        <p:cTn id="58" dur="500"/>
                                        <p:tgtEl>
                                          <p:spTgt spid="76"/>
                                        </p:tgtEl>
                                      </p:cBhvr>
                                    </p:animEffect>
                                  </p:childTnLst>
                                </p:cTn>
                              </p:par>
                            </p:childTnLst>
                          </p:cTn>
                        </p:par>
                        <p:par>
                          <p:cTn id="59" fill="hold">
                            <p:stCondLst>
                              <p:cond delay="500"/>
                            </p:stCondLst>
                            <p:childTnLst>
                              <p:par>
                                <p:cTn id="60" presetID="22" presetClass="entr" presetSubtype="1" fill="hold" nodeType="afterEffect">
                                  <p:stCondLst>
                                    <p:cond delay="0"/>
                                  </p:stCondLst>
                                  <p:childTnLst>
                                    <p:set>
                                      <p:cBhvr>
                                        <p:cTn id="61" dur="1" fill="hold">
                                          <p:stCondLst>
                                            <p:cond delay="0"/>
                                          </p:stCondLst>
                                        </p:cTn>
                                        <p:tgtEl>
                                          <p:spTgt spid="75"/>
                                        </p:tgtEl>
                                        <p:attrNameLst>
                                          <p:attrName>style.visibility</p:attrName>
                                        </p:attrNameLst>
                                      </p:cBhvr>
                                      <p:to>
                                        <p:strVal val="visible"/>
                                      </p:to>
                                    </p:set>
                                    <p:animEffect transition="in" filter="wipe(up)">
                                      <p:cBhvr>
                                        <p:cTn id="62" dur="500"/>
                                        <p:tgtEl>
                                          <p:spTgt spid="75"/>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p:cTn id="67" dur="500" fill="hold"/>
                                        <p:tgtEl>
                                          <p:spTgt spid="3"/>
                                        </p:tgtEl>
                                        <p:attrNameLst>
                                          <p:attrName>ppt_w</p:attrName>
                                        </p:attrNameLst>
                                      </p:cBhvr>
                                      <p:tavLst>
                                        <p:tav tm="0">
                                          <p:val>
                                            <p:fltVal val="0"/>
                                          </p:val>
                                        </p:tav>
                                        <p:tav tm="100000">
                                          <p:val>
                                            <p:strVal val="#ppt_w"/>
                                          </p:val>
                                        </p:tav>
                                      </p:tavLst>
                                    </p:anim>
                                    <p:anim calcmode="lin" valueType="num">
                                      <p:cBhvr>
                                        <p:cTn id="68" dur="500" fill="hold"/>
                                        <p:tgtEl>
                                          <p:spTgt spid="3"/>
                                        </p:tgtEl>
                                        <p:attrNameLst>
                                          <p:attrName>ppt_h</p:attrName>
                                        </p:attrNameLst>
                                      </p:cBhvr>
                                      <p:tavLst>
                                        <p:tav tm="0">
                                          <p:val>
                                            <p:fltVal val="0"/>
                                          </p:val>
                                        </p:tav>
                                        <p:tav tm="100000">
                                          <p:val>
                                            <p:strVal val="#ppt_h"/>
                                          </p:val>
                                        </p:tav>
                                      </p:tavLst>
                                    </p:anim>
                                    <p:animEffect transition="in" filter="fade">
                                      <p:cBhvr>
                                        <p:cTn id="69" dur="500"/>
                                        <p:tgtEl>
                                          <p:spTgt spid="3"/>
                                        </p:tgtEl>
                                      </p:cBhvr>
                                    </p:animEffect>
                                  </p:childTnLst>
                                </p:cTn>
                              </p:par>
                            </p:childTnLst>
                          </p:cTn>
                        </p:par>
                        <p:par>
                          <p:cTn id="70" fill="hold">
                            <p:stCondLst>
                              <p:cond delay="500"/>
                            </p:stCondLst>
                            <p:childTnLst>
                              <p:par>
                                <p:cTn id="71" presetID="22" presetClass="entr" presetSubtype="1" fill="hold" nodeType="afterEffect">
                                  <p:stCondLst>
                                    <p:cond delay="0"/>
                                  </p:stCondLst>
                                  <p:childTnLst>
                                    <p:set>
                                      <p:cBhvr>
                                        <p:cTn id="72" dur="1" fill="hold">
                                          <p:stCondLst>
                                            <p:cond delay="0"/>
                                          </p:stCondLst>
                                        </p:cTn>
                                        <p:tgtEl>
                                          <p:spTgt spid="71"/>
                                        </p:tgtEl>
                                        <p:attrNameLst>
                                          <p:attrName>style.visibility</p:attrName>
                                        </p:attrNameLst>
                                      </p:cBhvr>
                                      <p:to>
                                        <p:strVal val="visible"/>
                                      </p:to>
                                    </p:set>
                                    <p:animEffect transition="in" filter="wipe(up)">
                                      <p:cBhvr>
                                        <p:cTn id="73" dur="500"/>
                                        <p:tgtEl>
                                          <p:spTgt spid="71"/>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nodeType="clickEffect">
                                  <p:stCondLst>
                                    <p:cond delay="0"/>
                                  </p:stCondLst>
                                  <p:childTnLst>
                                    <p:set>
                                      <p:cBhvr>
                                        <p:cTn id="77" dur="1" fill="hold">
                                          <p:stCondLst>
                                            <p:cond delay="0"/>
                                          </p:stCondLst>
                                        </p:cTn>
                                        <p:tgtEl>
                                          <p:spTgt spid="4"/>
                                        </p:tgtEl>
                                        <p:attrNameLst>
                                          <p:attrName>style.visibility</p:attrName>
                                        </p:attrNameLst>
                                      </p:cBhvr>
                                      <p:to>
                                        <p:strVal val="visible"/>
                                      </p:to>
                                    </p:set>
                                    <p:anim calcmode="lin" valueType="num">
                                      <p:cBhvr>
                                        <p:cTn id="78" dur="500" fill="hold"/>
                                        <p:tgtEl>
                                          <p:spTgt spid="4"/>
                                        </p:tgtEl>
                                        <p:attrNameLst>
                                          <p:attrName>ppt_w</p:attrName>
                                        </p:attrNameLst>
                                      </p:cBhvr>
                                      <p:tavLst>
                                        <p:tav tm="0">
                                          <p:val>
                                            <p:fltVal val="0"/>
                                          </p:val>
                                        </p:tav>
                                        <p:tav tm="100000">
                                          <p:val>
                                            <p:strVal val="#ppt_w"/>
                                          </p:val>
                                        </p:tav>
                                      </p:tavLst>
                                    </p:anim>
                                    <p:anim calcmode="lin" valueType="num">
                                      <p:cBhvr>
                                        <p:cTn id="79" dur="500" fill="hold"/>
                                        <p:tgtEl>
                                          <p:spTgt spid="4"/>
                                        </p:tgtEl>
                                        <p:attrNameLst>
                                          <p:attrName>ppt_h</p:attrName>
                                        </p:attrNameLst>
                                      </p:cBhvr>
                                      <p:tavLst>
                                        <p:tav tm="0">
                                          <p:val>
                                            <p:fltVal val="0"/>
                                          </p:val>
                                        </p:tav>
                                        <p:tav tm="100000">
                                          <p:val>
                                            <p:strVal val="#ppt_h"/>
                                          </p:val>
                                        </p:tav>
                                      </p:tavLst>
                                    </p:anim>
                                    <p:animEffect transition="in" filter="fade">
                                      <p:cBhvr>
                                        <p:cTn id="80" dur="500"/>
                                        <p:tgtEl>
                                          <p:spTgt spid="4"/>
                                        </p:tgtEl>
                                      </p:cBhvr>
                                    </p:animEffect>
                                  </p:childTnLst>
                                </p:cTn>
                              </p:par>
                            </p:childTnLst>
                          </p:cTn>
                        </p:par>
                        <p:par>
                          <p:cTn id="81" fill="hold">
                            <p:stCondLst>
                              <p:cond delay="500"/>
                            </p:stCondLst>
                            <p:childTnLst>
                              <p:par>
                                <p:cTn id="82" presetID="22" presetClass="entr" presetSubtype="1" fill="hold" nodeType="afterEffect">
                                  <p:stCondLst>
                                    <p:cond delay="0"/>
                                  </p:stCondLst>
                                  <p:childTnLst>
                                    <p:set>
                                      <p:cBhvr>
                                        <p:cTn id="83" dur="1" fill="hold">
                                          <p:stCondLst>
                                            <p:cond delay="0"/>
                                          </p:stCondLst>
                                        </p:cTn>
                                        <p:tgtEl>
                                          <p:spTgt spid="80"/>
                                        </p:tgtEl>
                                        <p:attrNameLst>
                                          <p:attrName>style.visibility</p:attrName>
                                        </p:attrNameLst>
                                      </p:cBhvr>
                                      <p:to>
                                        <p:strVal val="visible"/>
                                      </p:to>
                                    </p:set>
                                    <p:animEffect transition="in" filter="wipe(up)">
                                      <p:cBhvr>
                                        <p:cTn id="84" dur="500"/>
                                        <p:tgtEl>
                                          <p:spTgt spid="80"/>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nodeType="clickEffect">
                                  <p:stCondLst>
                                    <p:cond delay="0"/>
                                  </p:stCondLst>
                                  <p:childTnLst>
                                    <p:set>
                                      <p:cBhvr>
                                        <p:cTn id="88" dur="1" fill="hold">
                                          <p:stCondLst>
                                            <p:cond delay="0"/>
                                          </p:stCondLst>
                                        </p:cTn>
                                        <p:tgtEl>
                                          <p:spTgt spid="16"/>
                                        </p:tgtEl>
                                        <p:attrNameLst>
                                          <p:attrName>style.visibility</p:attrName>
                                        </p:attrNameLst>
                                      </p:cBhvr>
                                      <p:to>
                                        <p:strVal val="visible"/>
                                      </p:to>
                                    </p:set>
                                    <p:anim calcmode="lin" valueType="num">
                                      <p:cBhvr>
                                        <p:cTn id="89" dur="500" fill="hold"/>
                                        <p:tgtEl>
                                          <p:spTgt spid="16"/>
                                        </p:tgtEl>
                                        <p:attrNameLst>
                                          <p:attrName>ppt_w</p:attrName>
                                        </p:attrNameLst>
                                      </p:cBhvr>
                                      <p:tavLst>
                                        <p:tav tm="0">
                                          <p:val>
                                            <p:fltVal val="0"/>
                                          </p:val>
                                        </p:tav>
                                        <p:tav tm="100000">
                                          <p:val>
                                            <p:strVal val="#ppt_w"/>
                                          </p:val>
                                        </p:tav>
                                      </p:tavLst>
                                    </p:anim>
                                    <p:anim calcmode="lin" valueType="num">
                                      <p:cBhvr>
                                        <p:cTn id="90" dur="500" fill="hold"/>
                                        <p:tgtEl>
                                          <p:spTgt spid="16"/>
                                        </p:tgtEl>
                                        <p:attrNameLst>
                                          <p:attrName>ppt_h</p:attrName>
                                        </p:attrNameLst>
                                      </p:cBhvr>
                                      <p:tavLst>
                                        <p:tav tm="0">
                                          <p:val>
                                            <p:fltVal val="0"/>
                                          </p:val>
                                        </p:tav>
                                        <p:tav tm="100000">
                                          <p:val>
                                            <p:strVal val="#ppt_h"/>
                                          </p:val>
                                        </p:tav>
                                      </p:tavLst>
                                    </p:anim>
                                    <p:animEffect transition="in" filter="fade">
                                      <p:cBhvr>
                                        <p:cTn id="91" dur="500"/>
                                        <p:tgtEl>
                                          <p:spTgt spid="16"/>
                                        </p:tgtEl>
                                      </p:cBhvr>
                                    </p:animEffect>
                                  </p:childTnLst>
                                </p:cTn>
                              </p:par>
                            </p:childTnLst>
                          </p:cTn>
                        </p:par>
                        <p:par>
                          <p:cTn id="92" fill="hold">
                            <p:stCondLst>
                              <p:cond delay="500"/>
                            </p:stCondLst>
                            <p:childTnLst>
                              <p:par>
                                <p:cTn id="93" presetID="22" presetClass="entr" presetSubtype="2" fill="hold" nodeType="afterEffect">
                                  <p:stCondLst>
                                    <p:cond delay="0"/>
                                  </p:stCondLst>
                                  <p:childTnLst>
                                    <p:set>
                                      <p:cBhvr>
                                        <p:cTn id="94" dur="1" fill="hold">
                                          <p:stCondLst>
                                            <p:cond delay="0"/>
                                          </p:stCondLst>
                                        </p:cTn>
                                        <p:tgtEl>
                                          <p:spTgt spid="98"/>
                                        </p:tgtEl>
                                        <p:attrNameLst>
                                          <p:attrName>style.visibility</p:attrName>
                                        </p:attrNameLst>
                                      </p:cBhvr>
                                      <p:to>
                                        <p:strVal val="visible"/>
                                      </p:to>
                                    </p:set>
                                    <p:animEffect transition="in" filter="wipe(right)">
                                      <p:cBhvr>
                                        <p:cTn id="95" dur="500"/>
                                        <p:tgtEl>
                                          <p:spTgt spid="98"/>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nodeType="clickEffect">
                                  <p:stCondLst>
                                    <p:cond delay="0"/>
                                  </p:stCondLst>
                                  <p:childTnLst>
                                    <p:set>
                                      <p:cBhvr>
                                        <p:cTn id="99" dur="1" fill="hold">
                                          <p:stCondLst>
                                            <p:cond delay="0"/>
                                          </p:stCondLst>
                                        </p:cTn>
                                        <p:tgtEl>
                                          <p:spTgt spid="12"/>
                                        </p:tgtEl>
                                        <p:attrNameLst>
                                          <p:attrName>style.visibility</p:attrName>
                                        </p:attrNameLst>
                                      </p:cBhvr>
                                      <p:to>
                                        <p:strVal val="visible"/>
                                      </p:to>
                                    </p:set>
                                    <p:anim calcmode="lin" valueType="num">
                                      <p:cBhvr>
                                        <p:cTn id="100" dur="500" fill="hold"/>
                                        <p:tgtEl>
                                          <p:spTgt spid="12"/>
                                        </p:tgtEl>
                                        <p:attrNameLst>
                                          <p:attrName>ppt_w</p:attrName>
                                        </p:attrNameLst>
                                      </p:cBhvr>
                                      <p:tavLst>
                                        <p:tav tm="0">
                                          <p:val>
                                            <p:fltVal val="0"/>
                                          </p:val>
                                        </p:tav>
                                        <p:tav tm="100000">
                                          <p:val>
                                            <p:strVal val="#ppt_w"/>
                                          </p:val>
                                        </p:tav>
                                      </p:tavLst>
                                    </p:anim>
                                    <p:anim calcmode="lin" valueType="num">
                                      <p:cBhvr>
                                        <p:cTn id="101" dur="500" fill="hold"/>
                                        <p:tgtEl>
                                          <p:spTgt spid="12"/>
                                        </p:tgtEl>
                                        <p:attrNameLst>
                                          <p:attrName>ppt_h</p:attrName>
                                        </p:attrNameLst>
                                      </p:cBhvr>
                                      <p:tavLst>
                                        <p:tav tm="0">
                                          <p:val>
                                            <p:fltVal val="0"/>
                                          </p:val>
                                        </p:tav>
                                        <p:tav tm="100000">
                                          <p:val>
                                            <p:strVal val="#ppt_h"/>
                                          </p:val>
                                        </p:tav>
                                      </p:tavLst>
                                    </p:anim>
                                    <p:animEffect transition="in" filter="fade">
                                      <p:cBhvr>
                                        <p:cTn id="102" dur="500"/>
                                        <p:tgtEl>
                                          <p:spTgt spid="12"/>
                                        </p:tgtEl>
                                      </p:cBhvr>
                                    </p:animEffect>
                                  </p:childTnLst>
                                </p:cTn>
                              </p:par>
                            </p:childTnLst>
                          </p:cTn>
                        </p:par>
                        <p:par>
                          <p:cTn id="103" fill="hold">
                            <p:stCondLst>
                              <p:cond delay="500"/>
                            </p:stCondLst>
                            <p:childTnLst>
                              <p:par>
                                <p:cTn id="104" presetID="22" presetClass="entr" presetSubtype="1" fill="hold" nodeType="afterEffect">
                                  <p:stCondLst>
                                    <p:cond delay="0"/>
                                  </p:stCondLst>
                                  <p:childTnLst>
                                    <p:set>
                                      <p:cBhvr>
                                        <p:cTn id="105" dur="1" fill="hold">
                                          <p:stCondLst>
                                            <p:cond delay="0"/>
                                          </p:stCondLst>
                                        </p:cTn>
                                        <p:tgtEl>
                                          <p:spTgt spid="90"/>
                                        </p:tgtEl>
                                        <p:attrNameLst>
                                          <p:attrName>style.visibility</p:attrName>
                                        </p:attrNameLst>
                                      </p:cBhvr>
                                      <p:to>
                                        <p:strVal val="visible"/>
                                      </p:to>
                                    </p:set>
                                    <p:animEffect transition="in" filter="wipe(up)">
                                      <p:cBhvr>
                                        <p:cTn id="106" dur="500"/>
                                        <p:tgtEl>
                                          <p:spTgt spid="90"/>
                                        </p:tgtEl>
                                      </p:cBhvr>
                                    </p:animEffect>
                                  </p:childTnLst>
                                </p:cTn>
                              </p:par>
                            </p:childTnLst>
                          </p:cTn>
                        </p:par>
                      </p:childTnLst>
                    </p:cTn>
                  </p:par>
                  <p:par>
                    <p:cTn id="107" fill="hold">
                      <p:stCondLst>
                        <p:cond delay="indefinite"/>
                      </p:stCondLst>
                      <p:childTnLst>
                        <p:par>
                          <p:cTn id="108" fill="hold">
                            <p:stCondLst>
                              <p:cond delay="0"/>
                            </p:stCondLst>
                            <p:childTnLst>
                              <p:par>
                                <p:cTn id="109" presetID="53" presetClass="entr" presetSubtype="16" fill="hold" nodeType="clickEffect">
                                  <p:stCondLst>
                                    <p:cond delay="0"/>
                                  </p:stCondLst>
                                  <p:childTnLst>
                                    <p:set>
                                      <p:cBhvr>
                                        <p:cTn id="110" dur="1" fill="hold">
                                          <p:stCondLst>
                                            <p:cond delay="0"/>
                                          </p:stCondLst>
                                        </p:cTn>
                                        <p:tgtEl>
                                          <p:spTgt spid="15"/>
                                        </p:tgtEl>
                                        <p:attrNameLst>
                                          <p:attrName>style.visibility</p:attrName>
                                        </p:attrNameLst>
                                      </p:cBhvr>
                                      <p:to>
                                        <p:strVal val="visible"/>
                                      </p:to>
                                    </p:set>
                                    <p:anim calcmode="lin" valueType="num">
                                      <p:cBhvr>
                                        <p:cTn id="111" dur="500" fill="hold"/>
                                        <p:tgtEl>
                                          <p:spTgt spid="15"/>
                                        </p:tgtEl>
                                        <p:attrNameLst>
                                          <p:attrName>ppt_w</p:attrName>
                                        </p:attrNameLst>
                                      </p:cBhvr>
                                      <p:tavLst>
                                        <p:tav tm="0">
                                          <p:val>
                                            <p:fltVal val="0"/>
                                          </p:val>
                                        </p:tav>
                                        <p:tav tm="100000">
                                          <p:val>
                                            <p:strVal val="#ppt_w"/>
                                          </p:val>
                                        </p:tav>
                                      </p:tavLst>
                                    </p:anim>
                                    <p:anim calcmode="lin" valueType="num">
                                      <p:cBhvr>
                                        <p:cTn id="112" dur="500" fill="hold"/>
                                        <p:tgtEl>
                                          <p:spTgt spid="15"/>
                                        </p:tgtEl>
                                        <p:attrNameLst>
                                          <p:attrName>ppt_h</p:attrName>
                                        </p:attrNameLst>
                                      </p:cBhvr>
                                      <p:tavLst>
                                        <p:tav tm="0">
                                          <p:val>
                                            <p:fltVal val="0"/>
                                          </p:val>
                                        </p:tav>
                                        <p:tav tm="100000">
                                          <p:val>
                                            <p:strVal val="#ppt_h"/>
                                          </p:val>
                                        </p:tav>
                                      </p:tavLst>
                                    </p:anim>
                                    <p:animEffect transition="in" filter="fade">
                                      <p:cBhvr>
                                        <p:cTn id="113" dur="500"/>
                                        <p:tgtEl>
                                          <p:spTgt spid="15"/>
                                        </p:tgtEl>
                                      </p:cBhvr>
                                    </p:animEffect>
                                  </p:childTnLst>
                                </p:cTn>
                              </p:par>
                            </p:childTnLst>
                          </p:cTn>
                        </p:par>
                        <p:par>
                          <p:cTn id="114" fill="hold">
                            <p:stCondLst>
                              <p:cond delay="500"/>
                            </p:stCondLst>
                            <p:childTnLst>
                              <p:par>
                                <p:cTn id="115" presetID="22" presetClass="entr" presetSubtype="2" fill="hold" nodeType="afterEffect">
                                  <p:stCondLst>
                                    <p:cond delay="0"/>
                                  </p:stCondLst>
                                  <p:childTnLst>
                                    <p:set>
                                      <p:cBhvr>
                                        <p:cTn id="116" dur="1" fill="hold">
                                          <p:stCondLst>
                                            <p:cond delay="0"/>
                                          </p:stCondLst>
                                        </p:cTn>
                                        <p:tgtEl>
                                          <p:spTgt spid="93"/>
                                        </p:tgtEl>
                                        <p:attrNameLst>
                                          <p:attrName>style.visibility</p:attrName>
                                        </p:attrNameLst>
                                      </p:cBhvr>
                                      <p:to>
                                        <p:strVal val="visible"/>
                                      </p:to>
                                    </p:set>
                                    <p:animEffect transition="in" filter="wipe(right)">
                                      <p:cBhvr>
                                        <p:cTn id="117" dur="500"/>
                                        <p:tgtEl>
                                          <p:spTgt spid="93"/>
                                        </p:tgtEl>
                                      </p:cBhvr>
                                    </p:animEffect>
                                  </p:childTnLst>
                                </p:cTn>
                              </p:par>
                            </p:childTnLst>
                          </p:cTn>
                        </p:par>
                      </p:childTnLst>
                    </p:cTn>
                  </p:par>
                  <p:par>
                    <p:cTn id="118" fill="hold">
                      <p:stCondLst>
                        <p:cond delay="indefinite"/>
                      </p:stCondLst>
                      <p:childTnLst>
                        <p:par>
                          <p:cTn id="119" fill="hold">
                            <p:stCondLst>
                              <p:cond delay="0"/>
                            </p:stCondLst>
                            <p:childTnLst>
                              <p:par>
                                <p:cTn id="120" presetID="53" presetClass="entr" presetSubtype="16" fill="hold" nodeType="clickEffect">
                                  <p:stCondLst>
                                    <p:cond delay="0"/>
                                  </p:stCondLst>
                                  <p:childTnLst>
                                    <p:set>
                                      <p:cBhvr>
                                        <p:cTn id="121" dur="1" fill="hold">
                                          <p:stCondLst>
                                            <p:cond delay="0"/>
                                          </p:stCondLst>
                                        </p:cTn>
                                        <p:tgtEl>
                                          <p:spTgt spid="11"/>
                                        </p:tgtEl>
                                        <p:attrNameLst>
                                          <p:attrName>style.visibility</p:attrName>
                                        </p:attrNameLst>
                                      </p:cBhvr>
                                      <p:to>
                                        <p:strVal val="visible"/>
                                      </p:to>
                                    </p:set>
                                    <p:anim calcmode="lin" valueType="num">
                                      <p:cBhvr>
                                        <p:cTn id="122" dur="500" fill="hold"/>
                                        <p:tgtEl>
                                          <p:spTgt spid="11"/>
                                        </p:tgtEl>
                                        <p:attrNameLst>
                                          <p:attrName>ppt_w</p:attrName>
                                        </p:attrNameLst>
                                      </p:cBhvr>
                                      <p:tavLst>
                                        <p:tav tm="0">
                                          <p:val>
                                            <p:fltVal val="0"/>
                                          </p:val>
                                        </p:tav>
                                        <p:tav tm="100000">
                                          <p:val>
                                            <p:strVal val="#ppt_w"/>
                                          </p:val>
                                        </p:tav>
                                      </p:tavLst>
                                    </p:anim>
                                    <p:anim calcmode="lin" valueType="num">
                                      <p:cBhvr>
                                        <p:cTn id="123" dur="500" fill="hold"/>
                                        <p:tgtEl>
                                          <p:spTgt spid="11"/>
                                        </p:tgtEl>
                                        <p:attrNameLst>
                                          <p:attrName>ppt_h</p:attrName>
                                        </p:attrNameLst>
                                      </p:cBhvr>
                                      <p:tavLst>
                                        <p:tav tm="0">
                                          <p:val>
                                            <p:fltVal val="0"/>
                                          </p:val>
                                        </p:tav>
                                        <p:tav tm="100000">
                                          <p:val>
                                            <p:strVal val="#ppt_h"/>
                                          </p:val>
                                        </p:tav>
                                      </p:tavLst>
                                    </p:anim>
                                    <p:animEffect transition="in" filter="fade">
                                      <p:cBhvr>
                                        <p:cTn id="124" dur="500"/>
                                        <p:tgtEl>
                                          <p:spTgt spid="11"/>
                                        </p:tgtEl>
                                      </p:cBhvr>
                                    </p:animEffect>
                                  </p:childTnLst>
                                </p:cTn>
                              </p:par>
                            </p:childTnLst>
                          </p:cTn>
                        </p:par>
                        <p:par>
                          <p:cTn id="125" fill="hold">
                            <p:stCondLst>
                              <p:cond delay="500"/>
                            </p:stCondLst>
                            <p:childTnLst>
                              <p:par>
                                <p:cTn id="126" presetID="22" presetClass="entr" presetSubtype="2" fill="hold" nodeType="afterEffect">
                                  <p:stCondLst>
                                    <p:cond delay="0"/>
                                  </p:stCondLst>
                                  <p:childTnLst>
                                    <p:set>
                                      <p:cBhvr>
                                        <p:cTn id="127" dur="1" fill="hold">
                                          <p:stCondLst>
                                            <p:cond delay="0"/>
                                          </p:stCondLst>
                                        </p:cTn>
                                        <p:tgtEl>
                                          <p:spTgt spid="8"/>
                                        </p:tgtEl>
                                        <p:attrNameLst>
                                          <p:attrName>style.visibility</p:attrName>
                                        </p:attrNameLst>
                                      </p:cBhvr>
                                      <p:to>
                                        <p:strVal val="visible"/>
                                      </p:to>
                                    </p:set>
                                    <p:animEffect transition="in" filter="wipe(right)">
                                      <p:cBhvr>
                                        <p:cTn id="1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54FD72-F36F-47F1-AA57-410C1CE7BD07}"/>
              </a:ext>
            </a:extLst>
          </p:cNvPr>
          <p:cNvSpPr/>
          <p:nvPr/>
        </p:nvSpPr>
        <p:spPr>
          <a:xfrm>
            <a:off x="974153" y="1658258"/>
            <a:ext cx="8530051" cy="646331"/>
          </a:xfrm>
          <a:prstGeom prst="rect">
            <a:avLst/>
          </a:prstGeom>
        </p:spPr>
        <p:txBody>
          <a:bodyPr wrap="square">
            <a:spAutoFit/>
          </a:bodyPr>
          <a:lstStyle/>
          <a:p>
            <a:r>
              <a:rPr lang="fr-FR" sz="3600" spc="-5" dirty="0">
                <a:latin typeface="Rubik Black" panose="00000A00000000000000" pitchFamily="2" charset="-79"/>
                <a:cs typeface="Rubik Black" panose="00000A00000000000000" pitchFamily="2" charset="-79"/>
              </a:rPr>
              <a:t>GAMMES KENNOL </a:t>
            </a:r>
            <a:r>
              <a:rPr lang="fr-FR" sz="2400" spc="-5" dirty="0">
                <a:solidFill>
                  <a:srgbClr val="E41B13"/>
                </a:solidFill>
                <a:latin typeface="Rubik" panose="00000500000000000000" pitchFamily="2" charset="-79"/>
                <a:cs typeface="Rubik" panose="00000500000000000000" pitchFamily="2" charset="-79"/>
              </a:rPr>
              <a:t>| REVOLUTION</a:t>
            </a:r>
            <a:endParaRPr lang="fr-FR" sz="2400" dirty="0">
              <a:solidFill>
                <a:srgbClr val="E41B13"/>
              </a:solidFill>
              <a:latin typeface="Rubik" panose="00000500000000000000" pitchFamily="2" charset="-79"/>
              <a:cs typeface="Rubik" panose="00000500000000000000" pitchFamily="2" charset="-79"/>
            </a:endParaRPr>
          </a:p>
        </p:txBody>
      </p:sp>
      <p:pic>
        <p:nvPicPr>
          <p:cNvPr id="25" name="Graphique 24">
            <a:extLst>
              <a:ext uri="{FF2B5EF4-FFF2-40B4-BE49-F238E27FC236}">
                <a16:creationId xmlns:a16="http://schemas.microsoft.com/office/drawing/2014/main" id="{D4B34B81-C764-4420-87CF-64EAB58846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6556" y="1463675"/>
            <a:ext cx="1264517" cy="1097047"/>
          </a:xfrm>
          <a:prstGeom prst="rect">
            <a:avLst/>
          </a:prstGeom>
        </p:spPr>
      </p:pic>
      <p:sp>
        <p:nvSpPr>
          <p:cNvPr id="34" name="ZoneTexte 33">
            <a:extLst>
              <a:ext uri="{FF2B5EF4-FFF2-40B4-BE49-F238E27FC236}">
                <a16:creationId xmlns:a16="http://schemas.microsoft.com/office/drawing/2014/main" id="{504FED5F-62A1-4302-B612-250EF50B7C40}"/>
              </a:ext>
            </a:extLst>
          </p:cNvPr>
          <p:cNvSpPr txBox="1"/>
          <p:nvPr/>
        </p:nvSpPr>
        <p:spPr>
          <a:xfrm>
            <a:off x="998723" y="2382737"/>
            <a:ext cx="9657753" cy="169373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fr-FR" sz="2400" dirty="0">
                <a:latin typeface="Rubik" panose="00000500000000000000" pitchFamily="2" charset="-79"/>
                <a:cs typeface="Rubik" panose="00000500000000000000" pitchFamily="2" charset="-79"/>
              </a:rPr>
              <a:t>Cible : </a:t>
            </a:r>
            <a:r>
              <a:rPr lang="fr-FR" sz="2400" b="1" dirty="0">
                <a:solidFill>
                  <a:srgbClr val="FF0000"/>
                </a:solidFill>
                <a:latin typeface="Rubik" panose="00000500000000000000" pitchFamily="2" charset="-79"/>
                <a:cs typeface="Rubik" panose="00000500000000000000" pitchFamily="2" charset="-79"/>
              </a:rPr>
              <a:t>100% du parc auto</a:t>
            </a:r>
          </a:p>
          <a:p>
            <a:pPr marL="285750" indent="-285750">
              <a:lnSpc>
                <a:spcPct val="150000"/>
              </a:lnSpc>
              <a:buFont typeface="Arial" panose="020B0604020202020204" pitchFamily="34" charset="0"/>
              <a:buChar char="•"/>
            </a:pPr>
            <a:r>
              <a:rPr lang="fr-FR" sz="2400" dirty="0">
                <a:latin typeface="Rubik" panose="00000500000000000000" pitchFamily="2" charset="-79"/>
                <a:cs typeface="Rubik" panose="00000500000000000000" pitchFamily="2" charset="-79"/>
              </a:rPr>
              <a:t>1 huile = </a:t>
            </a:r>
            <a:r>
              <a:rPr lang="fr-FR" sz="2400" b="1" dirty="0">
                <a:solidFill>
                  <a:srgbClr val="FF0000"/>
                </a:solidFill>
                <a:latin typeface="Rubik" panose="00000500000000000000" pitchFamily="2" charset="-79"/>
                <a:cs typeface="Rubik" panose="00000500000000000000" pitchFamily="2" charset="-79"/>
              </a:rPr>
              <a:t>une meilleure couverture</a:t>
            </a:r>
          </a:p>
          <a:p>
            <a:pPr marL="285750" indent="-285750">
              <a:lnSpc>
                <a:spcPct val="150000"/>
              </a:lnSpc>
              <a:buFont typeface="Arial" panose="020B0604020202020204" pitchFamily="34" charset="0"/>
              <a:buChar char="•"/>
            </a:pPr>
            <a:r>
              <a:rPr lang="fr-FR" sz="2400" dirty="0">
                <a:latin typeface="Rubik" panose="00000500000000000000" pitchFamily="2" charset="-79"/>
                <a:cs typeface="Rubik" panose="00000500000000000000" pitchFamily="2" charset="-79"/>
              </a:rPr>
              <a:t>Moins de produits = </a:t>
            </a:r>
            <a:r>
              <a:rPr lang="fr-FR" sz="2400" b="1" dirty="0">
                <a:solidFill>
                  <a:srgbClr val="FF0000"/>
                </a:solidFill>
                <a:latin typeface="Rubik" panose="00000500000000000000" pitchFamily="2" charset="-79"/>
                <a:cs typeface="Rubik" panose="00000500000000000000" pitchFamily="2" charset="-79"/>
              </a:rPr>
              <a:t>commandes et logistique simplifiées</a:t>
            </a:r>
          </a:p>
        </p:txBody>
      </p:sp>
      <p:pic>
        <p:nvPicPr>
          <p:cNvPr id="128" name="Graphique 127">
            <a:extLst>
              <a:ext uri="{FF2B5EF4-FFF2-40B4-BE49-F238E27FC236}">
                <a16:creationId xmlns:a16="http://schemas.microsoft.com/office/drawing/2014/main" id="{C25DE9C7-06DE-5D87-706D-F114C7548B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270551" y="644081"/>
            <a:ext cx="2165806" cy="2165806"/>
          </a:xfrm>
          <a:prstGeom prst="rect">
            <a:avLst/>
          </a:prstGeom>
        </p:spPr>
      </p:pic>
      <p:pic>
        <p:nvPicPr>
          <p:cNvPr id="93" name="Image 92">
            <a:extLst>
              <a:ext uri="{FF2B5EF4-FFF2-40B4-BE49-F238E27FC236}">
                <a16:creationId xmlns:a16="http://schemas.microsoft.com/office/drawing/2014/main" id="{015C8F50-C916-5336-5917-13A3F3C7C6F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470774" y="6340475"/>
            <a:ext cx="14699677" cy="5852122"/>
          </a:xfrm>
          <a:prstGeom prst="rect">
            <a:avLst/>
          </a:prstGeom>
        </p:spPr>
      </p:pic>
      <p:cxnSp>
        <p:nvCxnSpPr>
          <p:cNvPr id="94" name="Connecteur : en angle 93">
            <a:extLst>
              <a:ext uri="{FF2B5EF4-FFF2-40B4-BE49-F238E27FC236}">
                <a16:creationId xmlns:a16="http://schemas.microsoft.com/office/drawing/2014/main" id="{FF99F6AD-991C-DAF6-44B2-9B2B7F69E6E7}"/>
              </a:ext>
            </a:extLst>
          </p:cNvPr>
          <p:cNvCxnSpPr>
            <a:cxnSpLocks/>
            <a:stCxn id="126" idx="3"/>
          </p:cNvCxnSpPr>
          <p:nvPr/>
        </p:nvCxnSpPr>
        <p:spPr>
          <a:xfrm>
            <a:off x="3048609" y="7250749"/>
            <a:ext cx="90470" cy="527206"/>
          </a:xfrm>
          <a:prstGeom prst="bentConnector2">
            <a:avLst/>
          </a:prstGeom>
          <a:ln w="34925" cap="rnd">
            <a:solidFill>
              <a:srgbClr val="75582D"/>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5" name="Connecteur : en angle 94">
            <a:extLst>
              <a:ext uri="{FF2B5EF4-FFF2-40B4-BE49-F238E27FC236}">
                <a16:creationId xmlns:a16="http://schemas.microsoft.com/office/drawing/2014/main" id="{7CB2B1CC-503D-B9E6-116C-0739BF3110CD}"/>
              </a:ext>
            </a:extLst>
          </p:cNvPr>
          <p:cNvCxnSpPr>
            <a:cxnSpLocks/>
          </p:cNvCxnSpPr>
          <p:nvPr/>
        </p:nvCxnSpPr>
        <p:spPr>
          <a:xfrm rot="5400000">
            <a:off x="5715104" y="6721024"/>
            <a:ext cx="929835" cy="656821"/>
          </a:xfrm>
          <a:prstGeom prst="bentConnector3">
            <a:avLst>
              <a:gd name="adj1" fmla="val 50000"/>
            </a:avLst>
          </a:prstGeom>
          <a:ln w="34925" cap="rnd">
            <a:solidFill>
              <a:srgbClr val="B89E58"/>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6" name="Connecteur : en angle 95">
            <a:extLst>
              <a:ext uri="{FF2B5EF4-FFF2-40B4-BE49-F238E27FC236}">
                <a16:creationId xmlns:a16="http://schemas.microsoft.com/office/drawing/2014/main" id="{2E59CC56-7A78-C49B-6CE9-60C5978C3F63}"/>
              </a:ext>
            </a:extLst>
          </p:cNvPr>
          <p:cNvCxnSpPr>
            <a:cxnSpLocks/>
          </p:cNvCxnSpPr>
          <p:nvPr/>
        </p:nvCxnSpPr>
        <p:spPr>
          <a:xfrm rot="10800000" flipV="1">
            <a:off x="15024849" y="7293480"/>
            <a:ext cx="1338165" cy="378026"/>
          </a:xfrm>
          <a:prstGeom prst="bentConnector3">
            <a:avLst>
              <a:gd name="adj1" fmla="val 99351"/>
            </a:avLst>
          </a:prstGeom>
          <a:ln w="34925" cap="rnd">
            <a:solidFill>
              <a:srgbClr val="7B3200"/>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7" name="Connecteur : en angle 96">
            <a:extLst>
              <a:ext uri="{FF2B5EF4-FFF2-40B4-BE49-F238E27FC236}">
                <a16:creationId xmlns:a16="http://schemas.microsoft.com/office/drawing/2014/main" id="{EA656655-2F62-21F4-88E3-5D51E87936DD}"/>
              </a:ext>
            </a:extLst>
          </p:cNvPr>
          <p:cNvCxnSpPr>
            <a:cxnSpLocks/>
            <a:stCxn id="114" idx="2"/>
          </p:cNvCxnSpPr>
          <p:nvPr/>
        </p:nvCxnSpPr>
        <p:spPr>
          <a:xfrm rot="16200000" flipH="1">
            <a:off x="3114812" y="6341655"/>
            <a:ext cx="1510008" cy="1090090"/>
          </a:xfrm>
          <a:prstGeom prst="bentConnector3">
            <a:avLst>
              <a:gd name="adj1" fmla="val 50000"/>
            </a:avLst>
          </a:prstGeom>
          <a:ln w="34925" cap="rnd">
            <a:solidFill>
              <a:srgbClr val="9A7E4C"/>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8" name="Connecteur : en angle 97">
            <a:extLst>
              <a:ext uri="{FF2B5EF4-FFF2-40B4-BE49-F238E27FC236}">
                <a16:creationId xmlns:a16="http://schemas.microsoft.com/office/drawing/2014/main" id="{D1518D3A-DF7C-2045-473C-DB526CBAA433}"/>
              </a:ext>
            </a:extLst>
          </p:cNvPr>
          <p:cNvCxnSpPr>
            <a:cxnSpLocks/>
          </p:cNvCxnSpPr>
          <p:nvPr/>
        </p:nvCxnSpPr>
        <p:spPr>
          <a:xfrm rot="5400000">
            <a:off x="11119492" y="5618187"/>
            <a:ext cx="2108767" cy="1303345"/>
          </a:xfrm>
          <a:prstGeom prst="bentConnector3">
            <a:avLst>
              <a:gd name="adj1" fmla="val 80823"/>
            </a:avLst>
          </a:prstGeom>
          <a:ln w="34925" cap="rnd">
            <a:solidFill>
              <a:srgbClr val="7B3500"/>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9" name="Connecteur : en angle 98">
            <a:extLst>
              <a:ext uri="{FF2B5EF4-FFF2-40B4-BE49-F238E27FC236}">
                <a16:creationId xmlns:a16="http://schemas.microsoft.com/office/drawing/2014/main" id="{F68BCEB9-38F7-C63C-4568-5902293D1D94}"/>
              </a:ext>
            </a:extLst>
          </p:cNvPr>
          <p:cNvCxnSpPr>
            <a:cxnSpLocks/>
          </p:cNvCxnSpPr>
          <p:nvPr/>
        </p:nvCxnSpPr>
        <p:spPr>
          <a:xfrm rot="5400000">
            <a:off x="13245740" y="6519870"/>
            <a:ext cx="1074041" cy="831782"/>
          </a:xfrm>
          <a:prstGeom prst="bentConnector3">
            <a:avLst>
              <a:gd name="adj1" fmla="val 2816"/>
            </a:avLst>
          </a:prstGeom>
          <a:ln w="34925" cap="rnd">
            <a:solidFill>
              <a:srgbClr val="764A02"/>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00" name="Connecteur : en angle 99">
            <a:extLst>
              <a:ext uri="{FF2B5EF4-FFF2-40B4-BE49-F238E27FC236}">
                <a16:creationId xmlns:a16="http://schemas.microsoft.com/office/drawing/2014/main" id="{7ED22604-1381-ACEA-B7CB-A566350A7D9A}"/>
              </a:ext>
            </a:extLst>
          </p:cNvPr>
          <p:cNvCxnSpPr>
            <a:cxnSpLocks/>
            <a:stCxn id="131" idx="2"/>
          </p:cNvCxnSpPr>
          <p:nvPr/>
        </p:nvCxnSpPr>
        <p:spPr>
          <a:xfrm rot="5400000">
            <a:off x="7126960" y="5691469"/>
            <a:ext cx="1938940" cy="1326608"/>
          </a:xfrm>
          <a:prstGeom prst="bentConnector3">
            <a:avLst>
              <a:gd name="adj1" fmla="val 78410"/>
            </a:avLst>
          </a:prstGeom>
          <a:ln w="34925" cap="rnd">
            <a:solidFill>
              <a:srgbClr val="D3BA94"/>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101" name="Groupe 100">
            <a:extLst>
              <a:ext uri="{FF2B5EF4-FFF2-40B4-BE49-F238E27FC236}">
                <a16:creationId xmlns:a16="http://schemas.microsoft.com/office/drawing/2014/main" id="{3DAB4DDB-023E-A929-64FD-4D7F7C8B5308}"/>
              </a:ext>
            </a:extLst>
          </p:cNvPr>
          <p:cNvGrpSpPr/>
          <p:nvPr/>
        </p:nvGrpSpPr>
        <p:grpSpPr>
          <a:xfrm>
            <a:off x="11119644" y="4180352"/>
            <a:ext cx="3433632" cy="978556"/>
            <a:chOff x="5363770" y="7439037"/>
            <a:chExt cx="3433632" cy="978556"/>
          </a:xfrm>
          <a:effectLst>
            <a:outerShdw blurRad="355600" algn="ctr" rotWithShape="0">
              <a:prstClr val="black"/>
            </a:outerShdw>
          </a:effectLst>
        </p:grpSpPr>
        <p:pic>
          <p:nvPicPr>
            <p:cNvPr id="102" name="Graphique 101">
              <a:extLst>
                <a:ext uri="{FF2B5EF4-FFF2-40B4-BE49-F238E27FC236}">
                  <a16:creationId xmlns:a16="http://schemas.microsoft.com/office/drawing/2014/main" id="{FB2D15DA-5C9B-2CC2-FEFD-668A09CD8D6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63770" y="7771262"/>
              <a:ext cx="3433632" cy="646331"/>
            </a:xfrm>
            <a:prstGeom prst="rect">
              <a:avLst/>
            </a:prstGeom>
          </p:spPr>
        </p:pic>
        <p:sp>
          <p:nvSpPr>
            <p:cNvPr id="103" name="Rectangle 102">
              <a:extLst>
                <a:ext uri="{FF2B5EF4-FFF2-40B4-BE49-F238E27FC236}">
                  <a16:creationId xmlns:a16="http://schemas.microsoft.com/office/drawing/2014/main" id="{577F4119-8B97-0EA7-4359-EF637986D3CB}"/>
                </a:ext>
              </a:extLst>
            </p:cNvPr>
            <p:cNvSpPr/>
            <p:nvPr/>
          </p:nvSpPr>
          <p:spPr>
            <a:xfrm>
              <a:off x="5662935" y="7893143"/>
              <a:ext cx="2835301" cy="400110"/>
            </a:xfrm>
            <a:prstGeom prst="rect">
              <a:avLst/>
            </a:prstGeom>
          </p:spPr>
          <p:txBody>
            <a:bodyPr wrap="square">
              <a:spAutoFit/>
            </a:bodyPr>
            <a:lstStyle/>
            <a:p>
              <a:pPr marL="12700" algn="ctr">
                <a:spcBef>
                  <a:spcPts val="1085"/>
                </a:spcBef>
                <a:tabLst>
                  <a:tab pos="1009015" algn="l"/>
                </a:tabLst>
              </a:pPr>
              <a:r>
                <a:rPr lang="fr-FR" sz="2000" b="1" spc="-5" dirty="0">
                  <a:latin typeface="Rubik" panose="00000500000000000000" pitchFamily="2" charset="-79"/>
                  <a:cs typeface="Rubik" panose="00000500000000000000" pitchFamily="2" charset="-79"/>
                </a:rPr>
                <a:t>0W-20 PSA B71 2010</a:t>
              </a:r>
            </a:p>
          </p:txBody>
        </p:sp>
        <p:sp>
          <p:nvSpPr>
            <p:cNvPr id="104" name="ZoneTexte 103">
              <a:extLst>
                <a:ext uri="{FF2B5EF4-FFF2-40B4-BE49-F238E27FC236}">
                  <a16:creationId xmlns:a16="http://schemas.microsoft.com/office/drawing/2014/main" id="{21302004-B412-69A2-10D5-5EC08D036D75}"/>
                </a:ext>
              </a:extLst>
            </p:cNvPr>
            <p:cNvSpPr txBox="1"/>
            <p:nvPr/>
          </p:nvSpPr>
          <p:spPr>
            <a:xfrm>
              <a:off x="5594686" y="7439037"/>
              <a:ext cx="2971800" cy="338554"/>
            </a:xfrm>
            <a:prstGeom prst="rect">
              <a:avLst/>
            </a:prstGeom>
            <a:noFill/>
          </p:spPr>
          <p:txBody>
            <a:bodyPr wrap="square" rtlCol="0">
              <a:spAutoFit/>
            </a:bodyPr>
            <a:lstStyle/>
            <a:p>
              <a:pPr algn="ctr"/>
              <a:r>
                <a:rPr lang="en-US" sz="1600" b="1" dirty="0">
                  <a:solidFill>
                    <a:schemeClr val="tx1">
                      <a:lumMod val="65000"/>
                    </a:schemeClr>
                  </a:solidFill>
                  <a:latin typeface="Rubik" panose="00000500000000000000" pitchFamily="2" charset="-79"/>
                  <a:cs typeface="Rubik" panose="00000500000000000000" pitchFamily="2" charset="-79"/>
                </a:rPr>
                <a:t>DS, PSA, TOYOTA, OPEL</a:t>
              </a:r>
            </a:p>
          </p:txBody>
        </p:sp>
      </p:grpSp>
      <p:grpSp>
        <p:nvGrpSpPr>
          <p:cNvPr id="105" name="Groupe 104">
            <a:extLst>
              <a:ext uri="{FF2B5EF4-FFF2-40B4-BE49-F238E27FC236}">
                <a16:creationId xmlns:a16="http://schemas.microsoft.com/office/drawing/2014/main" id="{C7286864-9273-B411-6D81-3BA2FBEBC7D5}"/>
              </a:ext>
            </a:extLst>
          </p:cNvPr>
          <p:cNvGrpSpPr/>
          <p:nvPr/>
        </p:nvGrpSpPr>
        <p:grpSpPr>
          <a:xfrm>
            <a:off x="16155908" y="6591176"/>
            <a:ext cx="3433632" cy="1056234"/>
            <a:chOff x="3387202" y="8442066"/>
            <a:chExt cx="3433632" cy="1056234"/>
          </a:xfrm>
          <a:effectLst>
            <a:outerShdw blurRad="355600" algn="ctr" rotWithShape="0">
              <a:prstClr val="black"/>
            </a:outerShdw>
          </a:effectLst>
        </p:grpSpPr>
        <p:pic>
          <p:nvPicPr>
            <p:cNvPr id="106" name="Graphique 105">
              <a:extLst>
                <a:ext uri="{FF2B5EF4-FFF2-40B4-BE49-F238E27FC236}">
                  <a16:creationId xmlns:a16="http://schemas.microsoft.com/office/drawing/2014/main" id="{4EE0FD79-54D7-CAB7-226D-3927E098FD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87202" y="8851969"/>
              <a:ext cx="3433632" cy="646331"/>
            </a:xfrm>
            <a:prstGeom prst="rect">
              <a:avLst/>
            </a:prstGeom>
          </p:spPr>
        </p:pic>
        <p:sp>
          <p:nvSpPr>
            <p:cNvPr id="107" name="Rectangle 106">
              <a:extLst>
                <a:ext uri="{FF2B5EF4-FFF2-40B4-BE49-F238E27FC236}">
                  <a16:creationId xmlns:a16="http://schemas.microsoft.com/office/drawing/2014/main" id="{D471BB6B-7C3F-537D-5501-6616EA3447BB}"/>
                </a:ext>
              </a:extLst>
            </p:cNvPr>
            <p:cNvSpPr/>
            <p:nvPr/>
          </p:nvSpPr>
          <p:spPr>
            <a:xfrm>
              <a:off x="3615803" y="8975079"/>
              <a:ext cx="2971800" cy="400110"/>
            </a:xfrm>
            <a:prstGeom prst="rect">
              <a:avLst/>
            </a:prstGeom>
          </p:spPr>
          <p:txBody>
            <a:bodyPr wrap="square">
              <a:spAutoFit/>
            </a:bodyPr>
            <a:lstStyle/>
            <a:p>
              <a:pPr marL="12700" algn="ctr">
                <a:spcBef>
                  <a:spcPts val="1085"/>
                </a:spcBef>
                <a:tabLst>
                  <a:tab pos="1009015" algn="l"/>
                </a:tabLst>
              </a:pPr>
              <a:r>
                <a:rPr lang="fr-FR" sz="2000" b="1" spc="-5" dirty="0">
                  <a:latin typeface="Rubik" panose="00000500000000000000" pitchFamily="2" charset="-79"/>
                  <a:cs typeface="Rubik" panose="00000500000000000000" pitchFamily="2" charset="-79"/>
                </a:rPr>
                <a:t>0W-20 952-A</a:t>
              </a:r>
            </a:p>
          </p:txBody>
        </p:sp>
        <p:sp>
          <p:nvSpPr>
            <p:cNvPr id="108" name="ZoneTexte 107">
              <a:extLst>
                <a:ext uri="{FF2B5EF4-FFF2-40B4-BE49-F238E27FC236}">
                  <a16:creationId xmlns:a16="http://schemas.microsoft.com/office/drawing/2014/main" id="{2F2CE801-EEC1-0CBF-89C3-CEB652DB8161}"/>
                </a:ext>
              </a:extLst>
            </p:cNvPr>
            <p:cNvSpPr txBox="1"/>
            <p:nvPr/>
          </p:nvSpPr>
          <p:spPr>
            <a:xfrm>
              <a:off x="3594307" y="8442066"/>
              <a:ext cx="2971800" cy="338554"/>
            </a:xfrm>
            <a:prstGeom prst="rect">
              <a:avLst/>
            </a:prstGeom>
            <a:noFill/>
          </p:spPr>
          <p:txBody>
            <a:bodyPr wrap="square" rtlCol="0">
              <a:spAutoFit/>
            </a:bodyPr>
            <a:lstStyle/>
            <a:p>
              <a:pPr algn="ctr"/>
              <a:r>
                <a:rPr lang="en-US" sz="1600" b="1" dirty="0">
                  <a:solidFill>
                    <a:schemeClr val="tx1">
                      <a:lumMod val="65000"/>
                    </a:schemeClr>
                  </a:solidFill>
                  <a:latin typeface="Rubik" panose="00000500000000000000" pitchFamily="2" charset="-79"/>
                  <a:cs typeface="Rubik" panose="00000500000000000000" pitchFamily="2" charset="-79"/>
                </a:rPr>
                <a:t>FORD, OPEL, MB</a:t>
              </a:r>
            </a:p>
          </p:txBody>
        </p:sp>
      </p:grpSp>
      <p:grpSp>
        <p:nvGrpSpPr>
          <p:cNvPr id="109" name="Groupe 108">
            <a:extLst>
              <a:ext uri="{FF2B5EF4-FFF2-40B4-BE49-F238E27FC236}">
                <a16:creationId xmlns:a16="http://schemas.microsoft.com/office/drawing/2014/main" id="{667C3384-505E-8AAC-0A17-A085E60723F5}"/>
              </a:ext>
            </a:extLst>
          </p:cNvPr>
          <p:cNvGrpSpPr/>
          <p:nvPr/>
        </p:nvGrpSpPr>
        <p:grpSpPr>
          <a:xfrm>
            <a:off x="13479458" y="5726220"/>
            <a:ext cx="3433632" cy="1021002"/>
            <a:chOff x="7197202" y="8495606"/>
            <a:chExt cx="3433632" cy="1021002"/>
          </a:xfrm>
          <a:effectLst>
            <a:outerShdw blurRad="355600" algn="ctr" rotWithShape="0">
              <a:prstClr val="black"/>
            </a:outerShdw>
          </a:effectLst>
        </p:grpSpPr>
        <p:pic>
          <p:nvPicPr>
            <p:cNvPr id="110" name="Graphique 109">
              <a:extLst>
                <a:ext uri="{FF2B5EF4-FFF2-40B4-BE49-F238E27FC236}">
                  <a16:creationId xmlns:a16="http://schemas.microsoft.com/office/drawing/2014/main" id="{7AEC7FF4-2DFF-D036-056E-F8AF397F5D6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97202" y="8870277"/>
              <a:ext cx="3433632" cy="646331"/>
            </a:xfrm>
            <a:prstGeom prst="rect">
              <a:avLst/>
            </a:prstGeom>
          </p:spPr>
        </p:pic>
        <p:sp>
          <p:nvSpPr>
            <p:cNvPr id="111" name="Rectangle 110">
              <a:extLst>
                <a:ext uri="{FF2B5EF4-FFF2-40B4-BE49-F238E27FC236}">
                  <a16:creationId xmlns:a16="http://schemas.microsoft.com/office/drawing/2014/main" id="{74E96711-4501-393A-1F53-C84942E458AA}"/>
                </a:ext>
              </a:extLst>
            </p:cNvPr>
            <p:cNvSpPr/>
            <p:nvPr/>
          </p:nvSpPr>
          <p:spPr>
            <a:xfrm>
              <a:off x="7425803" y="8993387"/>
              <a:ext cx="2971800" cy="400110"/>
            </a:xfrm>
            <a:prstGeom prst="rect">
              <a:avLst/>
            </a:prstGeom>
          </p:spPr>
          <p:txBody>
            <a:bodyPr wrap="square">
              <a:spAutoFit/>
            </a:bodyPr>
            <a:lstStyle/>
            <a:p>
              <a:pPr marL="12700" algn="ctr">
                <a:spcBef>
                  <a:spcPts val="1085"/>
                </a:spcBef>
                <a:tabLst>
                  <a:tab pos="1009015" algn="l"/>
                </a:tabLst>
              </a:pPr>
              <a:r>
                <a:rPr lang="fr-FR" sz="2000" b="1" spc="-5" dirty="0">
                  <a:latin typeface="Rubik" panose="00000500000000000000" pitchFamily="2" charset="-79"/>
                  <a:cs typeface="Rubik" panose="00000500000000000000" pitchFamily="2" charset="-79"/>
                </a:rPr>
                <a:t>0W-20 508/509 </a:t>
              </a:r>
            </a:p>
          </p:txBody>
        </p:sp>
        <p:sp>
          <p:nvSpPr>
            <p:cNvPr id="112" name="ZoneTexte 111">
              <a:extLst>
                <a:ext uri="{FF2B5EF4-FFF2-40B4-BE49-F238E27FC236}">
                  <a16:creationId xmlns:a16="http://schemas.microsoft.com/office/drawing/2014/main" id="{AB9E74EB-3A9F-A387-7723-01E883D85CF0}"/>
                </a:ext>
              </a:extLst>
            </p:cNvPr>
            <p:cNvSpPr txBox="1"/>
            <p:nvPr/>
          </p:nvSpPr>
          <p:spPr>
            <a:xfrm>
              <a:off x="7425803" y="8495606"/>
              <a:ext cx="2971800" cy="338554"/>
            </a:xfrm>
            <a:prstGeom prst="rect">
              <a:avLst/>
            </a:prstGeom>
            <a:noFill/>
          </p:spPr>
          <p:txBody>
            <a:bodyPr wrap="square" rtlCol="0">
              <a:spAutoFit/>
            </a:bodyPr>
            <a:lstStyle/>
            <a:p>
              <a:pPr algn="ctr"/>
              <a:r>
                <a:rPr lang="en-US" sz="1600" b="1" dirty="0">
                  <a:solidFill>
                    <a:schemeClr val="tx1">
                      <a:lumMod val="65000"/>
                    </a:schemeClr>
                  </a:solidFill>
                  <a:latin typeface="Rubik" panose="00000500000000000000" pitchFamily="2" charset="-79"/>
                  <a:cs typeface="Rubik" panose="00000500000000000000" pitchFamily="2" charset="-79"/>
                </a:rPr>
                <a:t>PORSCHE, VOLKSWAGEN</a:t>
              </a:r>
            </a:p>
          </p:txBody>
        </p:sp>
      </p:grpSp>
      <p:grpSp>
        <p:nvGrpSpPr>
          <p:cNvPr id="113" name="Groupe 112">
            <a:extLst>
              <a:ext uri="{FF2B5EF4-FFF2-40B4-BE49-F238E27FC236}">
                <a16:creationId xmlns:a16="http://schemas.microsoft.com/office/drawing/2014/main" id="{7D2C17FE-58A7-C95C-5995-C26F312E3B3B}"/>
              </a:ext>
            </a:extLst>
          </p:cNvPr>
          <p:cNvGrpSpPr/>
          <p:nvPr/>
        </p:nvGrpSpPr>
        <p:grpSpPr>
          <a:xfrm>
            <a:off x="1607955" y="5109510"/>
            <a:ext cx="3433632" cy="1022186"/>
            <a:chOff x="1544087" y="7384215"/>
            <a:chExt cx="3433632" cy="1022186"/>
          </a:xfrm>
          <a:effectLst>
            <a:outerShdw blurRad="355600" algn="ctr" rotWithShape="0">
              <a:prstClr val="black"/>
            </a:outerShdw>
          </a:effectLst>
        </p:grpSpPr>
        <p:pic>
          <p:nvPicPr>
            <p:cNvPr id="114" name="Graphique 113">
              <a:extLst>
                <a:ext uri="{FF2B5EF4-FFF2-40B4-BE49-F238E27FC236}">
                  <a16:creationId xmlns:a16="http://schemas.microsoft.com/office/drawing/2014/main" id="{8848D907-5858-7672-895B-EB66C963EC2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544087" y="7760070"/>
              <a:ext cx="3433632" cy="646331"/>
            </a:xfrm>
            <a:prstGeom prst="rect">
              <a:avLst/>
            </a:prstGeom>
          </p:spPr>
        </p:pic>
        <p:sp>
          <p:nvSpPr>
            <p:cNvPr id="115" name="Rectangle 114">
              <a:extLst>
                <a:ext uri="{FF2B5EF4-FFF2-40B4-BE49-F238E27FC236}">
                  <a16:creationId xmlns:a16="http://schemas.microsoft.com/office/drawing/2014/main" id="{6F1036A3-606B-6076-4891-95562F268B1A}"/>
                </a:ext>
              </a:extLst>
            </p:cNvPr>
            <p:cNvSpPr/>
            <p:nvPr/>
          </p:nvSpPr>
          <p:spPr>
            <a:xfrm>
              <a:off x="1968926" y="7883180"/>
              <a:ext cx="2583954" cy="400110"/>
            </a:xfrm>
            <a:prstGeom prst="rect">
              <a:avLst/>
            </a:prstGeom>
          </p:spPr>
          <p:txBody>
            <a:bodyPr wrap="square">
              <a:spAutoFit/>
            </a:bodyPr>
            <a:lstStyle/>
            <a:p>
              <a:pPr marL="12700" algn="ctr">
                <a:spcBef>
                  <a:spcPts val="1085"/>
                </a:spcBef>
                <a:tabLst>
                  <a:tab pos="1009015" algn="l"/>
                </a:tabLst>
              </a:pPr>
              <a:r>
                <a:rPr lang="fr-FR" sz="2000" b="1" spc="-5" dirty="0">
                  <a:latin typeface="Rubik" panose="00000500000000000000" pitchFamily="2" charset="-79"/>
                  <a:cs typeface="Rubik" panose="00000500000000000000" pitchFamily="2" charset="-79"/>
                </a:rPr>
                <a:t>0W-30 LL-12 FE </a:t>
              </a:r>
            </a:p>
          </p:txBody>
        </p:sp>
        <p:sp>
          <p:nvSpPr>
            <p:cNvPr id="116" name="ZoneTexte 115">
              <a:extLst>
                <a:ext uri="{FF2B5EF4-FFF2-40B4-BE49-F238E27FC236}">
                  <a16:creationId xmlns:a16="http://schemas.microsoft.com/office/drawing/2014/main" id="{6B80EBF5-DB54-9A77-56A1-CC21EFF216D8}"/>
                </a:ext>
              </a:extLst>
            </p:cNvPr>
            <p:cNvSpPr txBox="1"/>
            <p:nvPr/>
          </p:nvSpPr>
          <p:spPr>
            <a:xfrm>
              <a:off x="1764523" y="7384215"/>
              <a:ext cx="2971800" cy="338554"/>
            </a:xfrm>
            <a:prstGeom prst="rect">
              <a:avLst/>
            </a:prstGeom>
            <a:noFill/>
          </p:spPr>
          <p:txBody>
            <a:bodyPr wrap="square" rtlCol="0">
              <a:spAutoFit/>
            </a:bodyPr>
            <a:lstStyle/>
            <a:p>
              <a:pPr algn="ctr"/>
              <a:r>
                <a:rPr lang="en-US" sz="1600" b="1" dirty="0">
                  <a:solidFill>
                    <a:schemeClr val="tx1">
                      <a:lumMod val="65000"/>
                    </a:schemeClr>
                  </a:solidFill>
                  <a:latin typeface="Rubik" panose="00000500000000000000" pitchFamily="2" charset="-79"/>
                  <a:cs typeface="Rubik" panose="00000500000000000000" pitchFamily="2" charset="-79"/>
                </a:rPr>
                <a:t>BMW, MINI</a:t>
              </a:r>
            </a:p>
          </p:txBody>
        </p:sp>
      </p:grpSp>
      <p:grpSp>
        <p:nvGrpSpPr>
          <p:cNvPr id="117" name="Groupe 116">
            <a:extLst>
              <a:ext uri="{FF2B5EF4-FFF2-40B4-BE49-F238E27FC236}">
                <a16:creationId xmlns:a16="http://schemas.microsoft.com/office/drawing/2014/main" id="{695DAFD3-E880-E00B-8C3A-F87AD8892555}"/>
              </a:ext>
            </a:extLst>
          </p:cNvPr>
          <p:cNvGrpSpPr/>
          <p:nvPr/>
        </p:nvGrpSpPr>
        <p:grpSpPr>
          <a:xfrm>
            <a:off x="4793930" y="5684554"/>
            <a:ext cx="3433632" cy="1023074"/>
            <a:chOff x="3387202" y="8475226"/>
            <a:chExt cx="3433632" cy="1023074"/>
          </a:xfrm>
          <a:effectLst>
            <a:outerShdw blurRad="355600" algn="ctr" rotWithShape="0">
              <a:prstClr val="black"/>
            </a:outerShdw>
          </a:effectLst>
        </p:grpSpPr>
        <p:pic>
          <p:nvPicPr>
            <p:cNvPr id="118" name="Graphique 117">
              <a:extLst>
                <a:ext uri="{FF2B5EF4-FFF2-40B4-BE49-F238E27FC236}">
                  <a16:creationId xmlns:a16="http://schemas.microsoft.com/office/drawing/2014/main" id="{41DA22C4-94AA-369A-6104-480170FB82C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387202" y="8851969"/>
              <a:ext cx="3433632" cy="646331"/>
            </a:xfrm>
            <a:prstGeom prst="rect">
              <a:avLst/>
            </a:prstGeom>
          </p:spPr>
        </p:pic>
        <p:sp>
          <p:nvSpPr>
            <p:cNvPr id="119" name="Rectangle 118">
              <a:extLst>
                <a:ext uri="{FF2B5EF4-FFF2-40B4-BE49-F238E27FC236}">
                  <a16:creationId xmlns:a16="http://schemas.microsoft.com/office/drawing/2014/main" id="{5A18545B-45A0-1F56-1495-D609FF17DF9C}"/>
                </a:ext>
              </a:extLst>
            </p:cNvPr>
            <p:cNvSpPr/>
            <p:nvPr/>
          </p:nvSpPr>
          <p:spPr>
            <a:xfrm>
              <a:off x="3615803" y="8975079"/>
              <a:ext cx="2971800" cy="400110"/>
            </a:xfrm>
            <a:prstGeom prst="rect">
              <a:avLst/>
            </a:prstGeom>
          </p:spPr>
          <p:txBody>
            <a:bodyPr wrap="square">
              <a:spAutoFit/>
            </a:bodyPr>
            <a:lstStyle/>
            <a:p>
              <a:pPr marL="12700" algn="ctr">
                <a:spcBef>
                  <a:spcPts val="1085"/>
                </a:spcBef>
                <a:tabLst>
                  <a:tab pos="1009015" algn="l"/>
                </a:tabLst>
              </a:pPr>
              <a:r>
                <a:rPr lang="fr-FR" sz="2000" b="1" spc="-5" dirty="0">
                  <a:latin typeface="Rubik" panose="00000500000000000000" pitchFamily="2" charset="-79"/>
                  <a:cs typeface="Rubik" panose="00000500000000000000" pitchFamily="2" charset="-79"/>
                </a:rPr>
                <a:t>0W-30</a:t>
              </a:r>
            </a:p>
          </p:txBody>
        </p:sp>
        <p:sp>
          <p:nvSpPr>
            <p:cNvPr id="120" name="ZoneTexte 119">
              <a:extLst>
                <a:ext uri="{FF2B5EF4-FFF2-40B4-BE49-F238E27FC236}">
                  <a16:creationId xmlns:a16="http://schemas.microsoft.com/office/drawing/2014/main" id="{1B17EBE4-7FC0-2CBF-8DE6-3AC88B59AF6A}"/>
                </a:ext>
              </a:extLst>
            </p:cNvPr>
            <p:cNvSpPr txBox="1"/>
            <p:nvPr/>
          </p:nvSpPr>
          <p:spPr>
            <a:xfrm>
              <a:off x="3631656" y="8475226"/>
              <a:ext cx="2971800" cy="338554"/>
            </a:xfrm>
            <a:prstGeom prst="rect">
              <a:avLst/>
            </a:prstGeom>
            <a:noFill/>
          </p:spPr>
          <p:txBody>
            <a:bodyPr wrap="square" rtlCol="0">
              <a:spAutoFit/>
            </a:bodyPr>
            <a:lstStyle/>
            <a:p>
              <a:pPr algn="ctr"/>
              <a:r>
                <a:rPr lang="en-US" sz="1600" b="1" dirty="0">
                  <a:solidFill>
                    <a:schemeClr val="tx1">
                      <a:lumMod val="65000"/>
                    </a:schemeClr>
                  </a:solidFill>
                  <a:latin typeface="Rubik" panose="00000500000000000000" pitchFamily="2" charset="-79"/>
                  <a:cs typeface="Rubik" panose="00000500000000000000" pitchFamily="2" charset="-79"/>
                </a:rPr>
                <a:t>BMW, MERCEDES, VOLVO</a:t>
              </a:r>
            </a:p>
          </p:txBody>
        </p:sp>
      </p:grpSp>
      <p:grpSp>
        <p:nvGrpSpPr>
          <p:cNvPr id="121" name="Groupe 120">
            <a:extLst>
              <a:ext uri="{FF2B5EF4-FFF2-40B4-BE49-F238E27FC236}">
                <a16:creationId xmlns:a16="http://schemas.microsoft.com/office/drawing/2014/main" id="{751967A4-B29D-6552-14AC-6DD8FB37FC4E}"/>
              </a:ext>
            </a:extLst>
          </p:cNvPr>
          <p:cNvGrpSpPr/>
          <p:nvPr/>
        </p:nvGrpSpPr>
        <p:grpSpPr>
          <a:xfrm>
            <a:off x="359750" y="6330868"/>
            <a:ext cx="2971800" cy="1243046"/>
            <a:chOff x="3104260" y="8255254"/>
            <a:chExt cx="2971800" cy="1243046"/>
          </a:xfrm>
          <a:effectLst>
            <a:outerShdw blurRad="355600" algn="ctr" rotWithShape="0">
              <a:prstClr val="black"/>
            </a:outerShdw>
          </a:effectLst>
        </p:grpSpPr>
        <p:pic>
          <p:nvPicPr>
            <p:cNvPr id="126" name="Graphique 125">
              <a:extLst>
                <a:ext uri="{FF2B5EF4-FFF2-40B4-BE49-F238E27FC236}">
                  <a16:creationId xmlns:a16="http://schemas.microsoft.com/office/drawing/2014/main" id="{DCDEFFDA-4995-0A04-5F8D-678276DE8AD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387202" y="8851969"/>
              <a:ext cx="2405917" cy="646331"/>
            </a:xfrm>
            <a:prstGeom prst="rect">
              <a:avLst/>
            </a:prstGeom>
          </p:spPr>
        </p:pic>
        <p:sp>
          <p:nvSpPr>
            <p:cNvPr id="127" name="Rectangle 126">
              <a:extLst>
                <a:ext uri="{FF2B5EF4-FFF2-40B4-BE49-F238E27FC236}">
                  <a16:creationId xmlns:a16="http://schemas.microsoft.com/office/drawing/2014/main" id="{ECFA0F40-78AA-3FB7-FDC4-4B9749D27C82}"/>
                </a:ext>
              </a:extLst>
            </p:cNvPr>
            <p:cNvSpPr/>
            <p:nvPr/>
          </p:nvSpPr>
          <p:spPr>
            <a:xfrm>
              <a:off x="3615803" y="8975079"/>
              <a:ext cx="1944085" cy="400110"/>
            </a:xfrm>
            <a:prstGeom prst="rect">
              <a:avLst/>
            </a:prstGeom>
          </p:spPr>
          <p:txBody>
            <a:bodyPr wrap="square">
              <a:spAutoFit/>
            </a:bodyPr>
            <a:lstStyle/>
            <a:p>
              <a:pPr marL="12700" algn="ctr">
                <a:spcBef>
                  <a:spcPts val="1085"/>
                </a:spcBef>
                <a:tabLst>
                  <a:tab pos="1009015" algn="l"/>
                </a:tabLst>
              </a:pPr>
              <a:r>
                <a:rPr lang="fr-FR" sz="2000" b="1" spc="-5" dirty="0">
                  <a:latin typeface="Rubik" panose="00000500000000000000" pitchFamily="2" charset="-79"/>
                  <a:cs typeface="Rubik" panose="00000500000000000000" pitchFamily="2" charset="-79"/>
                </a:rPr>
                <a:t>0W-20 950-A</a:t>
              </a:r>
            </a:p>
          </p:txBody>
        </p:sp>
        <p:sp>
          <p:nvSpPr>
            <p:cNvPr id="129" name="ZoneTexte 128">
              <a:extLst>
                <a:ext uri="{FF2B5EF4-FFF2-40B4-BE49-F238E27FC236}">
                  <a16:creationId xmlns:a16="http://schemas.microsoft.com/office/drawing/2014/main" id="{E4856DBE-4912-280E-3EA5-41617D3A363B}"/>
                </a:ext>
              </a:extLst>
            </p:cNvPr>
            <p:cNvSpPr txBox="1"/>
            <p:nvPr/>
          </p:nvSpPr>
          <p:spPr>
            <a:xfrm>
              <a:off x="3104260" y="8255254"/>
              <a:ext cx="2971800" cy="584775"/>
            </a:xfrm>
            <a:prstGeom prst="rect">
              <a:avLst/>
            </a:prstGeom>
            <a:noFill/>
          </p:spPr>
          <p:txBody>
            <a:bodyPr wrap="square" rtlCol="0">
              <a:spAutoFit/>
            </a:bodyPr>
            <a:lstStyle/>
            <a:p>
              <a:pPr algn="ctr"/>
              <a:r>
                <a:rPr lang="en-US" sz="1600" b="1" dirty="0">
                  <a:solidFill>
                    <a:schemeClr val="tx1">
                      <a:lumMod val="65000"/>
                    </a:schemeClr>
                  </a:solidFill>
                  <a:latin typeface="Rubik" panose="00000500000000000000" pitchFamily="2" charset="-79"/>
                  <a:cs typeface="Rubik" panose="00000500000000000000" pitchFamily="2" charset="-79"/>
                </a:rPr>
                <a:t>FORD, JAGUAR,</a:t>
              </a:r>
              <a:br>
                <a:rPr lang="en-US" sz="1600" b="1" dirty="0">
                  <a:solidFill>
                    <a:schemeClr val="tx1">
                      <a:lumMod val="65000"/>
                    </a:schemeClr>
                  </a:solidFill>
                  <a:latin typeface="Rubik" panose="00000500000000000000" pitchFamily="2" charset="-79"/>
                  <a:cs typeface="Rubik" panose="00000500000000000000" pitchFamily="2" charset="-79"/>
                </a:rPr>
              </a:br>
              <a:r>
                <a:rPr lang="en-US" sz="1600" b="1" dirty="0">
                  <a:solidFill>
                    <a:schemeClr val="tx1">
                      <a:lumMod val="65000"/>
                    </a:schemeClr>
                  </a:solidFill>
                  <a:latin typeface="Rubik" panose="00000500000000000000" pitchFamily="2" charset="-79"/>
                  <a:cs typeface="Rubik" panose="00000500000000000000" pitchFamily="2" charset="-79"/>
                </a:rPr>
                <a:t>LAND ROVER</a:t>
              </a:r>
            </a:p>
          </p:txBody>
        </p:sp>
      </p:grpSp>
      <p:grpSp>
        <p:nvGrpSpPr>
          <p:cNvPr id="130" name="Groupe 129">
            <a:extLst>
              <a:ext uri="{FF2B5EF4-FFF2-40B4-BE49-F238E27FC236}">
                <a16:creationId xmlns:a16="http://schemas.microsoft.com/office/drawing/2014/main" id="{F4EAB403-CAD7-F16F-ADD1-CC04B671E53B}"/>
              </a:ext>
            </a:extLst>
          </p:cNvPr>
          <p:cNvGrpSpPr/>
          <p:nvPr/>
        </p:nvGrpSpPr>
        <p:grpSpPr>
          <a:xfrm>
            <a:off x="7042918" y="4132166"/>
            <a:ext cx="3476159" cy="1253137"/>
            <a:chOff x="7197202" y="8263471"/>
            <a:chExt cx="3476159" cy="1253137"/>
          </a:xfrm>
          <a:effectLst>
            <a:outerShdw blurRad="355600" algn="ctr" rotWithShape="0">
              <a:prstClr val="black"/>
            </a:outerShdw>
          </a:effectLst>
        </p:grpSpPr>
        <p:pic>
          <p:nvPicPr>
            <p:cNvPr id="131" name="Graphique 130">
              <a:extLst>
                <a:ext uri="{FF2B5EF4-FFF2-40B4-BE49-F238E27FC236}">
                  <a16:creationId xmlns:a16="http://schemas.microsoft.com/office/drawing/2014/main" id="{6D0EC55A-C81D-B978-1D46-4F96A7793B1F}"/>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197202" y="8870277"/>
              <a:ext cx="3433632" cy="646331"/>
            </a:xfrm>
            <a:prstGeom prst="rect">
              <a:avLst/>
            </a:prstGeom>
          </p:spPr>
        </p:pic>
        <p:sp>
          <p:nvSpPr>
            <p:cNvPr id="132" name="Rectangle 131">
              <a:extLst>
                <a:ext uri="{FF2B5EF4-FFF2-40B4-BE49-F238E27FC236}">
                  <a16:creationId xmlns:a16="http://schemas.microsoft.com/office/drawing/2014/main" id="{AF64C1A4-D9AF-34A9-1E74-83C55EB50F48}"/>
                </a:ext>
              </a:extLst>
            </p:cNvPr>
            <p:cNvSpPr/>
            <p:nvPr/>
          </p:nvSpPr>
          <p:spPr>
            <a:xfrm>
              <a:off x="7425803" y="8993387"/>
              <a:ext cx="2971800" cy="400110"/>
            </a:xfrm>
            <a:prstGeom prst="rect">
              <a:avLst/>
            </a:prstGeom>
          </p:spPr>
          <p:txBody>
            <a:bodyPr wrap="square">
              <a:spAutoFit/>
            </a:bodyPr>
            <a:lstStyle/>
            <a:p>
              <a:pPr marL="12700" algn="ctr">
                <a:spcBef>
                  <a:spcPts val="1085"/>
                </a:spcBef>
                <a:tabLst>
                  <a:tab pos="1009015" algn="l"/>
                </a:tabLst>
              </a:pPr>
              <a:r>
                <a:rPr lang="fr-FR" sz="2000" b="1" spc="-5" dirty="0">
                  <a:latin typeface="Rubik" panose="00000500000000000000" pitchFamily="2" charset="-79"/>
                  <a:cs typeface="Rubik" panose="00000500000000000000" pitchFamily="2" charset="-79"/>
                </a:rPr>
                <a:t>0W-20 SUPRA</a:t>
              </a:r>
            </a:p>
          </p:txBody>
        </p:sp>
        <p:sp>
          <p:nvSpPr>
            <p:cNvPr id="133" name="ZoneTexte 132">
              <a:extLst>
                <a:ext uri="{FF2B5EF4-FFF2-40B4-BE49-F238E27FC236}">
                  <a16:creationId xmlns:a16="http://schemas.microsoft.com/office/drawing/2014/main" id="{2D79C8E6-6E42-AED8-779D-835EE93EC8AD}"/>
                </a:ext>
              </a:extLst>
            </p:cNvPr>
            <p:cNvSpPr txBox="1"/>
            <p:nvPr/>
          </p:nvSpPr>
          <p:spPr>
            <a:xfrm>
              <a:off x="7203761" y="8263471"/>
              <a:ext cx="3469600" cy="584775"/>
            </a:xfrm>
            <a:prstGeom prst="rect">
              <a:avLst/>
            </a:prstGeom>
            <a:noFill/>
          </p:spPr>
          <p:txBody>
            <a:bodyPr wrap="square" rtlCol="0">
              <a:spAutoFit/>
            </a:bodyPr>
            <a:lstStyle/>
            <a:p>
              <a:pPr algn="ctr"/>
              <a:r>
                <a:rPr lang="en-US" sz="1600" b="1" dirty="0">
                  <a:solidFill>
                    <a:schemeClr val="tx1">
                      <a:lumMod val="65000"/>
                    </a:schemeClr>
                  </a:solidFill>
                  <a:latin typeface="Rubik" panose="00000500000000000000" pitchFamily="2" charset="-79"/>
                  <a:cs typeface="Rubik" panose="00000500000000000000" pitchFamily="2" charset="-79"/>
                </a:rPr>
                <a:t>BMW, RENAULT, OPEL, VOLVO, MB, FORD, FIAT, CHRYSLER</a:t>
              </a:r>
            </a:p>
          </p:txBody>
        </p:sp>
      </p:grpSp>
      <p:cxnSp>
        <p:nvCxnSpPr>
          <p:cNvPr id="26" name="Connecteur : en angle 25">
            <a:extLst>
              <a:ext uri="{FF2B5EF4-FFF2-40B4-BE49-F238E27FC236}">
                <a16:creationId xmlns:a16="http://schemas.microsoft.com/office/drawing/2014/main" id="{66DE708F-F9A6-DD36-BC02-18EB45FA0017}"/>
              </a:ext>
            </a:extLst>
          </p:cNvPr>
          <p:cNvCxnSpPr>
            <a:cxnSpLocks/>
          </p:cNvCxnSpPr>
          <p:nvPr/>
        </p:nvCxnSpPr>
        <p:spPr>
          <a:xfrm rot="5400000">
            <a:off x="9278623" y="6410810"/>
            <a:ext cx="815629" cy="602068"/>
          </a:xfrm>
          <a:prstGeom prst="bentConnector3">
            <a:avLst>
              <a:gd name="adj1" fmla="val 23"/>
            </a:avLst>
          </a:prstGeom>
          <a:ln w="34925" cap="rnd">
            <a:solidFill>
              <a:srgbClr val="D3BA94"/>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27" name="Groupe 26">
            <a:extLst>
              <a:ext uri="{FF2B5EF4-FFF2-40B4-BE49-F238E27FC236}">
                <a16:creationId xmlns:a16="http://schemas.microsoft.com/office/drawing/2014/main" id="{304EA63D-C9AD-2669-FE40-6B5A8BB1CEA8}"/>
              </a:ext>
            </a:extLst>
          </p:cNvPr>
          <p:cNvGrpSpPr/>
          <p:nvPr/>
        </p:nvGrpSpPr>
        <p:grpSpPr>
          <a:xfrm>
            <a:off x="9726425" y="5582864"/>
            <a:ext cx="2272926" cy="1054430"/>
            <a:chOff x="7161234" y="8482375"/>
            <a:chExt cx="2272926" cy="1054430"/>
          </a:xfrm>
          <a:effectLst>
            <a:outerShdw blurRad="355600" algn="ctr" rotWithShape="0">
              <a:prstClr val="black"/>
            </a:outerShdw>
          </a:effectLst>
        </p:grpSpPr>
        <p:sp>
          <p:nvSpPr>
            <p:cNvPr id="45" name="Graphique 27">
              <a:extLst>
                <a:ext uri="{FF2B5EF4-FFF2-40B4-BE49-F238E27FC236}">
                  <a16:creationId xmlns:a16="http://schemas.microsoft.com/office/drawing/2014/main" id="{F344BAC4-93FC-BD17-C594-044F79DAEB41}"/>
                </a:ext>
              </a:extLst>
            </p:cNvPr>
            <p:cNvSpPr/>
            <p:nvPr/>
          </p:nvSpPr>
          <p:spPr>
            <a:xfrm>
              <a:off x="7197101" y="8870277"/>
              <a:ext cx="2237059" cy="666528"/>
            </a:xfrm>
            <a:custGeom>
              <a:avLst/>
              <a:gdLst>
                <a:gd name="connsiteX0" fmla="*/ 3419595 w 3426562"/>
                <a:gd name="connsiteY0" fmla="*/ 311855 h 666528"/>
                <a:gd name="connsiteX1" fmla="*/ 3213577 w 3426562"/>
                <a:gd name="connsiteY1" fmla="*/ 20602 h 666528"/>
                <a:gd name="connsiteX2" fmla="*/ 3169141 w 3426562"/>
                <a:gd name="connsiteY2" fmla="*/ 0 h 666528"/>
                <a:gd name="connsiteX3" fmla="*/ 257421 w 3426562"/>
                <a:gd name="connsiteY3" fmla="*/ 0 h 666528"/>
                <a:gd name="connsiteX4" fmla="*/ 212986 w 3426562"/>
                <a:gd name="connsiteY4" fmla="*/ 21006 h 666528"/>
                <a:gd name="connsiteX5" fmla="*/ 6968 w 3426562"/>
                <a:gd name="connsiteY5" fmla="*/ 312259 h 666528"/>
                <a:gd name="connsiteX6" fmla="*/ 6968 w 3426562"/>
                <a:gd name="connsiteY6" fmla="*/ 354270 h 666528"/>
                <a:gd name="connsiteX7" fmla="*/ 212986 w 3426562"/>
                <a:gd name="connsiteY7" fmla="*/ 645523 h 666528"/>
                <a:gd name="connsiteX8" fmla="*/ 257421 w 3426562"/>
                <a:gd name="connsiteY8" fmla="*/ 666529 h 666528"/>
                <a:gd name="connsiteX9" fmla="*/ 3169141 w 3426562"/>
                <a:gd name="connsiteY9" fmla="*/ 666529 h 666528"/>
                <a:gd name="connsiteX10" fmla="*/ 3213577 w 3426562"/>
                <a:gd name="connsiteY10" fmla="*/ 645523 h 666528"/>
                <a:gd name="connsiteX11" fmla="*/ 3419595 w 3426562"/>
                <a:gd name="connsiteY11" fmla="*/ 354270 h 666528"/>
                <a:gd name="connsiteX12" fmla="*/ 3419595 w 3426562"/>
                <a:gd name="connsiteY12" fmla="*/ 311855 h 66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6562" h="666528">
                  <a:moveTo>
                    <a:pt x="3419595" y="311855"/>
                  </a:moveTo>
                  <a:lnTo>
                    <a:pt x="3213577" y="20602"/>
                  </a:lnTo>
                  <a:cubicBezTo>
                    <a:pt x="3204286" y="8079"/>
                    <a:pt x="3187320" y="0"/>
                    <a:pt x="3169141" y="0"/>
                  </a:cubicBezTo>
                  <a:lnTo>
                    <a:pt x="257421" y="0"/>
                  </a:lnTo>
                  <a:cubicBezTo>
                    <a:pt x="239243" y="0"/>
                    <a:pt x="222277" y="8079"/>
                    <a:pt x="212986" y="21006"/>
                  </a:cubicBezTo>
                  <a:lnTo>
                    <a:pt x="6968" y="312259"/>
                  </a:lnTo>
                  <a:cubicBezTo>
                    <a:pt x="-2323" y="325185"/>
                    <a:pt x="-2323" y="341344"/>
                    <a:pt x="6968" y="354270"/>
                  </a:cubicBezTo>
                  <a:lnTo>
                    <a:pt x="212986" y="645523"/>
                  </a:lnTo>
                  <a:cubicBezTo>
                    <a:pt x="222277" y="658450"/>
                    <a:pt x="239243" y="666529"/>
                    <a:pt x="257421" y="666529"/>
                  </a:cubicBezTo>
                  <a:lnTo>
                    <a:pt x="3169141" y="666529"/>
                  </a:lnTo>
                  <a:cubicBezTo>
                    <a:pt x="3187320" y="666529"/>
                    <a:pt x="3204286" y="658450"/>
                    <a:pt x="3213577" y="645523"/>
                  </a:cubicBezTo>
                  <a:lnTo>
                    <a:pt x="3419595" y="354270"/>
                  </a:lnTo>
                  <a:cubicBezTo>
                    <a:pt x="3428886" y="340940"/>
                    <a:pt x="3428886" y="324781"/>
                    <a:pt x="3419595" y="311855"/>
                  </a:cubicBezTo>
                  <a:close/>
                </a:path>
              </a:pathLst>
            </a:custGeom>
            <a:gradFill>
              <a:gsLst>
                <a:gs pos="0">
                  <a:schemeClr val="accent1">
                    <a:lumMod val="5000"/>
                    <a:lumOff val="95000"/>
                  </a:schemeClr>
                </a:gs>
                <a:gs pos="55737">
                  <a:schemeClr val="tx1">
                    <a:lumMod val="65000"/>
                  </a:schemeClr>
                </a:gs>
                <a:gs pos="36000">
                  <a:schemeClr val="tx1">
                    <a:lumMod val="65000"/>
                  </a:schemeClr>
                </a:gs>
                <a:gs pos="81000">
                  <a:schemeClr val="tx1">
                    <a:lumMod val="85000"/>
                  </a:schemeClr>
                </a:gs>
                <a:gs pos="100000">
                  <a:schemeClr val="tx1">
                    <a:lumMod val="65000"/>
                  </a:schemeClr>
                </a:gs>
              </a:gsLst>
              <a:lin ang="12000000" scaled="0"/>
            </a:gradFill>
            <a:ln w="40341" cap="flat">
              <a:noFill/>
              <a:prstDash val="solid"/>
              <a:miter/>
            </a:ln>
          </p:spPr>
          <p:txBody>
            <a:bodyPr rtlCol="0" anchor="ctr"/>
            <a:lstStyle/>
            <a:p>
              <a:endParaRPr lang="fr-FR" dirty="0"/>
            </a:p>
          </p:txBody>
        </p:sp>
        <p:sp>
          <p:nvSpPr>
            <p:cNvPr id="29" name="Rectangle 28">
              <a:extLst>
                <a:ext uri="{FF2B5EF4-FFF2-40B4-BE49-F238E27FC236}">
                  <a16:creationId xmlns:a16="http://schemas.microsoft.com/office/drawing/2014/main" id="{C9FE7EF6-F72F-439D-FF70-90411809154B}"/>
                </a:ext>
              </a:extLst>
            </p:cNvPr>
            <p:cNvSpPr/>
            <p:nvPr/>
          </p:nvSpPr>
          <p:spPr>
            <a:xfrm>
              <a:off x="7425803" y="8993387"/>
              <a:ext cx="1801252" cy="400110"/>
            </a:xfrm>
            <a:prstGeom prst="rect">
              <a:avLst/>
            </a:prstGeom>
          </p:spPr>
          <p:txBody>
            <a:bodyPr wrap="square">
              <a:spAutoFit/>
            </a:bodyPr>
            <a:lstStyle/>
            <a:p>
              <a:pPr marL="12700" algn="ctr">
                <a:spcBef>
                  <a:spcPts val="1085"/>
                </a:spcBef>
                <a:tabLst>
                  <a:tab pos="1009015" algn="l"/>
                </a:tabLst>
              </a:pPr>
              <a:r>
                <a:rPr lang="fr-FR" sz="2000" b="1" spc="-5" dirty="0">
                  <a:solidFill>
                    <a:schemeClr val="bg1"/>
                  </a:solidFill>
                  <a:latin typeface="Rubik" panose="00000500000000000000" pitchFamily="2" charset="-79"/>
                  <a:cs typeface="Rubik" panose="00000500000000000000" pitchFamily="2" charset="-79"/>
                </a:rPr>
                <a:t>5W-30 NEO</a:t>
              </a:r>
            </a:p>
          </p:txBody>
        </p:sp>
        <p:sp>
          <p:nvSpPr>
            <p:cNvPr id="30" name="ZoneTexte 29">
              <a:extLst>
                <a:ext uri="{FF2B5EF4-FFF2-40B4-BE49-F238E27FC236}">
                  <a16:creationId xmlns:a16="http://schemas.microsoft.com/office/drawing/2014/main" id="{02772889-EA94-469E-5FAD-6AF0E8F42BC7}"/>
                </a:ext>
              </a:extLst>
            </p:cNvPr>
            <p:cNvSpPr txBox="1"/>
            <p:nvPr/>
          </p:nvSpPr>
          <p:spPr>
            <a:xfrm>
              <a:off x="7161234" y="8482375"/>
              <a:ext cx="2237059" cy="338554"/>
            </a:xfrm>
            <a:prstGeom prst="rect">
              <a:avLst/>
            </a:prstGeom>
            <a:noFill/>
          </p:spPr>
          <p:txBody>
            <a:bodyPr wrap="square" rtlCol="0">
              <a:spAutoFit/>
            </a:bodyPr>
            <a:lstStyle/>
            <a:p>
              <a:pPr algn="ctr"/>
              <a:r>
                <a:rPr lang="en-US" sz="1600" b="1" dirty="0">
                  <a:solidFill>
                    <a:schemeClr val="tx1">
                      <a:lumMod val="65000"/>
                    </a:schemeClr>
                  </a:solidFill>
                  <a:latin typeface="Rubik" panose="00000500000000000000" pitchFamily="2" charset="-79"/>
                  <a:cs typeface="Rubik" panose="00000500000000000000" pitchFamily="2" charset="-79"/>
                </a:rPr>
                <a:t>PSA, STELLANTIS</a:t>
              </a:r>
            </a:p>
          </p:txBody>
        </p:sp>
      </p:grpSp>
    </p:spTree>
    <p:extLst>
      <p:ext uri="{BB962C8B-B14F-4D97-AF65-F5344CB8AC3E}">
        <p14:creationId xmlns:p14="http://schemas.microsoft.com/office/powerpoint/2010/main" val="166389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500"/>
                                        <p:tgtEl>
                                          <p:spTgt spid="12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xEl>
                                              <p:pRg st="0" end="0"/>
                                            </p:txEl>
                                          </p:spTgt>
                                        </p:tgtEl>
                                        <p:attrNameLst>
                                          <p:attrName>style.visibility</p:attrName>
                                        </p:attrNameLst>
                                      </p:cBhvr>
                                      <p:to>
                                        <p:strVal val="visible"/>
                                      </p:to>
                                    </p:set>
                                    <p:animEffect transition="in" filter="fade">
                                      <p:cBhvr>
                                        <p:cTn id="11" dur="1000"/>
                                        <p:tgtEl>
                                          <p:spTgt spid="34">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34">
                                            <p:txEl>
                                              <p:pRg st="1" end="1"/>
                                            </p:txEl>
                                          </p:spTgt>
                                        </p:tgtEl>
                                        <p:attrNameLst>
                                          <p:attrName>style.visibility</p:attrName>
                                        </p:attrNameLst>
                                      </p:cBhvr>
                                      <p:to>
                                        <p:strVal val="visible"/>
                                      </p:to>
                                    </p:set>
                                    <p:animEffect transition="in" filter="fade">
                                      <p:cBhvr>
                                        <p:cTn id="15" dur="1000"/>
                                        <p:tgtEl>
                                          <p:spTgt spid="34">
                                            <p:txEl>
                                              <p:pRg st="1" end="1"/>
                                            </p:txEl>
                                          </p:spTgt>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34">
                                            <p:txEl>
                                              <p:pRg st="2" end="2"/>
                                            </p:txEl>
                                          </p:spTgt>
                                        </p:tgtEl>
                                        <p:attrNameLst>
                                          <p:attrName>style.visibility</p:attrName>
                                        </p:attrNameLst>
                                      </p:cBhvr>
                                      <p:to>
                                        <p:strVal val="visible"/>
                                      </p:to>
                                    </p:set>
                                    <p:animEffect transition="in" filter="fade">
                                      <p:cBhvr>
                                        <p:cTn id="19" dur="1000"/>
                                        <p:tgtEl>
                                          <p:spTgt spid="34">
                                            <p:txEl>
                                              <p:pRg st="2" end="2"/>
                                            </p:txEl>
                                          </p:spTgt>
                                        </p:tgtEl>
                                      </p:cBhvr>
                                    </p:animEffect>
                                  </p:child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93"/>
                                        </p:tgtEl>
                                        <p:attrNameLst>
                                          <p:attrName>style.visibility</p:attrName>
                                        </p:attrNameLst>
                                      </p:cBhvr>
                                      <p:to>
                                        <p:strVal val="visible"/>
                                      </p:to>
                                    </p:set>
                                    <p:animEffect transition="in" filter="fade">
                                      <p:cBhvr>
                                        <p:cTn id="23" dur="1000"/>
                                        <p:tgtEl>
                                          <p:spTgt spid="93"/>
                                        </p:tgtEl>
                                      </p:cBhvr>
                                    </p:animEffect>
                                  </p:childTnLst>
                                </p:cTn>
                              </p:par>
                            </p:childTnLst>
                          </p:cTn>
                        </p:par>
                        <p:par>
                          <p:cTn id="24" fill="hold">
                            <p:stCondLst>
                              <p:cond delay="4500"/>
                            </p:stCondLst>
                            <p:childTnLst>
                              <p:par>
                                <p:cTn id="25" presetID="53" presetClass="entr" presetSubtype="16" fill="hold" nodeType="afterEffect">
                                  <p:stCondLst>
                                    <p:cond delay="0"/>
                                  </p:stCondLst>
                                  <p:childTnLst>
                                    <p:set>
                                      <p:cBhvr>
                                        <p:cTn id="26" dur="1" fill="hold">
                                          <p:stCondLst>
                                            <p:cond delay="0"/>
                                          </p:stCondLst>
                                        </p:cTn>
                                        <p:tgtEl>
                                          <p:spTgt spid="121"/>
                                        </p:tgtEl>
                                        <p:attrNameLst>
                                          <p:attrName>style.visibility</p:attrName>
                                        </p:attrNameLst>
                                      </p:cBhvr>
                                      <p:to>
                                        <p:strVal val="visible"/>
                                      </p:to>
                                    </p:set>
                                    <p:anim calcmode="lin" valueType="num">
                                      <p:cBhvr>
                                        <p:cTn id="27" dur="500" fill="hold"/>
                                        <p:tgtEl>
                                          <p:spTgt spid="121"/>
                                        </p:tgtEl>
                                        <p:attrNameLst>
                                          <p:attrName>ppt_w</p:attrName>
                                        </p:attrNameLst>
                                      </p:cBhvr>
                                      <p:tavLst>
                                        <p:tav tm="0">
                                          <p:val>
                                            <p:fltVal val="0"/>
                                          </p:val>
                                        </p:tav>
                                        <p:tav tm="100000">
                                          <p:val>
                                            <p:strVal val="#ppt_w"/>
                                          </p:val>
                                        </p:tav>
                                      </p:tavLst>
                                    </p:anim>
                                    <p:anim calcmode="lin" valueType="num">
                                      <p:cBhvr>
                                        <p:cTn id="28" dur="500" fill="hold"/>
                                        <p:tgtEl>
                                          <p:spTgt spid="121"/>
                                        </p:tgtEl>
                                        <p:attrNameLst>
                                          <p:attrName>ppt_h</p:attrName>
                                        </p:attrNameLst>
                                      </p:cBhvr>
                                      <p:tavLst>
                                        <p:tav tm="0">
                                          <p:val>
                                            <p:fltVal val="0"/>
                                          </p:val>
                                        </p:tav>
                                        <p:tav tm="100000">
                                          <p:val>
                                            <p:strVal val="#ppt_h"/>
                                          </p:val>
                                        </p:tav>
                                      </p:tavLst>
                                    </p:anim>
                                    <p:animEffect transition="in" filter="fade">
                                      <p:cBhvr>
                                        <p:cTn id="29" dur="500"/>
                                        <p:tgtEl>
                                          <p:spTgt spid="121"/>
                                        </p:tgtEl>
                                      </p:cBhvr>
                                    </p:animEffect>
                                  </p:childTnLst>
                                </p:cTn>
                              </p:par>
                            </p:childTnLst>
                          </p:cTn>
                        </p:par>
                        <p:par>
                          <p:cTn id="30" fill="hold">
                            <p:stCondLst>
                              <p:cond delay="5000"/>
                            </p:stCondLst>
                            <p:childTnLst>
                              <p:par>
                                <p:cTn id="31" presetID="22" presetClass="entr" presetSubtype="8" fill="hold" nodeType="afterEffect">
                                  <p:stCondLst>
                                    <p:cond delay="0"/>
                                  </p:stCondLst>
                                  <p:childTnLst>
                                    <p:set>
                                      <p:cBhvr>
                                        <p:cTn id="32" dur="1" fill="hold">
                                          <p:stCondLst>
                                            <p:cond delay="0"/>
                                          </p:stCondLst>
                                        </p:cTn>
                                        <p:tgtEl>
                                          <p:spTgt spid="94"/>
                                        </p:tgtEl>
                                        <p:attrNameLst>
                                          <p:attrName>style.visibility</p:attrName>
                                        </p:attrNameLst>
                                      </p:cBhvr>
                                      <p:to>
                                        <p:strVal val="visible"/>
                                      </p:to>
                                    </p:set>
                                    <p:animEffect transition="in" filter="wipe(left)">
                                      <p:cBhvr>
                                        <p:cTn id="33" dur="500"/>
                                        <p:tgtEl>
                                          <p:spTgt spid="94"/>
                                        </p:tgtEl>
                                      </p:cBhvr>
                                    </p:animEffect>
                                  </p:childTnLst>
                                </p:cTn>
                              </p:par>
                            </p:childTnLst>
                          </p:cTn>
                        </p:par>
                        <p:par>
                          <p:cTn id="34" fill="hold">
                            <p:stCondLst>
                              <p:cond delay="5500"/>
                            </p:stCondLst>
                            <p:childTnLst>
                              <p:par>
                                <p:cTn id="35" presetID="53" presetClass="entr" presetSubtype="16" fill="hold" nodeType="afterEffect">
                                  <p:stCondLst>
                                    <p:cond delay="0"/>
                                  </p:stCondLst>
                                  <p:childTnLst>
                                    <p:set>
                                      <p:cBhvr>
                                        <p:cTn id="36" dur="1" fill="hold">
                                          <p:stCondLst>
                                            <p:cond delay="0"/>
                                          </p:stCondLst>
                                        </p:cTn>
                                        <p:tgtEl>
                                          <p:spTgt spid="113"/>
                                        </p:tgtEl>
                                        <p:attrNameLst>
                                          <p:attrName>style.visibility</p:attrName>
                                        </p:attrNameLst>
                                      </p:cBhvr>
                                      <p:to>
                                        <p:strVal val="visible"/>
                                      </p:to>
                                    </p:set>
                                    <p:anim calcmode="lin" valueType="num">
                                      <p:cBhvr>
                                        <p:cTn id="37" dur="500" fill="hold"/>
                                        <p:tgtEl>
                                          <p:spTgt spid="113"/>
                                        </p:tgtEl>
                                        <p:attrNameLst>
                                          <p:attrName>ppt_w</p:attrName>
                                        </p:attrNameLst>
                                      </p:cBhvr>
                                      <p:tavLst>
                                        <p:tav tm="0">
                                          <p:val>
                                            <p:fltVal val="0"/>
                                          </p:val>
                                        </p:tav>
                                        <p:tav tm="100000">
                                          <p:val>
                                            <p:strVal val="#ppt_w"/>
                                          </p:val>
                                        </p:tav>
                                      </p:tavLst>
                                    </p:anim>
                                    <p:anim calcmode="lin" valueType="num">
                                      <p:cBhvr>
                                        <p:cTn id="38" dur="500" fill="hold"/>
                                        <p:tgtEl>
                                          <p:spTgt spid="113"/>
                                        </p:tgtEl>
                                        <p:attrNameLst>
                                          <p:attrName>ppt_h</p:attrName>
                                        </p:attrNameLst>
                                      </p:cBhvr>
                                      <p:tavLst>
                                        <p:tav tm="0">
                                          <p:val>
                                            <p:fltVal val="0"/>
                                          </p:val>
                                        </p:tav>
                                        <p:tav tm="100000">
                                          <p:val>
                                            <p:strVal val="#ppt_h"/>
                                          </p:val>
                                        </p:tav>
                                      </p:tavLst>
                                    </p:anim>
                                    <p:animEffect transition="in" filter="fade">
                                      <p:cBhvr>
                                        <p:cTn id="39" dur="500"/>
                                        <p:tgtEl>
                                          <p:spTgt spid="113"/>
                                        </p:tgtEl>
                                      </p:cBhvr>
                                    </p:animEffect>
                                  </p:childTnLst>
                                </p:cTn>
                              </p:par>
                            </p:childTnLst>
                          </p:cTn>
                        </p:par>
                        <p:par>
                          <p:cTn id="40" fill="hold">
                            <p:stCondLst>
                              <p:cond delay="6000"/>
                            </p:stCondLst>
                            <p:childTnLst>
                              <p:par>
                                <p:cTn id="41" presetID="22" presetClass="entr" presetSubtype="1" fill="hold" nodeType="afterEffect">
                                  <p:stCondLst>
                                    <p:cond delay="0"/>
                                  </p:stCondLst>
                                  <p:childTnLst>
                                    <p:set>
                                      <p:cBhvr>
                                        <p:cTn id="42" dur="1" fill="hold">
                                          <p:stCondLst>
                                            <p:cond delay="0"/>
                                          </p:stCondLst>
                                        </p:cTn>
                                        <p:tgtEl>
                                          <p:spTgt spid="97"/>
                                        </p:tgtEl>
                                        <p:attrNameLst>
                                          <p:attrName>style.visibility</p:attrName>
                                        </p:attrNameLst>
                                      </p:cBhvr>
                                      <p:to>
                                        <p:strVal val="visible"/>
                                      </p:to>
                                    </p:set>
                                    <p:animEffect transition="in" filter="wipe(up)">
                                      <p:cBhvr>
                                        <p:cTn id="43" dur="500"/>
                                        <p:tgtEl>
                                          <p:spTgt spid="97"/>
                                        </p:tgtEl>
                                      </p:cBhvr>
                                    </p:animEffect>
                                  </p:childTnLst>
                                </p:cTn>
                              </p:par>
                            </p:childTnLst>
                          </p:cTn>
                        </p:par>
                        <p:par>
                          <p:cTn id="44" fill="hold">
                            <p:stCondLst>
                              <p:cond delay="6500"/>
                            </p:stCondLst>
                            <p:childTnLst>
                              <p:par>
                                <p:cTn id="45" presetID="53" presetClass="entr" presetSubtype="16" fill="hold" nodeType="afterEffect">
                                  <p:stCondLst>
                                    <p:cond delay="0"/>
                                  </p:stCondLst>
                                  <p:childTnLst>
                                    <p:set>
                                      <p:cBhvr>
                                        <p:cTn id="46" dur="1" fill="hold">
                                          <p:stCondLst>
                                            <p:cond delay="0"/>
                                          </p:stCondLst>
                                        </p:cTn>
                                        <p:tgtEl>
                                          <p:spTgt spid="117"/>
                                        </p:tgtEl>
                                        <p:attrNameLst>
                                          <p:attrName>style.visibility</p:attrName>
                                        </p:attrNameLst>
                                      </p:cBhvr>
                                      <p:to>
                                        <p:strVal val="visible"/>
                                      </p:to>
                                    </p:set>
                                    <p:anim calcmode="lin" valueType="num">
                                      <p:cBhvr>
                                        <p:cTn id="47" dur="500" fill="hold"/>
                                        <p:tgtEl>
                                          <p:spTgt spid="117"/>
                                        </p:tgtEl>
                                        <p:attrNameLst>
                                          <p:attrName>ppt_w</p:attrName>
                                        </p:attrNameLst>
                                      </p:cBhvr>
                                      <p:tavLst>
                                        <p:tav tm="0">
                                          <p:val>
                                            <p:fltVal val="0"/>
                                          </p:val>
                                        </p:tav>
                                        <p:tav tm="100000">
                                          <p:val>
                                            <p:strVal val="#ppt_w"/>
                                          </p:val>
                                        </p:tav>
                                      </p:tavLst>
                                    </p:anim>
                                    <p:anim calcmode="lin" valueType="num">
                                      <p:cBhvr>
                                        <p:cTn id="48" dur="500" fill="hold"/>
                                        <p:tgtEl>
                                          <p:spTgt spid="117"/>
                                        </p:tgtEl>
                                        <p:attrNameLst>
                                          <p:attrName>ppt_h</p:attrName>
                                        </p:attrNameLst>
                                      </p:cBhvr>
                                      <p:tavLst>
                                        <p:tav tm="0">
                                          <p:val>
                                            <p:fltVal val="0"/>
                                          </p:val>
                                        </p:tav>
                                        <p:tav tm="100000">
                                          <p:val>
                                            <p:strVal val="#ppt_h"/>
                                          </p:val>
                                        </p:tav>
                                      </p:tavLst>
                                    </p:anim>
                                    <p:animEffect transition="in" filter="fade">
                                      <p:cBhvr>
                                        <p:cTn id="49" dur="500"/>
                                        <p:tgtEl>
                                          <p:spTgt spid="117"/>
                                        </p:tgtEl>
                                      </p:cBhvr>
                                    </p:animEffect>
                                  </p:childTnLst>
                                </p:cTn>
                              </p:par>
                            </p:childTnLst>
                          </p:cTn>
                        </p:par>
                        <p:par>
                          <p:cTn id="50" fill="hold">
                            <p:stCondLst>
                              <p:cond delay="7000"/>
                            </p:stCondLst>
                            <p:childTnLst>
                              <p:par>
                                <p:cTn id="51" presetID="22" presetClass="entr" presetSubtype="1" fill="hold" nodeType="afterEffect">
                                  <p:stCondLst>
                                    <p:cond delay="0"/>
                                  </p:stCondLst>
                                  <p:childTnLst>
                                    <p:set>
                                      <p:cBhvr>
                                        <p:cTn id="52" dur="1" fill="hold">
                                          <p:stCondLst>
                                            <p:cond delay="0"/>
                                          </p:stCondLst>
                                        </p:cTn>
                                        <p:tgtEl>
                                          <p:spTgt spid="95"/>
                                        </p:tgtEl>
                                        <p:attrNameLst>
                                          <p:attrName>style.visibility</p:attrName>
                                        </p:attrNameLst>
                                      </p:cBhvr>
                                      <p:to>
                                        <p:strVal val="visible"/>
                                      </p:to>
                                    </p:set>
                                    <p:animEffect transition="in" filter="wipe(up)">
                                      <p:cBhvr>
                                        <p:cTn id="53" dur="500"/>
                                        <p:tgtEl>
                                          <p:spTgt spid="95"/>
                                        </p:tgtEl>
                                      </p:cBhvr>
                                    </p:animEffect>
                                  </p:childTnLst>
                                </p:cTn>
                              </p:par>
                            </p:childTnLst>
                          </p:cTn>
                        </p:par>
                        <p:par>
                          <p:cTn id="54" fill="hold">
                            <p:stCondLst>
                              <p:cond delay="7500"/>
                            </p:stCondLst>
                            <p:childTnLst>
                              <p:par>
                                <p:cTn id="55" presetID="53" presetClass="entr" presetSubtype="16" fill="hold" nodeType="afterEffect">
                                  <p:stCondLst>
                                    <p:cond delay="0"/>
                                  </p:stCondLst>
                                  <p:childTnLst>
                                    <p:set>
                                      <p:cBhvr>
                                        <p:cTn id="56" dur="1" fill="hold">
                                          <p:stCondLst>
                                            <p:cond delay="0"/>
                                          </p:stCondLst>
                                        </p:cTn>
                                        <p:tgtEl>
                                          <p:spTgt spid="130"/>
                                        </p:tgtEl>
                                        <p:attrNameLst>
                                          <p:attrName>style.visibility</p:attrName>
                                        </p:attrNameLst>
                                      </p:cBhvr>
                                      <p:to>
                                        <p:strVal val="visible"/>
                                      </p:to>
                                    </p:set>
                                    <p:anim calcmode="lin" valueType="num">
                                      <p:cBhvr>
                                        <p:cTn id="57" dur="500" fill="hold"/>
                                        <p:tgtEl>
                                          <p:spTgt spid="130"/>
                                        </p:tgtEl>
                                        <p:attrNameLst>
                                          <p:attrName>ppt_w</p:attrName>
                                        </p:attrNameLst>
                                      </p:cBhvr>
                                      <p:tavLst>
                                        <p:tav tm="0">
                                          <p:val>
                                            <p:fltVal val="0"/>
                                          </p:val>
                                        </p:tav>
                                        <p:tav tm="100000">
                                          <p:val>
                                            <p:strVal val="#ppt_w"/>
                                          </p:val>
                                        </p:tav>
                                      </p:tavLst>
                                    </p:anim>
                                    <p:anim calcmode="lin" valueType="num">
                                      <p:cBhvr>
                                        <p:cTn id="58" dur="500" fill="hold"/>
                                        <p:tgtEl>
                                          <p:spTgt spid="130"/>
                                        </p:tgtEl>
                                        <p:attrNameLst>
                                          <p:attrName>ppt_h</p:attrName>
                                        </p:attrNameLst>
                                      </p:cBhvr>
                                      <p:tavLst>
                                        <p:tav tm="0">
                                          <p:val>
                                            <p:fltVal val="0"/>
                                          </p:val>
                                        </p:tav>
                                        <p:tav tm="100000">
                                          <p:val>
                                            <p:strVal val="#ppt_h"/>
                                          </p:val>
                                        </p:tav>
                                      </p:tavLst>
                                    </p:anim>
                                    <p:animEffect transition="in" filter="fade">
                                      <p:cBhvr>
                                        <p:cTn id="59" dur="500"/>
                                        <p:tgtEl>
                                          <p:spTgt spid="130"/>
                                        </p:tgtEl>
                                      </p:cBhvr>
                                    </p:animEffect>
                                  </p:childTnLst>
                                </p:cTn>
                              </p:par>
                            </p:childTnLst>
                          </p:cTn>
                        </p:par>
                        <p:par>
                          <p:cTn id="60" fill="hold">
                            <p:stCondLst>
                              <p:cond delay="8000"/>
                            </p:stCondLst>
                            <p:childTnLst>
                              <p:par>
                                <p:cTn id="61" presetID="22" presetClass="entr" presetSubtype="1" fill="hold" nodeType="afterEffect">
                                  <p:stCondLst>
                                    <p:cond delay="0"/>
                                  </p:stCondLst>
                                  <p:childTnLst>
                                    <p:set>
                                      <p:cBhvr>
                                        <p:cTn id="62" dur="1" fill="hold">
                                          <p:stCondLst>
                                            <p:cond delay="0"/>
                                          </p:stCondLst>
                                        </p:cTn>
                                        <p:tgtEl>
                                          <p:spTgt spid="100"/>
                                        </p:tgtEl>
                                        <p:attrNameLst>
                                          <p:attrName>style.visibility</p:attrName>
                                        </p:attrNameLst>
                                      </p:cBhvr>
                                      <p:to>
                                        <p:strVal val="visible"/>
                                      </p:to>
                                    </p:set>
                                    <p:animEffect transition="in" filter="wipe(up)">
                                      <p:cBhvr>
                                        <p:cTn id="63" dur="500"/>
                                        <p:tgtEl>
                                          <p:spTgt spid="100"/>
                                        </p:tgtEl>
                                      </p:cBhvr>
                                    </p:animEffect>
                                  </p:childTnLst>
                                </p:cTn>
                              </p:par>
                            </p:childTnLst>
                          </p:cTn>
                        </p:par>
                        <p:par>
                          <p:cTn id="64" fill="hold">
                            <p:stCondLst>
                              <p:cond delay="8500"/>
                            </p:stCondLst>
                            <p:childTnLst>
                              <p:par>
                                <p:cTn id="65" presetID="53" presetClass="entr" presetSubtype="16" fill="hold" nodeType="after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p:cTn id="67" dur="500" fill="hold"/>
                                        <p:tgtEl>
                                          <p:spTgt spid="27"/>
                                        </p:tgtEl>
                                        <p:attrNameLst>
                                          <p:attrName>ppt_w</p:attrName>
                                        </p:attrNameLst>
                                      </p:cBhvr>
                                      <p:tavLst>
                                        <p:tav tm="0">
                                          <p:val>
                                            <p:fltVal val="0"/>
                                          </p:val>
                                        </p:tav>
                                        <p:tav tm="100000">
                                          <p:val>
                                            <p:strVal val="#ppt_w"/>
                                          </p:val>
                                        </p:tav>
                                      </p:tavLst>
                                    </p:anim>
                                    <p:anim calcmode="lin" valueType="num">
                                      <p:cBhvr>
                                        <p:cTn id="68" dur="500" fill="hold"/>
                                        <p:tgtEl>
                                          <p:spTgt spid="27"/>
                                        </p:tgtEl>
                                        <p:attrNameLst>
                                          <p:attrName>ppt_h</p:attrName>
                                        </p:attrNameLst>
                                      </p:cBhvr>
                                      <p:tavLst>
                                        <p:tav tm="0">
                                          <p:val>
                                            <p:fltVal val="0"/>
                                          </p:val>
                                        </p:tav>
                                        <p:tav tm="100000">
                                          <p:val>
                                            <p:strVal val="#ppt_h"/>
                                          </p:val>
                                        </p:tav>
                                      </p:tavLst>
                                    </p:anim>
                                    <p:animEffect transition="in" filter="fade">
                                      <p:cBhvr>
                                        <p:cTn id="69" dur="500"/>
                                        <p:tgtEl>
                                          <p:spTgt spid="27"/>
                                        </p:tgtEl>
                                      </p:cBhvr>
                                    </p:animEffect>
                                  </p:childTnLst>
                                </p:cTn>
                              </p:par>
                            </p:childTnLst>
                          </p:cTn>
                        </p:par>
                        <p:par>
                          <p:cTn id="70" fill="hold">
                            <p:stCondLst>
                              <p:cond delay="9000"/>
                            </p:stCondLst>
                            <p:childTnLst>
                              <p:par>
                                <p:cTn id="71" presetID="22" presetClass="entr" presetSubtype="1" fill="hold" nodeType="after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wipe(up)">
                                      <p:cBhvr>
                                        <p:cTn id="73" dur="500"/>
                                        <p:tgtEl>
                                          <p:spTgt spid="26"/>
                                        </p:tgtEl>
                                      </p:cBhvr>
                                    </p:animEffect>
                                  </p:childTnLst>
                                </p:cTn>
                              </p:par>
                            </p:childTnLst>
                          </p:cTn>
                        </p:par>
                        <p:par>
                          <p:cTn id="74" fill="hold">
                            <p:stCondLst>
                              <p:cond delay="9500"/>
                            </p:stCondLst>
                            <p:childTnLst>
                              <p:par>
                                <p:cTn id="75" presetID="53" presetClass="entr" presetSubtype="16" fill="hold" nodeType="afterEffect">
                                  <p:stCondLst>
                                    <p:cond delay="0"/>
                                  </p:stCondLst>
                                  <p:childTnLst>
                                    <p:set>
                                      <p:cBhvr>
                                        <p:cTn id="76" dur="1" fill="hold">
                                          <p:stCondLst>
                                            <p:cond delay="0"/>
                                          </p:stCondLst>
                                        </p:cTn>
                                        <p:tgtEl>
                                          <p:spTgt spid="101"/>
                                        </p:tgtEl>
                                        <p:attrNameLst>
                                          <p:attrName>style.visibility</p:attrName>
                                        </p:attrNameLst>
                                      </p:cBhvr>
                                      <p:to>
                                        <p:strVal val="visible"/>
                                      </p:to>
                                    </p:set>
                                    <p:anim calcmode="lin" valueType="num">
                                      <p:cBhvr>
                                        <p:cTn id="77" dur="500" fill="hold"/>
                                        <p:tgtEl>
                                          <p:spTgt spid="101"/>
                                        </p:tgtEl>
                                        <p:attrNameLst>
                                          <p:attrName>ppt_w</p:attrName>
                                        </p:attrNameLst>
                                      </p:cBhvr>
                                      <p:tavLst>
                                        <p:tav tm="0">
                                          <p:val>
                                            <p:fltVal val="0"/>
                                          </p:val>
                                        </p:tav>
                                        <p:tav tm="100000">
                                          <p:val>
                                            <p:strVal val="#ppt_w"/>
                                          </p:val>
                                        </p:tav>
                                      </p:tavLst>
                                    </p:anim>
                                    <p:anim calcmode="lin" valueType="num">
                                      <p:cBhvr>
                                        <p:cTn id="78" dur="500" fill="hold"/>
                                        <p:tgtEl>
                                          <p:spTgt spid="101"/>
                                        </p:tgtEl>
                                        <p:attrNameLst>
                                          <p:attrName>ppt_h</p:attrName>
                                        </p:attrNameLst>
                                      </p:cBhvr>
                                      <p:tavLst>
                                        <p:tav tm="0">
                                          <p:val>
                                            <p:fltVal val="0"/>
                                          </p:val>
                                        </p:tav>
                                        <p:tav tm="100000">
                                          <p:val>
                                            <p:strVal val="#ppt_h"/>
                                          </p:val>
                                        </p:tav>
                                      </p:tavLst>
                                    </p:anim>
                                    <p:animEffect transition="in" filter="fade">
                                      <p:cBhvr>
                                        <p:cTn id="79" dur="500"/>
                                        <p:tgtEl>
                                          <p:spTgt spid="101"/>
                                        </p:tgtEl>
                                      </p:cBhvr>
                                    </p:animEffect>
                                  </p:childTnLst>
                                </p:cTn>
                              </p:par>
                            </p:childTnLst>
                          </p:cTn>
                        </p:par>
                        <p:par>
                          <p:cTn id="80" fill="hold">
                            <p:stCondLst>
                              <p:cond delay="10000"/>
                            </p:stCondLst>
                            <p:childTnLst>
                              <p:par>
                                <p:cTn id="81" presetID="22" presetClass="entr" presetSubtype="1" fill="hold" nodeType="afterEffect">
                                  <p:stCondLst>
                                    <p:cond delay="0"/>
                                  </p:stCondLst>
                                  <p:childTnLst>
                                    <p:set>
                                      <p:cBhvr>
                                        <p:cTn id="82" dur="1" fill="hold">
                                          <p:stCondLst>
                                            <p:cond delay="0"/>
                                          </p:stCondLst>
                                        </p:cTn>
                                        <p:tgtEl>
                                          <p:spTgt spid="98"/>
                                        </p:tgtEl>
                                        <p:attrNameLst>
                                          <p:attrName>style.visibility</p:attrName>
                                        </p:attrNameLst>
                                      </p:cBhvr>
                                      <p:to>
                                        <p:strVal val="visible"/>
                                      </p:to>
                                    </p:set>
                                    <p:animEffect transition="in" filter="wipe(up)">
                                      <p:cBhvr>
                                        <p:cTn id="83" dur="500"/>
                                        <p:tgtEl>
                                          <p:spTgt spid="98"/>
                                        </p:tgtEl>
                                      </p:cBhvr>
                                    </p:animEffect>
                                  </p:childTnLst>
                                </p:cTn>
                              </p:par>
                            </p:childTnLst>
                          </p:cTn>
                        </p:par>
                        <p:par>
                          <p:cTn id="84" fill="hold">
                            <p:stCondLst>
                              <p:cond delay="10500"/>
                            </p:stCondLst>
                            <p:childTnLst>
                              <p:par>
                                <p:cTn id="85" presetID="53" presetClass="entr" presetSubtype="16" fill="hold" nodeType="afterEffect">
                                  <p:stCondLst>
                                    <p:cond delay="0"/>
                                  </p:stCondLst>
                                  <p:childTnLst>
                                    <p:set>
                                      <p:cBhvr>
                                        <p:cTn id="86" dur="1" fill="hold">
                                          <p:stCondLst>
                                            <p:cond delay="0"/>
                                          </p:stCondLst>
                                        </p:cTn>
                                        <p:tgtEl>
                                          <p:spTgt spid="109"/>
                                        </p:tgtEl>
                                        <p:attrNameLst>
                                          <p:attrName>style.visibility</p:attrName>
                                        </p:attrNameLst>
                                      </p:cBhvr>
                                      <p:to>
                                        <p:strVal val="visible"/>
                                      </p:to>
                                    </p:set>
                                    <p:anim calcmode="lin" valueType="num">
                                      <p:cBhvr>
                                        <p:cTn id="87" dur="500" fill="hold"/>
                                        <p:tgtEl>
                                          <p:spTgt spid="109"/>
                                        </p:tgtEl>
                                        <p:attrNameLst>
                                          <p:attrName>ppt_w</p:attrName>
                                        </p:attrNameLst>
                                      </p:cBhvr>
                                      <p:tavLst>
                                        <p:tav tm="0">
                                          <p:val>
                                            <p:fltVal val="0"/>
                                          </p:val>
                                        </p:tav>
                                        <p:tav tm="100000">
                                          <p:val>
                                            <p:strVal val="#ppt_w"/>
                                          </p:val>
                                        </p:tav>
                                      </p:tavLst>
                                    </p:anim>
                                    <p:anim calcmode="lin" valueType="num">
                                      <p:cBhvr>
                                        <p:cTn id="88" dur="500" fill="hold"/>
                                        <p:tgtEl>
                                          <p:spTgt spid="109"/>
                                        </p:tgtEl>
                                        <p:attrNameLst>
                                          <p:attrName>ppt_h</p:attrName>
                                        </p:attrNameLst>
                                      </p:cBhvr>
                                      <p:tavLst>
                                        <p:tav tm="0">
                                          <p:val>
                                            <p:fltVal val="0"/>
                                          </p:val>
                                        </p:tav>
                                        <p:tav tm="100000">
                                          <p:val>
                                            <p:strVal val="#ppt_h"/>
                                          </p:val>
                                        </p:tav>
                                      </p:tavLst>
                                    </p:anim>
                                    <p:animEffect transition="in" filter="fade">
                                      <p:cBhvr>
                                        <p:cTn id="89" dur="500"/>
                                        <p:tgtEl>
                                          <p:spTgt spid="109"/>
                                        </p:tgtEl>
                                      </p:cBhvr>
                                    </p:animEffect>
                                  </p:childTnLst>
                                </p:cTn>
                              </p:par>
                            </p:childTnLst>
                          </p:cTn>
                        </p:par>
                        <p:par>
                          <p:cTn id="90" fill="hold">
                            <p:stCondLst>
                              <p:cond delay="11000"/>
                            </p:stCondLst>
                            <p:childTnLst>
                              <p:par>
                                <p:cTn id="91" presetID="22" presetClass="entr" presetSubtype="2" fill="hold" nodeType="afterEffect">
                                  <p:stCondLst>
                                    <p:cond delay="0"/>
                                  </p:stCondLst>
                                  <p:childTnLst>
                                    <p:set>
                                      <p:cBhvr>
                                        <p:cTn id="92" dur="1" fill="hold">
                                          <p:stCondLst>
                                            <p:cond delay="0"/>
                                          </p:stCondLst>
                                        </p:cTn>
                                        <p:tgtEl>
                                          <p:spTgt spid="99"/>
                                        </p:tgtEl>
                                        <p:attrNameLst>
                                          <p:attrName>style.visibility</p:attrName>
                                        </p:attrNameLst>
                                      </p:cBhvr>
                                      <p:to>
                                        <p:strVal val="visible"/>
                                      </p:to>
                                    </p:set>
                                    <p:animEffect transition="in" filter="wipe(right)">
                                      <p:cBhvr>
                                        <p:cTn id="93" dur="500"/>
                                        <p:tgtEl>
                                          <p:spTgt spid="99"/>
                                        </p:tgtEl>
                                      </p:cBhvr>
                                    </p:animEffect>
                                  </p:childTnLst>
                                </p:cTn>
                              </p:par>
                            </p:childTnLst>
                          </p:cTn>
                        </p:par>
                        <p:par>
                          <p:cTn id="94" fill="hold">
                            <p:stCondLst>
                              <p:cond delay="11500"/>
                            </p:stCondLst>
                            <p:childTnLst>
                              <p:par>
                                <p:cTn id="95" presetID="53" presetClass="entr" presetSubtype="16" fill="hold" nodeType="afterEffect">
                                  <p:stCondLst>
                                    <p:cond delay="0"/>
                                  </p:stCondLst>
                                  <p:childTnLst>
                                    <p:set>
                                      <p:cBhvr>
                                        <p:cTn id="96" dur="1" fill="hold">
                                          <p:stCondLst>
                                            <p:cond delay="0"/>
                                          </p:stCondLst>
                                        </p:cTn>
                                        <p:tgtEl>
                                          <p:spTgt spid="105"/>
                                        </p:tgtEl>
                                        <p:attrNameLst>
                                          <p:attrName>style.visibility</p:attrName>
                                        </p:attrNameLst>
                                      </p:cBhvr>
                                      <p:to>
                                        <p:strVal val="visible"/>
                                      </p:to>
                                    </p:set>
                                    <p:anim calcmode="lin" valueType="num">
                                      <p:cBhvr>
                                        <p:cTn id="97" dur="500" fill="hold"/>
                                        <p:tgtEl>
                                          <p:spTgt spid="105"/>
                                        </p:tgtEl>
                                        <p:attrNameLst>
                                          <p:attrName>ppt_w</p:attrName>
                                        </p:attrNameLst>
                                      </p:cBhvr>
                                      <p:tavLst>
                                        <p:tav tm="0">
                                          <p:val>
                                            <p:fltVal val="0"/>
                                          </p:val>
                                        </p:tav>
                                        <p:tav tm="100000">
                                          <p:val>
                                            <p:strVal val="#ppt_w"/>
                                          </p:val>
                                        </p:tav>
                                      </p:tavLst>
                                    </p:anim>
                                    <p:anim calcmode="lin" valueType="num">
                                      <p:cBhvr>
                                        <p:cTn id="98" dur="500" fill="hold"/>
                                        <p:tgtEl>
                                          <p:spTgt spid="105"/>
                                        </p:tgtEl>
                                        <p:attrNameLst>
                                          <p:attrName>ppt_h</p:attrName>
                                        </p:attrNameLst>
                                      </p:cBhvr>
                                      <p:tavLst>
                                        <p:tav tm="0">
                                          <p:val>
                                            <p:fltVal val="0"/>
                                          </p:val>
                                        </p:tav>
                                        <p:tav tm="100000">
                                          <p:val>
                                            <p:strVal val="#ppt_h"/>
                                          </p:val>
                                        </p:tav>
                                      </p:tavLst>
                                    </p:anim>
                                    <p:animEffect transition="in" filter="fade">
                                      <p:cBhvr>
                                        <p:cTn id="99" dur="500"/>
                                        <p:tgtEl>
                                          <p:spTgt spid="105"/>
                                        </p:tgtEl>
                                      </p:cBhvr>
                                    </p:animEffect>
                                  </p:childTnLst>
                                </p:cTn>
                              </p:par>
                            </p:childTnLst>
                          </p:cTn>
                        </p:par>
                        <p:par>
                          <p:cTn id="100" fill="hold">
                            <p:stCondLst>
                              <p:cond delay="12000"/>
                            </p:stCondLst>
                            <p:childTnLst>
                              <p:par>
                                <p:cTn id="101" presetID="22" presetClass="entr" presetSubtype="2" fill="hold" nodeType="afterEffect">
                                  <p:stCondLst>
                                    <p:cond delay="0"/>
                                  </p:stCondLst>
                                  <p:childTnLst>
                                    <p:set>
                                      <p:cBhvr>
                                        <p:cTn id="102" dur="1" fill="hold">
                                          <p:stCondLst>
                                            <p:cond delay="0"/>
                                          </p:stCondLst>
                                        </p:cTn>
                                        <p:tgtEl>
                                          <p:spTgt spid="96"/>
                                        </p:tgtEl>
                                        <p:attrNameLst>
                                          <p:attrName>style.visibility</p:attrName>
                                        </p:attrNameLst>
                                      </p:cBhvr>
                                      <p:to>
                                        <p:strVal val="visible"/>
                                      </p:to>
                                    </p:set>
                                    <p:animEffect transition="in" filter="wipe(right)">
                                      <p:cBhvr>
                                        <p:cTn id="103"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42631-6576-52F7-E7C0-91ABE504DCF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5460D39-DAB2-A0D8-DB8B-46C69DADE372}"/>
              </a:ext>
            </a:extLst>
          </p:cNvPr>
          <p:cNvSpPr/>
          <p:nvPr/>
        </p:nvSpPr>
        <p:spPr>
          <a:xfrm>
            <a:off x="974153" y="1658257"/>
            <a:ext cx="14412691" cy="646331"/>
          </a:xfrm>
          <a:prstGeom prst="rect">
            <a:avLst/>
          </a:prstGeom>
        </p:spPr>
        <p:txBody>
          <a:bodyPr wrap="square">
            <a:spAutoFit/>
          </a:bodyPr>
          <a:lstStyle/>
          <a:p>
            <a:r>
              <a:rPr lang="fr-FR" sz="3600" b="1" i="0" cap="all" dirty="0">
                <a:solidFill>
                  <a:srgbClr val="FFFFFF"/>
                </a:solidFill>
                <a:effectLst/>
                <a:latin typeface="Rubik" panose="00000500000000000000" pitchFamily="2" charset="-79"/>
                <a:cs typeface="Rubik" panose="00000500000000000000" pitchFamily="2" charset="-79"/>
              </a:rPr>
              <a:t>LIQUIDE DE REFROIDISSEMENT </a:t>
            </a:r>
            <a:r>
              <a:rPr lang="fr-FR" sz="2400" spc="-5" dirty="0">
                <a:solidFill>
                  <a:srgbClr val="E41B13"/>
                </a:solidFill>
                <a:latin typeface="Rubik" panose="00000500000000000000" pitchFamily="2" charset="-79"/>
                <a:cs typeface="Rubik" panose="00000500000000000000" pitchFamily="2" charset="-79"/>
              </a:rPr>
              <a:t>| TYPE E -37°C</a:t>
            </a:r>
            <a:endParaRPr lang="fr-FR" sz="2400" dirty="0">
              <a:solidFill>
                <a:srgbClr val="E41B13"/>
              </a:solidFill>
              <a:latin typeface="Rubik" panose="00000500000000000000" pitchFamily="2" charset="-79"/>
              <a:cs typeface="Rubik" panose="00000500000000000000" pitchFamily="2" charset="-79"/>
            </a:endParaRPr>
          </a:p>
        </p:txBody>
      </p:sp>
      <p:pic>
        <p:nvPicPr>
          <p:cNvPr id="18" name="Graphique 17">
            <a:extLst>
              <a:ext uri="{FF2B5EF4-FFF2-40B4-BE49-F238E27FC236}">
                <a16:creationId xmlns:a16="http://schemas.microsoft.com/office/drawing/2014/main" id="{F9F900BE-131B-188F-CBF2-D35049F17D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6556" y="1463675"/>
            <a:ext cx="1264517" cy="1097047"/>
          </a:xfrm>
          <a:prstGeom prst="rect">
            <a:avLst/>
          </a:prstGeom>
        </p:spPr>
      </p:pic>
      <p:sp>
        <p:nvSpPr>
          <p:cNvPr id="4" name="ZoneTexte 3">
            <a:extLst>
              <a:ext uri="{FF2B5EF4-FFF2-40B4-BE49-F238E27FC236}">
                <a16:creationId xmlns:a16="http://schemas.microsoft.com/office/drawing/2014/main" id="{9FC4C2DF-F9C5-7F4A-7987-399C7CDC6E08}"/>
              </a:ext>
            </a:extLst>
          </p:cNvPr>
          <p:cNvSpPr txBox="1"/>
          <p:nvPr/>
        </p:nvSpPr>
        <p:spPr>
          <a:xfrm>
            <a:off x="7607620" y="4435475"/>
            <a:ext cx="4403606" cy="4619341"/>
          </a:xfrm>
          <a:prstGeom prst="rect">
            <a:avLst/>
          </a:prstGeom>
          <a:noFill/>
        </p:spPr>
        <p:txBody>
          <a:bodyPr wrap="square" rtlCol="0">
            <a:spAutoFit/>
          </a:bodyPr>
          <a:lstStyle/>
          <a:p>
            <a:pPr algn="just">
              <a:lnSpc>
                <a:spcPct val="150000"/>
              </a:lnSpc>
            </a:pPr>
            <a:r>
              <a:rPr lang="fr-FR" dirty="0"/>
              <a:t>KENNOL TYPE E -37°C est un liquide de refroidissement spécialement étudié et développé pour tous types de véhicules, légers, utilitaires constructeurs du groupe Renault après 2024. Produit amérisé à base de monoéthylène-glycol inhibé, de phosphates avec des molécules organiques (Technologie p-OAT). Prêt à l’emploi, pour les circuits de refroidissement en fonte et en aluminium. Protège contre l’échauffement l’été et le gel l’hiver.</a:t>
            </a:r>
            <a:endParaRPr lang="fr-FR" dirty="0">
              <a:latin typeface="Rubik" panose="00000500000000000000" pitchFamily="2" charset="-79"/>
              <a:cs typeface="Rubik" panose="00000500000000000000" pitchFamily="2" charset="-79"/>
            </a:endParaRPr>
          </a:p>
        </p:txBody>
      </p:sp>
      <p:pic>
        <p:nvPicPr>
          <p:cNvPr id="6" name="Image 5">
            <a:extLst>
              <a:ext uri="{FF2B5EF4-FFF2-40B4-BE49-F238E27FC236}">
                <a16:creationId xmlns:a16="http://schemas.microsoft.com/office/drawing/2014/main" id="{AC9D6C9A-C217-2C06-73AE-69045109DCF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94984" y="2747140"/>
            <a:ext cx="5667574" cy="8016874"/>
          </a:xfrm>
          <a:prstGeom prst="rect">
            <a:avLst/>
          </a:prstGeom>
        </p:spPr>
      </p:pic>
      <p:grpSp>
        <p:nvGrpSpPr>
          <p:cNvPr id="29" name="Groupe 28">
            <a:extLst>
              <a:ext uri="{FF2B5EF4-FFF2-40B4-BE49-F238E27FC236}">
                <a16:creationId xmlns:a16="http://schemas.microsoft.com/office/drawing/2014/main" id="{F93FB3C8-B9AC-1FC2-8198-34AB66A18912}"/>
              </a:ext>
            </a:extLst>
          </p:cNvPr>
          <p:cNvGrpSpPr/>
          <p:nvPr/>
        </p:nvGrpSpPr>
        <p:grpSpPr>
          <a:xfrm>
            <a:off x="11576844" y="-3794125"/>
            <a:ext cx="9731070" cy="8442311"/>
            <a:chOff x="11576844" y="-3794125"/>
            <a:chExt cx="9731070" cy="8442311"/>
          </a:xfrm>
        </p:grpSpPr>
        <p:pic>
          <p:nvPicPr>
            <p:cNvPr id="28" name="Graphique 27">
              <a:extLst>
                <a:ext uri="{FF2B5EF4-FFF2-40B4-BE49-F238E27FC236}">
                  <a16:creationId xmlns:a16="http://schemas.microsoft.com/office/drawing/2014/main" id="{43C0A007-44A9-3D99-9D45-C55C0E46ECD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576844" y="-3794125"/>
              <a:ext cx="9731070" cy="8442311"/>
            </a:xfrm>
            <a:prstGeom prst="rect">
              <a:avLst/>
            </a:prstGeom>
          </p:spPr>
        </p:pic>
        <p:sp>
          <p:nvSpPr>
            <p:cNvPr id="27" name="ZoneTexte 26">
              <a:extLst>
                <a:ext uri="{FF2B5EF4-FFF2-40B4-BE49-F238E27FC236}">
                  <a16:creationId xmlns:a16="http://schemas.microsoft.com/office/drawing/2014/main" id="{5A57A82C-D0BD-1849-1755-90CC6FCAE524}"/>
                </a:ext>
              </a:extLst>
            </p:cNvPr>
            <p:cNvSpPr txBox="1"/>
            <p:nvPr/>
          </p:nvSpPr>
          <p:spPr>
            <a:xfrm>
              <a:off x="12021906" y="815291"/>
              <a:ext cx="7085024" cy="2308324"/>
            </a:xfrm>
            <a:prstGeom prst="rect">
              <a:avLst/>
            </a:prstGeom>
            <a:noFill/>
          </p:spPr>
          <p:txBody>
            <a:bodyPr wrap="square">
              <a:spAutoFit/>
            </a:bodyPr>
            <a:lstStyle/>
            <a:p>
              <a:pPr algn="r"/>
              <a:r>
                <a:rPr lang="fr-FR" sz="2400" b="1" i="0" dirty="0">
                  <a:solidFill>
                    <a:srgbClr val="FFFFFF"/>
                  </a:solidFill>
                  <a:effectLst/>
                  <a:latin typeface="Rubik" panose="00000500000000000000" pitchFamily="2" charset="-79"/>
                  <a:cs typeface="Rubik" panose="00000500000000000000" pitchFamily="2" charset="-79"/>
                </a:rPr>
                <a:t>RENAULT/NISSAN</a:t>
              </a:r>
              <a:r>
                <a:rPr lang="fr-FR" sz="2400" b="0" i="0" dirty="0">
                  <a:solidFill>
                    <a:srgbClr val="FFFFFF"/>
                  </a:solidFill>
                  <a:effectLst/>
                  <a:latin typeface="Rubik" panose="00000500000000000000" pitchFamily="2" charset="-79"/>
                  <a:cs typeface="Rubik" panose="00000500000000000000" pitchFamily="2" charset="-79"/>
                </a:rPr>
                <a:t> Type E - </a:t>
              </a:r>
              <a:r>
                <a:rPr lang="fr-FR" sz="2400" b="1" i="0" dirty="0">
                  <a:solidFill>
                    <a:srgbClr val="FFFFFF"/>
                  </a:solidFill>
                  <a:effectLst/>
                  <a:latin typeface="Rubik" panose="00000500000000000000" pitchFamily="2" charset="-79"/>
                  <a:cs typeface="Rubik" panose="00000500000000000000" pitchFamily="2" charset="-79"/>
                </a:rPr>
                <a:t>BS</a:t>
              </a:r>
              <a:r>
                <a:rPr lang="fr-FR" sz="2400" b="0" i="0" dirty="0">
                  <a:solidFill>
                    <a:srgbClr val="FFFFFF"/>
                  </a:solidFill>
                  <a:effectLst/>
                  <a:latin typeface="Rubik" panose="00000500000000000000" pitchFamily="2" charset="-79"/>
                  <a:cs typeface="Rubik" panose="00000500000000000000" pitchFamily="2" charset="-79"/>
                </a:rPr>
                <a:t> 6580</a:t>
              </a:r>
              <a:endParaRPr lang="fr-FR" sz="2400" dirty="0">
                <a:solidFill>
                  <a:srgbClr val="FFFFFF"/>
                </a:solidFill>
                <a:latin typeface="Rubik" panose="00000500000000000000" pitchFamily="2" charset="-79"/>
                <a:cs typeface="Rubik" panose="00000500000000000000" pitchFamily="2" charset="-79"/>
              </a:endParaRPr>
            </a:p>
            <a:p>
              <a:pPr algn="r"/>
              <a:r>
                <a:rPr lang="fr-FR" sz="2400" b="1" i="0" dirty="0">
                  <a:solidFill>
                    <a:srgbClr val="FFFFFF"/>
                  </a:solidFill>
                  <a:effectLst/>
                  <a:latin typeface="Rubik" panose="00000500000000000000" pitchFamily="2" charset="-79"/>
                  <a:cs typeface="Rubik" panose="00000500000000000000" pitchFamily="2" charset="-79"/>
                </a:rPr>
                <a:t>SAE</a:t>
              </a:r>
              <a:r>
                <a:rPr lang="fr-FR" sz="2400" b="0" i="0" dirty="0">
                  <a:solidFill>
                    <a:srgbClr val="FFFFFF"/>
                  </a:solidFill>
                  <a:effectLst/>
                  <a:latin typeface="Rubik" panose="00000500000000000000" pitchFamily="2" charset="-79"/>
                  <a:cs typeface="Rubik" panose="00000500000000000000" pitchFamily="2" charset="-79"/>
                </a:rPr>
                <a:t> J 1034 - </a:t>
              </a:r>
              <a:r>
                <a:rPr lang="fr-FR" sz="2400" b="1" i="0" dirty="0">
                  <a:solidFill>
                    <a:srgbClr val="FFFFFF"/>
                  </a:solidFill>
                  <a:effectLst/>
                  <a:latin typeface="Rubik" panose="00000500000000000000" pitchFamily="2" charset="-79"/>
                  <a:cs typeface="Rubik" panose="00000500000000000000" pitchFamily="2" charset="-79"/>
                </a:rPr>
                <a:t>CUNA</a:t>
              </a:r>
              <a:r>
                <a:rPr lang="fr-FR" sz="2400" b="0" i="0" dirty="0">
                  <a:solidFill>
                    <a:srgbClr val="FFFFFF"/>
                  </a:solidFill>
                  <a:effectLst/>
                  <a:latin typeface="Rubik" panose="00000500000000000000" pitchFamily="2" charset="-79"/>
                  <a:cs typeface="Rubik" panose="00000500000000000000" pitchFamily="2" charset="-79"/>
                </a:rPr>
                <a:t> NC 956-16 </a:t>
              </a:r>
            </a:p>
            <a:p>
              <a:pPr algn="r"/>
              <a:r>
                <a:rPr lang="fr-FR" sz="2400" b="1" i="0" dirty="0">
                  <a:solidFill>
                    <a:srgbClr val="FFFFFF"/>
                  </a:solidFill>
                  <a:effectLst/>
                  <a:latin typeface="Rubik" panose="00000500000000000000" pitchFamily="2" charset="-79"/>
                  <a:cs typeface="Rubik" panose="00000500000000000000" pitchFamily="2" charset="-79"/>
                </a:rPr>
                <a:t>FVV</a:t>
              </a:r>
              <a:r>
                <a:rPr lang="fr-FR" sz="2400" b="0" i="0" dirty="0">
                  <a:solidFill>
                    <a:srgbClr val="FFFFFF"/>
                  </a:solidFill>
                  <a:effectLst/>
                  <a:latin typeface="Rubik" panose="00000500000000000000" pitchFamily="2" charset="-79"/>
                  <a:cs typeface="Rubik" panose="00000500000000000000" pitchFamily="2" charset="-79"/>
                </a:rPr>
                <a:t> </a:t>
              </a:r>
              <a:r>
                <a:rPr lang="fr-FR" sz="2400" b="0" i="0" dirty="0" err="1">
                  <a:solidFill>
                    <a:srgbClr val="FFFFFF"/>
                  </a:solidFill>
                  <a:effectLst/>
                  <a:latin typeface="Rubik" panose="00000500000000000000" pitchFamily="2" charset="-79"/>
                  <a:cs typeface="Rubik" panose="00000500000000000000" pitchFamily="2" charset="-79"/>
                </a:rPr>
                <a:t>Helt</a:t>
              </a:r>
              <a:r>
                <a:rPr lang="fr-FR" sz="2400" b="0" i="0" dirty="0">
                  <a:solidFill>
                    <a:srgbClr val="FFFFFF"/>
                  </a:solidFill>
                  <a:effectLst/>
                  <a:latin typeface="Rubik" panose="00000500000000000000" pitchFamily="2" charset="-79"/>
                  <a:cs typeface="Rubik" panose="00000500000000000000" pitchFamily="2" charset="-79"/>
                </a:rPr>
                <a:t> R 433 - </a:t>
              </a:r>
              <a:r>
                <a:rPr lang="fr-FR" sz="2400" b="1" i="0" dirty="0">
                  <a:solidFill>
                    <a:srgbClr val="FFFFFF"/>
                  </a:solidFill>
                  <a:effectLst/>
                  <a:latin typeface="Rubik" panose="00000500000000000000" pitchFamily="2" charset="-79"/>
                  <a:cs typeface="Rubik" panose="00000500000000000000" pitchFamily="2" charset="-79"/>
                </a:rPr>
                <a:t>JIS </a:t>
              </a:r>
              <a:r>
                <a:rPr lang="fr-FR" sz="2400" b="0" i="0" dirty="0">
                  <a:solidFill>
                    <a:srgbClr val="FFFFFF"/>
                  </a:solidFill>
                  <a:effectLst/>
                  <a:latin typeface="Rubik" panose="00000500000000000000" pitchFamily="2" charset="-79"/>
                  <a:cs typeface="Rubik" panose="00000500000000000000" pitchFamily="2" charset="-79"/>
                </a:rPr>
                <a:t>K 2234</a:t>
              </a:r>
            </a:p>
            <a:p>
              <a:pPr algn="r"/>
              <a:r>
                <a:rPr lang="pt-BR" sz="2400" b="1" i="0" dirty="0">
                  <a:solidFill>
                    <a:srgbClr val="FFFFFF"/>
                  </a:solidFill>
                  <a:effectLst/>
                  <a:latin typeface="Rubik" panose="00000500000000000000" pitchFamily="2" charset="-79"/>
                  <a:cs typeface="Rubik" panose="00000500000000000000" pitchFamily="2" charset="-79"/>
                </a:rPr>
                <a:t>UNE </a:t>
              </a:r>
              <a:r>
                <a:rPr lang="pt-BR" sz="2400" b="0" i="0" dirty="0">
                  <a:solidFill>
                    <a:srgbClr val="FFFFFF"/>
                  </a:solidFill>
                  <a:effectLst/>
                  <a:latin typeface="Rubik" panose="00000500000000000000" pitchFamily="2" charset="-79"/>
                  <a:cs typeface="Rubik" panose="00000500000000000000" pitchFamily="2" charset="-79"/>
                </a:rPr>
                <a:t>26361-88 - </a:t>
              </a:r>
              <a:r>
                <a:rPr lang="pt-BR" sz="2400" b="1" i="0" dirty="0">
                  <a:solidFill>
                    <a:srgbClr val="FFFFFF"/>
                  </a:solidFill>
                  <a:effectLst/>
                  <a:latin typeface="Rubik" panose="00000500000000000000" pitchFamily="2" charset="-79"/>
                  <a:cs typeface="Rubik" panose="00000500000000000000" pitchFamily="2" charset="-79"/>
                </a:rPr>
                <a:t>AFNOR </a:t>
              </a:r>
              <a:r>
                <a:rPr lang="pt-BR" sz="2400" b="0" i="0" dirty="0">
                  <a:solidFill>
                    <a:srgbClr val="FFFFFF"/>
                  </a:solidFill>
                  <a:effectLst/>
                  <a:latin typeface="Rubik" panose="00000500000000000000" pitchFamily="2" charset="-79"/>
                  <a:cs typeface="Rubik" panose="00000500000000000000" pitchFamily="2" charset="-79"/>
                </a:rPr>
                <a:t>NFR 15-601</a:t>
              </a:r>
              <a:br>
                <a:rPr lang="pt-BR" sz="2400" dirty="0"/>
              </a:br>
              <a:r>
                <a:rPr lang="pt-BR" sz="2400" b="1" i="0" dirty="0">
                  <a:solidFill>
                    <a:srgbClr val="FFFFFF"/>
                  </a:solidFill>
                  <a:effectLst/>
                  <a:latin typeface="Rubik" panose="00000500000000000000" pitchFamily="2" charset="-79"/>
                  <a:cs typeface="Rubik" panose="00000500000000000000" pitchFamily="2" charset="-79"/>
                </a:rPr>
                <a:t>KSM </a:t>
              </a:r>
              <a:r>
                <a:rPr lang="pt-BR" sz="2400" b="0" i="0" dirty="0">
                  <a:solidFill>
                    <a:srgbClr val="FFFFFF"/>
                  </a:solidFill>
                  <a:effectLst/>
                  <a:latin typeface="Rubik" panose="00000500000000000000" pitchFamily="2" charset="-79"/>
                  <a:cs typeface="Rubik" panose="00000500000000000000" pitchFamily="2" charset="-79"/>
                </a:rPr>
                <a:t>2142 – </a:t>
              </a:r>
              <a:r>
                <a:rPr lang="pt-BR" sz="2400" b="1" i="0" dirty="0">
                  <a:solidFill>
                    <a:srgbClr val="FFFFFF"/>
                  </a:solidFill>
                  <a:effectLst/>
                  <a:latin typeface="Rubik" panose="00000500000000000000" pitchFamily="2" charset="-79"/>
                  <a:cs typeface="Rubik" panose="00000500000000000000" pitchFamily="2" charset="-79"/>
                </a:rPr>
                <a:t>EMPA - ASTM </a:t>
              </a:r>
              <a:r>
                <a:rPr lang="pt-BR" sz="2400" b="0" i="0" dirty="0">
                  <a:solidFill>
                    <a:srgbClr val="FFFFFF"/>
                  </a:solidFill>
                  <a:effectLst/>
                  <a:latin typeface="Rubik" panose="00000500000000000000" pitchFamily="2" charset="-79"/>
                  <a:cs typeface="Rubik" panose="00000500000000000000" pitchFamily="2" charset="-79"/>
                </a:rPr>
                <a:t>D 3306, 4985</a:t>
              </a:r>
              <a:br>
                <a:rPr lang="pt-BR" sz="2400" dirty="0"/>
              </a:br>
              <a:r>
                <a:rPr lang="pt-BR" sz="2400" b="1" i="0" dirty="0">
                  <a:solidFill>
                    <a:srgbClr val="FFFFFF"/>
                  </a:solidFill>
                  <a:effectLst/>
                  <a:latin typeface="Rubik" panose="00000500000000000000" pitchFamily="2" charset="-79"/>
                  <a:cs typeface="Rubik" panose="00000500000000000000" pitchFamily="2" charset="-79"/>
                </a:rPr>
                <a:t>NATO </a:t>
              </a:r>
              <a:r>
                <a:rPr lang="pt-BR" sz="2400" b="0" i="0" dirty="0">
                  <a:solidFill>
                    <a:srgbClr val="FFFFFF"/>
                  </a:solidFill>
                  <a:effectLst/>
                  <a:latin typeface="Rubik" panose="00000500000000000000" pitchFamily="2" charset="-79"/>
                  <a:cs typeface="Rubik" panose="00000500000000000000" pitchFamily="2" charset="-79"/>
                </a:rPr>
                <a:t>S 579 - </a:t>
              </a:r>
              <a:r>
                <a:rPr lang="pt-BR" sz="2400" b="1" i="0" dirty="0">
                  <a:solidFill>
                    <a:srgbClr val="FFFFFF"/>
                  </a:solidFill>
                  <a:effectLst/>
                  <a:latin typeface="Rubik" panose="00000500000000000000" pitchFamily="2" charset="-79"/>
                  <a:cs typeface="Rubik" panose="00000500000000000000" pitchFamily="2" charset="-79"/>
                </a:rPr>
                <a:t>E/L </a:t>
              </a:r>
              <a:r>
                <a:rPr lang="pt-BR" sz="2400" b="0" i="0" dirty="0">
                  <a:solidFill>
                    <a:srgbClr val="FFFFFF"/>
                  </a:solidFill>
                  <a:effectLst/>
                  <a:latin typeface="Rubik" panose="00000500000000000000" pitchFamily="2" charset="-79"/>
                  <a:cs typeface="Rubik" panose="00000500000000000000" pitchFamily="2" charset="-79"/>
                </a:rPr>
                <a:t>1415c</a:t>
              </a:r>
              <a:endParaRPr lang="fr-FR" sz="2400" dirty="0"/>
            </a:p>
          </p:txBody>
        </p:sp>
      </p:grpSp>
    </p:spTree>
    <p:extLst>
      <p:ext uri="{BB962C8B-B14F-4D97-AF65-F5344CB8AC3E}">
        <p14:creationId xmlns:p14="http://schemas.microsoft.com/office/powerpoint/2010/main" val="172911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500"/>
                            </p:stCondLst>
                            <p:childTnLst>
                              <p:par>
                                <p:cTn id="9" presetID="42" presetClass="entr" presetSubtype="0" fill="hold" nodeType="afterEffect">
                                  <p:stCondLst>
                                    <p:cond delay="25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1000"/>
                                        <p:tgtEl>
                                          <p:spTgt spid="29"/>
                                        </p:tgtEl>
                                      </p:cBhvr>
                                    </p:animEffect>
                                    <p:anim calcmode="lin" valueType="num">
                                      <p:cBhvr>
                                        <p:cTn id="12" dur="1000" fill="hold"/>
                                        <p:tgtEl>
                                          <p:spTgt spid="29"/>
                                        </p:tgtEl>
                                        <p:attrNameLst>
                                          <p:attrName>ppt_x</p:attrName>
                                        </p:attrNameLst>
                                      </p:cBhvr>
                                      <p:tavLst>
                                        <p:tav tm="0">
                                          <p:val>
                                            <p:strVal val="#ppt_x"/>
                                          </p:val>
                                        </p:tav>
                                        <p:tav tm="100000">
                                          <p:val>
                                            <p:strVal val="#ppt_x"/>
                                          </p:val>
                                        </p:tav>
                                      </p:tavLst>
                                    </p:anim>
                                    <p:anim calcmode="lin" valueType="num">
                                      <p:cBhvr>
                                        <p:cTn id="13" dur="1000" fill="hold"/>
                                        <p:tgtEl>
                                          <p:spTgt spid="29"/>
                                        </p:tgtEl>
                                        <p:attrNameLst>
                                          <p:attrName>ppt_y</p:attrName>
                                        </p:attrNameLst>
                                      </p:cBhvr>
                                      <p:tavLst>
                                        <p:tav tm="0">
                                          <p:val>
                                            <p:strVal val="#ppt_y+.1"/>
                                          </p:val>
                                        </p:tav>
                                        <p:tav tm="100000">
                                          <p:val>
                                            <p:strVal val="#ppt_y"/>
                                          </p:val>
                                        </p:tav>
                                      </p:tavLst>
                                    </p:anim>
                                  </p:childTnLst>
                                </p:cTn>
                              </p:par>
                            </p:childTnLst>
                          </p:cTn>
                        </p:par>
                        <p:par>
                          <p:cTn id="14" fill="hold">
                            <p:stCondLst>
                              <p:cond delay="2750"/>
                            </p:stCondLst>
                            <p:childTnLst>
                              <p:par>
                                <p:cTn id="15" presetID="10" presetClass="entr" presetSubtype="0" fill="hold" grpId="0" nodeType="afterEffect">
                                  <p:stCondLst>
                                    <p:cond delay="100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étiquette, Empaquetage et étiquetage&#10;&#10;Description générée automatiquement">
            <a:extLst>
              <a:ext uri="{FF2B5EF4-FFF2-40B4-BE49-F238E27FC236}">
                <a16:creationId xmlns:a16="http://schemas.microsoft.com/office/drawing/2014/main" id="{0356F7B6-1469-E871-27BA-B7D6011E39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844" y="3003274"/>
            <a:ext cx="7620000" cy="7620000"/>
          </a:xfrm>
          <a:prstGeom prst="rect">
            <a:avLst/>
          </a:prstGeom>
        </p:spPr>
      </p:pic>
      <p:sp>
        <p:nvSpPr>
          <p:cNvPr id="2" name="Rectangle 1">
            <a:extLst>
              <a:ext uri="{FF2B5EF4-FFF2-40B4-BE49-F238E27FC236}">
                <a16:creationId xmlns:a16="http://schemas.microsoft.com/office/drawing/2014/main" id="{1AD92043-9EB3-4519-8BFE-C8276DE87A42}"/>
              </a:ext>
            </a:extLst>
          </p:cNvPr>
          <p:cNvSpPr/>
          <p:nvPr/>
        </p:nvSpPr>
        <p:spPr>
          <a:xfrm>
            <a:off x="974153" y="1658257"/>
            <a:ext cx="14412691" cy="646331"/>
          </a:xfrm>
          <a:prstGeom prst="rect">
            <a:avLst/>
          </a:prstGeom>
        </p:spPr>
        <p:txBody>
          <a:bodyPr wrap="square">
            <a:spAutoFit/>
          </a:bodyPr>
          <a:lstStyle/>
          <a:p>
            <a:r>
              <a:rPr lang="fr-FR" sz="3600" spc="-5" dirty="0">
                <a:latin typeface="Rubik Black" panose="00000A00000000000000" pitchFamily="2" charset="-79"/>
                <a:cs typeface="Rubik Black" panose="00000A00000000000000" pitchFamily="2" charset="-79"/>
              </a:rPr>
              <a:t>KENNOL REVOLUTION </a:t>
            </a:r>
            <a:r>
              <a:rPr lang="fr-FR" sz="2400" spc="-5" dirty="0">
                <a:solidFill>
                  <a:srgbClr val="E41B13"/>
                </a:solidFill>
                <a:latin typeface="Rubik" panose="00000500000000000000" pitchFamily="2" charset="-79"/>
                <a:cs typeface="Rubik" panose="00000500000000000000" pitchFamily="2" charset="-79"/>
              </a:rPr>
              <a:t>| 5W-30 NEO</a:t>
            </a:r>
            <a:endParaRPr lang="fr-FR" sz="2400" dirty="0">
              <a:solidFill>
                <a:srgbClr val="E41B13"/>
              </a:solidFill>
              <a:latin typeface="Rubik" panose="00000500000000000000" pitchFamily="2" charset="-79"/>
              <a:cs typeface="Rubik" panose="00000500000000000000" pitchFamily="2" charset="-79"/>
            </a:endParaRPr>
          </a:p>
        </p:txBody>
      </p:sp>
      <p:pic>
        <p:nvPicPr>
          <p:cNvPr id="18" name="Graphique 17">
            <a:extLst>
              <a:ext uri="{FF2B5EF4-FFF2-40B4-BE49-F238E27FC236}">
                <a16:creationId xmlns:a16="http://schemas.microsoft.com/office/drawing/2014/main" id="{91F34DC2-4831-4551-8819-9F22F298E4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6556" y="1463675"/>
            <a:ext cx="1264517" cy="1097047"/>
          </a:xfrm>
          <a:prstGeom prst="rect">
            <a:avLst/>
          </a:prstGeom>
        </p:spPr>
      </p:pic>
      <p:sp>
        <p:nvSpPr>
          <p:cNvPr id="4" name="ZoneTexte 3">
            <a:extLst>
              <a:ext uri="{FF2B5EF4-FFF2-40B4-BE49-F238E27FC236}">
                <a16:creationId xmlns:a16="http://schemas.microsoft.com/office/drawing/2014/main" id="{2E6A35FD-C91D-FCB5-5203-072765E1C444}"/>
              </a:ext>
            </a:extLst>
          </p:cNvPr>
          <p:cNvSpPr txBox="1"/>
          <p:nvPr/>
        </p:nvSpPr>
        <p:spPr>
          <a:xfrm>
            <a:off x="7607620" y="4435475"/>
            <a:ext cx="4403606" cy="3786358"/>
          </a:xfrm>
          <a:prstGeom prst="rect">
            <a:avLst/>
          </a:prstGeom>
          <a:noFill/>
        </p:spPr>
        <p:txBody>
          <a:bodyPr wrap="square" rtlCol="0">
            <a:spAutoFit/>
          </a:bodyPr>
          <a:lstStyle/>
          <a:p>
            <a:pPr algn="just">
              <a:lnSpc>
                <a:spcPct val="150000"/>
              </a:lnSpc>
            </a:pPr>
            <a:r>
              <a:rPr lang="fr-FR" dirty="0">
                <a:latin typeface="Rubik" panose="00000500000000000000" pitchFamily="2" charset="-79"/>
                <a:cs typeface="Rubik" panose="00000500000000000000" pitchFamily="2" charset="-79"/>
              </a:rPr>
              <a:t>KENNOL REVOLUTION 5W-30 NEO est une huile moteur 100% synthèse, spécialement développée pour les moteurs 1.5 </a:t>
            </a:r>
            <a:r>
              <a:rPr lang="fr-FR" dirty="0" err="1">
                <a:latin typeface="Rubik" panose="00000500000000000000" pitchFamily="2" charset="-79"/>
                <a:cs typeface="Rubik" panose="00000500000000000000" pitchFamily="2" charset="-79"/>
              </a:rPr>
              <a:t>BlueHDi</a:t>
            </a:r>
            <a:r>
              <a:rPr lang="fr-FR" dirty="0">
                <a:latin typeface="Rubik" panose="00000500000000000000" pitchFamily="2" charset="-79"/>
                <a:cs typeface="Rubik" panose="00000500000000000000" pitchFamily="2" charset="-79"/>
              </a:rPr>
              <a:t> (DV5R), 1.2 </a:t>
            </a:r>
            <a:r>
              <a:rPr lang="fr-FR" dirty="0" err="1">
                <a:latin typeface="Rubik" panose="00000500000000000000" pitchFamily="2" charset="-79"/>
                <a:cs typeface="Rubik" panose="00000500000000000000" pitchFamily="2" charset="-79"/>
              </a:rPr>
              <a:t>PureTech</a:t>
            </a:r>
            <a:r>
              <a:rPr lang="fr-FR" dirty="0">
                <a:latin typeface="Rubik" panose="00000500000000000000" pitchFamily="2" charset="-79"/>
                <a:cs typeface="Rubik" panose="00000500000000000000" pitchFamily="2" charset="-79"/>
              </a:rPr>
              <a:t> Gen1 (EB2) et 2.2 </a:t>
            </a:r>
            <a:r>
              <a:rPr lang="fr-FR" dirty="0" err="1">
                <a:latin typeface="Rubik" panose="00000500000000000000" pitchFamily="2" charset="-79"/>
                <a:cs typeface="Rubik" panose="00000500000000000000" pitchFamily="2" charset="-79"/>
              </a:rPr>
              <a:t>BlueHDi</a:t>
            </a:r>
            <a:r>
              <a:rPr lang="fr-FR" dirty="0">
                <a:latin typeface="Rubik" panose="00000500000000000000" pitchFamily="2" charset="-79"/>
                <a:cs typeface="Rubik" panose="00000500000000000000" pitchFamily="2" charset="-79"/>
              </a:rPr>
              <a:t> (DW12RU) du groupe STELLANTIS. Elle procure une résistance exceptionnelle à l’usure et optimise la propreté du moteur.</a:t>
            </a:r>
          </a:p>
        </p:txBody>
      </p:sp>
      <p:grpSp>
        <p:nvGrpSpPr>
          <p:cNvPr id="29" name="Groupe 28">
            <a:extLst>
              <a:ext uri="{FF2B5EF4-FFF2-40B4-BE49-F238E27FC236}">
                <a16:creationId xmlns:a16="http://schemas.microsoft.com/office/drawing/2014/main" id="{13A4A4F8-30B1-E4CD-6EBB-0A33200C8883}"/>
              </a:ext>
            </a:extLst>
          </p:cNvPr>
          <p:cNvGrpSpPr/>
          <p:nvPr/>
        </p:nvGrpSpPr>
        <p:grpSpPr>
          <a:xfrm>
            <a:off x="11729244" y="-4479925"/>
            <a:ext cx="9731070" cy="8442311"/>
            <a:chOff x="11729244" y="-4479925"/>
            <a:chExt cx="9731070" cy="8442311"/>
          </a:xfrm>
        </p:grpSpPr>
        <p:pic>
          <p:nvPicPr>
            <p:cNvPr id="28" name="Graphique 27">
              <a:extLst>
                <a:ext uri="{FF2B5EF4-FFF2-40B4-BE49-F238E27FC236}">
                  <a16:creationId xmlns:a16="http://schemas.microsoft.com/office/drawing/2014/main" id="{0621CBE8-C4DF-F6CA-7A29-3D15000D19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729244" y="-4479925"/>
              <a:ext cx="9731070" cy="8442311"/>
            </a:xfrm>
            <a:prstGeom prst="rect">
              <a:avLst/>
            </a:prstGeom>
          </p:spPr>
        </p:pic>
        <p:sp>
          <p:nvSpPr>
            <p:cNvPr id="27" name="ZoneTexte 26">
              <a:extLst>
                <a:ext uri="{FF2B5EF4-FFF2-40B4-BE49-F238E27FC236}">
                  <a16:creationId xmlns:a16="http://schemas.microsoft.com/office/drawing/2014/main" id="{1D42E339-D388-37CA-3B1C-ED7EA871092A}"/>
                </a:ext>
              </a:extLst>
            </p:cNvPr>
            <p:cNvSpPr txBox="1"/>
            <p:nvPr/>
          </p:nvSpPr>
          <p:spPr>
            <a:xfrm>
              <a:off x="12021906" y="815291"/>
              <a:ext cx="7085024" cy="1938992"/>
            </a:xfrm>
            <a:prstGeom prst="rect">
              <a:avLst/>
            </a:prstGeom>
            <a:noFill/>
          </p:spPr>
          <p:txBody>
            <a:bodyPr wrap="square">
              <a:spAutoFit/>
            </a:bodyPr>
            <a:lstStyle/>
            <a:p>
              <a:pPr algn="r"/>
              <a:r>
                <a:rPr lang="fr-FR" sz="2400" b="1" i="0" dirty="0">
                  <a:solidFill>
                    <a:srgbClr val="FFFFFF"/>
                  </a:solidFill>
                  <a:effectLst/>
                  <a:latin typeface="Rubik" panose="00000500000000000000" pitchFamily="2" charset="-79"/>
                  <a:cs typeface="Rubik" panose="00000500000000000000" pitchFamily="2" charset="-79"/>
                </a:rPr>
                <a:t>SAE </a:t>
              </a:r>
              <a:r>
                <a:rPr lang="fr-FR" sz="2400" i="0" dirty="0">
                  <a:solidFill>
                    <a:srgbClr val="FFFFFF"/>
                  </a:solidFill>
                  <a:effectLst/>
                  <a:latin typeface="Rubik" panose="00000500000000000000" pitchFamily="2" charset="-79"/>
                  <a:cs typeface="Rubik" panose="00000500000000000000" pitchFamily="2" charset="-79"/>
                </a:rPr>
                <a:t>5W-30</a:t>
              </a:r>
            </a:p>
            <a:p>
              <a:pPr algn="r"/>
              <a:r>
                <a:rPr lang="fr-FR" sz="2400" b="1" i="0" dirty="0">
                  <a:solidFill>
                    <a:srgbClr val="FFFFFF"/>
                  </a:solidFill>
                  <a:effectLst/>
                  <a:latin typeface="Rubik" panose="00000500000000000000" pitchFamily="2" charset="-79"/>
                  <a:cs typeface="Rubik" panose="00000500000000000000" pitchFamily="2" charset="-79"/>
                </a:rPr>
                <a:t>ACEA </a:t>
              </a:r>
              <a:r>
                <a:rPr lang="fr-FR" sz="2400" i="0" dirty="0">
                  <a:solidFill>
                    <a:srgbClr val="FFFFFF"/>
                  </a:solidFill>
                  <a:effectLst/>
                  <a:latin typeface="Rubik" panose="00000500000000000000" pitchFamily="2" charset="-79"/>
                  <a:cs typeface="Rubik" panose="00000500000000000000" pitchFamily="2" charset="-79"/>
                </a:rPr>
                <a:t>C3</a:t>
              </a:r>
            </a:p>
            <a:p>
              <a:pPr algn="r"/>
              <a:r>
                <a:rPr lang="fr-FR" sz="2400" b="1" i="0" dirty="0">
                  <a:solidFill>
                    <a:srgbClr val="FFFFFF"/>
                  </a:solidFill>
                  <a:effectLst/>
                  <a:latin typeface="Rubik" panose="00000500000000000000" pitchFamily="2" charset="-79"/>
                  <a:cs typeface="Rubik" panose="00000500000000000000" pitchFamily="2" charset="-79"/>
                </a:rPr>
                <a:t>API </a:t>
              </a:r>
              <a:r>
                <a:rPr lang="fr-FR" sz="2400" i="0" dirty="0">
                  <a:solidFill>
                    <a:srgbClr val="FFFFFF"/>
                  </a:solidFill>
                  <a:effectLst/>
                  <a:latin typeface="Rubik" panose="00000500000000000000" pitchFamily="2" charset="-79"/>
                  <a:cs typeface="Rubik" panose="00000500000000000000" pitchFamily="2" charset="-79"/>
                </a:rPr>
                <a:t>SP</a:t>
              </a:r>
            </a:p>
            <a:p>
              <a:pPr algn="r"/>
              <a:r>
                <a:rPr lang="fr-FR" sz="2400" b="1" i="0" dirty="0">
                  <a:solidFill>
                    <a:srgbClr val="FFFFFF"/>
                  </a:solidFill>
                  <a:effectLst/>
                  <a:latin typeface="Rubik" panose="00000500000000000000" pitchFamily="2" charset="-79"/>
                  <a:cs typeface="Rubik" panose="00000500000000000000" pitchFamily="2" charset="-79"/>
                </a:rPr>
                <a:t>PSA </a:t>
              </a:r>
              <a:r>
                <a:rPr lang="fr-FR" sz="2400" i="0" dirty="0">
                  <a:solidFill>
                    <a:srgbClr val="FFFFFF"/>
                  </a:solidFill>
                  <a:effectLst/>
                  <a:latin typeface="Rubik" panose="00000500000000000000" pitchFamily="2" charset="-79"/>
                  <a:cs typeface="Rubik" panose="00000500000000000000" pitchFamily="2" charset="-79"/>
                </a:rPr>
                <a:t>B71 2290 / B71 2297</a:t>
              </a:r>
            </a:p>
            <a:p>
              <a:pPr algn="r"/>
              <a:r>
                <a:rPr lang="fr-FR" sz="2400" b="1" i="0" dirty="0">
                  <a:solidFill>
                    <a:srgbClr val="FFFFFF"/>
                  </a:solidFill>
                  <a:effectLst/>
                  <a:latin typeface="Rubik" panose="00000500000000000000" pitchFamily="2" charset="-79"/>
                  <a:cs typeface="Rubik" panose="00000500000000000000" pitchFamily="2" charset="-79"/>
                </a:rPr>
                <a:t>STELLANTIS </a:t>
              </a:r>
              <a:r>
                <a:rPr lang="fr-FR" sz="2400" i="0" dirty="0">
                  <a:solidFill>
                    <a:srgbClr val="FFFFFF"/>
                  </a:solidFill>
                  <a:effectLst/>
                  <a:latin typeface="Rubik" panose="00000500000000000000" pitchFamily="2" charset="-79"/>
                  <a:cs typeface="Rubik" panose="00000500000000000000" pitchFamily="2" charset="-79"/>
                </a:rPr>
                <a:t>FPW9.55535/03</a:t>
              </a:r>
              <a:endParaRPr lang="fr-FR" sz="2400" dirty="0"/>
            </a:p>
          </p:txBody>
        </p:sp>
      </p:grpSp>
    </p:spTree>
    <p:extLst>
      <p:ext uri="{BB962C8B-B14F-4D97-AF65-F5344CB8AC3E}">
        <p14:creationId xmlns:p14="http://schemas.microsoft.com/office/powerpoint/2010/main" val="1995767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5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250"/>
                            </p:stCondLst>
                            <p:childTnLst>
                              <p:par>
                                <p:cTn id="11" presetID="10" presetClass="entr" presetSubtype="0" fill="hold" grpId="0" nodeType="afterEffect">
                                  <p:stCondLst>
                                    <p:cond delay="100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D92043-9EB3-4519-8BFE-C8276DE87A42}"/>
              </a:ext>
            </a:extLst>
          </p:cNvPr>
          <p:cNvSpPr/>
          <p:nvPr/>
        </p:nvSpPr>
        <p:spPr>
          <a:xfrm>
            <a:off x="974153" y="1658257"/>
            <a:ext cx="12431491" cy="646331"/>
          </a:xfrm>
          <a:prstGeom prst="rect">
            <a:avLst/>
          </a:prstGeom>
        </p:spPr>
        <p:txBody>
          <a:bodyPr wrap="square">
            <a:spAutoFit/>
          </a:bodyPr>
          <a:lstStyle/>
          <a:p>
            <a:r>
              <a:rPr lang="fr-FR" sz="3600" spc="-5" dirty="0">
                <a:latin typeface="Rubik Black" panose="00000A00000000000000" pitchFamily="2" charset="-79"/>
                <a:cs typeface="Rubik Black" panose="00000A00000000000000" pitchFamily="2" charset="-79"/>
              </a:rPr>
              <a:t>GAMMES KENNOL </a:t>
            </a:r>
            <a:r>
              <a:rPr lang="fr-FR" sz="2400" spc="-5" dirty="0">
                <a:solidFill>
                  <a:srgbClr val="E41B13"/>
                </a:solidFill>
                <a:latin typeface="Rubik" panose="00000500000000000000" pitchFamily="2" charset="-79"/>
                <a:cs typeface="Rubik" panose="00000500000000000000" pitchFamily="2" charset="-79"/>
              </a:rPr>
              <a:t>| HYBRIDE &amp; ÉLECTRIQUE</a:t>
            </a:r>
            <a:endParaRPr lang="fr-FR" sz="2400" dirty="0">
              <a:solidFill>
                <a:srgbClr val="E41B13"/>
              </a:solidFill>
              <a:latin typeface="Rubik" panose="00000500000000000000" pitchFamily="2" charset="-79"/>
              <a:cs typeface="Rubik" panose="00000500000000000000" pitchFamily="2" charset="-79"/>
            </a:endParaRPr>
          </a:p>
        </p:txBody>
      </p:sp>
      <p:pic>
        <p:nvPicPr>
          <p:cNvPr id="18" name="Graphique 17">
            <a:extLst>
              <a:ext uri="{FF2B5EF4-FFF2-40B4-BE49-F238E27FC236}">
                <a16:creationId xmlns:a16="http://schemas.microsoft.com/office/drawing/2014/main" id="{91F34DC2-4831-4551-8819-9F22F298E4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6556" y="1463675"/>
            <a:ext cx="1264517" cy="1097047"/>
          </a:xfrm>
          <a:prstGeom prst="rect">
            <a:avLst/>
          </a:prstGeom>
        </p:spPr>
      </p:pic>
      <p:pic>
        <p:nvPicPr>
          <p:cNvPr id="9" name="Image 8">
            <a:extLst>
              <a:ext uri="{FF2B5EF4-FFF2-40B4-BE49-F238E27FC236}">
                <a16:creationId xmlns:a16="http://schemas.microsoft.com/office/drawing/2014/main" id="{DA159E3C-2005-4A12-A9AB-D00F39736C9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89844" y="2378075"/>
            <a:ext cx="7435454" cy="7435454"/>
          </a:xfrm>
          <a:prstGeom prst="rect">
            <a:avLst/>
          </a:prstGeom>
        </p:spPr>
      </p:pic>
      <p:grpSp>
        <p:nvGrpSpPr>
          <p:cNvPr id="10" name="Groupe 9">
            <a:extLst>
              <a:ext uri="{FF2B5EF4-FFF2-40B4-BE49-F238E27FC236}">
                <a16:creationId xmlns:a16="http://schemas.microsoft.com/office/drawing/2014/main" id="{89313ADF-F843-44CC-9B6C-7BB99B6EE44D}"/>
              </a:ext>
            </a:extLst>
          </p:cNvPr>
          <p:cNvGrpSpPr/>
          <p:nvPr/>
        </p:nvGrpSpPr>
        <p:grpSpPr>
          <a:xfrm>
            <a:off x="1438751" y="8953657"/>
            <a:ext cx="3433632" cy="646331"/>
            <a:chOff x="14010612" y="7752780"/>
            <a:chExt cx="3433632" cy="646331"/>
          </a:xfrm>
          <a:effectLst>
            <a:outerShdw blurRad="355600" algn="ctr" rotWithShape="0">
              <a:prstClr val="black"/>
            </a:outerShdw>
          </a:effectLst>
        </p:grpSpPr>
        <p:pic>
          <p:nvPicPr>
            <p:cNvPr id="11" name="Graphique 10">
              <a:extLst>
                <a:ext uri="{FF2B5EF4-FFF2-40B4-BE49-F238E27FC236}">
                  <a16:creationId xmlns:a16="http://schemas.microsoft.com/office/drawing/2014/main" id="{3D37BD45-574B-4CD7-913A-6E9650FD451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010612" y="7752780"/>
              <a:ext cx="3433632" cy="646331"/>
            </a:xfrm>
            <a:prstGeom prst="rect">
              <a:avLst/>
            </a:prstGeom>
          </p:spPr>
        </p:pic>
        <p:sp>
          <p:nvSpPr>
            <p:cNvPr id="12" name="Rectangle 11">
              <a:extLst>
                <a:ext uri="{FF2B5EF4-FFF2-40B4-BE49-F238E27FC236}">
                  <a16:creationId xmlns:a16="http://schemas.microsoft.com/office/drawing/2014/main" id="{8A56C432-3220-4F02-84F6-7C0774F8F614}"/>
                </a:ext>
              </a:extLst>
            </p:cNvPr>
            <p:cNvSpPr/>
            <p:nvPr/>
          </p:nvSpPr>
          <p:spPr>
            <a:xfrm>
              <a:off x="14435451" y="7875890"/>
              <a:ext cx="2583954" cy="400110"/>
            </a:xfrm>
            <a:prstGeom prst="rect">
              <a:avLst/>
            </a:prstGeom>
          </p:spPr>
          <p:txBody>
            <a:bodyPr wrap="square">
              <a:spAutoFit/>
            </a:bodyPr>
            <a:lstStyle/>
            <a:p>
              <a:pPr marL="12700" algn="ctr">
                <a:spcBef>
                  <a:spcPts val="1085"/>
                </a:spcBef>
                <a:tabLst>
                  <a:tab pos="1009015" algn="l"/>
                </a:tabLst>
              </a:pPr>
              <a:r>
                <a:rPr lang="fr-FR" sz="2000" b="1" spc="-5" dirty="0">
                  <a:solidFill>
                    <a:schemeClr val="bg1"/>
                  </a:solidFill>
                  <a:latin typeface="Rubik" panose="00000500000000000000" pitchFamily="2" charset="-79"/>
                  <a:cs typeface="Rubik" panose="00000500000000000000" pitchFamily="2" charset="-79"/>
                </a:rPr>
                <a:t>HYBRID 0W-16 </a:t>
              </a:r>
            </a:p>
          </p:txBody>
        </p:sp>
      </p:grpSp>
      <p:grpSp>
        <p:nvGrpSpPr>
          <p:cNvPr id="13" name="Groupe 12">
            <a:extLst>
              <a:ext uri="{FF2B5EF4-FFF2-40B4-BE49-F238E27FC236}">
                <a16:creationId xmlns:a16="http://schemas.microsoft.com/office/drawing/2014/main" id="{37549F0E-0189-428E-843A-E756A351D3C0}"/>
              </a:ext>
            </a:extLst>
          </p:cNvPr>
          <p:cNvGrpSpPr/>
          <p:nvPr/>
        </p:nvGrpSpPr>
        <p:grpSpPr>
          <a:xfrm>
            <a:off x="5297222" y="8953657"/>
            <a:ext cx="3433632" cy="646331"/>
            <a:chOff x="13984907" y="8870277"/>
            <a:chExt cx="3433632" cy="646331"/>
          </a:xfrm>
          <a:effectLst>
            <a:outerShdw blurRad="355600" algn="ctr" rotWithShape="0">
              <a:prstClr val="black"/>
            </a:outerShdw>
          </a:effectLst>
        </p:grpSpPr>
        <p:pic>
          <p:nvPicPr>
            <p:cNvPr id="14" name="Graphique 13">
              <a:extLst>
                <a:ext uri="{FF2B5EF4-FFF2-40B4-BE49-F238E27FC236}">
                  <a16:creationId xmlns:a16="http://schemas.microsoft.com/office/drawing/2014/main" id="{B703E690-3459-4007-AB4C-84590F8EAE0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984907" y="8870277"/>
              <a:ext cx="3433632" cy="646331"/>
            </a:xfrm>
            <a:prstGeom prst="rect">
              <a:avLst/>
            </a:prstGeom>
          </p:spPr>
        </p:pic>
        <p:sp>
          <p:nvSpPr>
            <p:cNvPr id="15" name="Rectangle 14">
              <a:extLst>
                <a:ext uri="{FF2B5EF4-FFF2-40B4-BE49-F238E27FC236}">
                  <a16:creationId xmlns:a16="http://schemas.microsoft.com/office/drawing/2014/main" id="{5856E181-E2F5-4E28-A1B6-AB0D4AA0A7D6}"/>
                </a:ext>
              </a:extLst>
            </p:cNvPr>
            <p:cNvSpPr/>
            <p:nvPr/>
          </p:nvSpPr>
          <p:spPr>
            <a:xfrm>
              <a:off x="14409746" y="8993387"/>
              <a:ext cx="2583954" cy="400110"/>
            </a:xfrm>
            <a:prstGeom prst="rect">
              <a:avLst/>
            </a:prstGeom>
          </p:spPr>
          <p:txBody>
            <a:bodyPr wrap="square">
              <a:spAutoFit/>
            </a:bodyPr>
            <a:lstStyle/>
            <a:p>
              <a:pPr marL="12700" algn="ctr">
                <a:spcBef>
                  <a:spcPts val="1085"/>
                </a:spcBef>
                <a:tabLst>
                  <a:tab pos="1009015" algn="l"/>
                </a:tabLst>
              </a:pPr>
              <a:r>
                <a:rPr lang="fr-FR" sz="2000" b="1" spc="-5" dirty="0">
                  <a:solidFill>
                    <a:schemeClr val="bg1"/>
                  </a:solidFill>
                  <a:latin typeface="Rubik" panose="00000500000000000000" pitchFamily="2" charset="-79"/>
                  <a:cs typeface="Rubik" panose="00000500000000000000" pitchFamily="2" charset="-79"/>
                </a:rPr>
                <a:t>HYBRID 0W-20 </a:t>
              </a:r>
              <a:endParaRPr lang="fr-FR" sz="2000" dirty="0">
                <a:solidFill>
                  <a:schemeClr val="bg1"/>
                </a:solidFill>
                <a:latin typeface="Rubik" panose="00000500000000000000" pitchFamily="2" charset="-79"/>
                <a:cs typeface="Rubik" panose="00000500000000000000" pitchFamily="2" charset="-79"/>
              </a:endParaRPr>
            </a:p>
          </p:txBody>
        </p:sp>
      </p:grpSp>
      <p:sp>
        <p:nvSpPr>
          <p:cNvPr id="16" name="ZoneTexte 15">
            <a:extLst>
              <a:ext uri="{FF2B5EF4-FFF2-40B4-BE49-F238E27FC236}">
                <a16:creationId xmlns:a16="http://schemas.microsoft.com/office/drawing/2014/main" id="{F137B88C-B2AD-497A-AF0F-0EB3AA6C6347}"/>
              </a:ext>
            </a:extLst>
          </p:cNvPr>
          <p:cNvSpPr txBox="1"/>
          <p:nvPr/>
        </p:nvSpPr>
        <p:spPr>
          <a:xfrm>
            <a:off x="4490244" y="2769326"/>
            <a:ext cx="1345537" cy="585738"/>
          </a:xfrm>
          <a:prstGeom prst="rect">
            <a:avLst/>
          </a:prstGeom>
          <a:noFill/>
        </p:spPr>
        <p:txBody>
          <a:bodyPr wrap="square" rtlCol="0">
            <a:spAutoFit/>
          </a:bodyPr>
          <a:lstStyle/>
          <a:p>
            <a:pPr>
              <a:lnSpc>
                <a:spcPct val="150000"/>
              </a:lnSpc>
            </a:pPr>
            <a:r>
              <a:rPr lang="en-US" sz="2400" b="1" dirty="0">
                <a:latin typeface="Rubik" panose="00000500000000000000" pitchFamily="2" charset="-79"/>
                <a:cs typeface="Rubik" panose="00000500000000000000" pitchFamily="2" charset="-79"/>
              </a:rPr>
              <a:t>HUILES</a:t>
            </a:r>
          </a:p>
        </p:txBody>
      </p:sp>
      <p:pic>
        <p:nvPicPr>
          <p:cNvPr id="17" name="Image 16">
            <a:extLst>
              <a:ext uri="{FF2B5EF4-FFF2-40B4-BE49-F238E27FC236}">
                <a16:creationId xmlns:a16="http://schemas.microsoft.com/office/drawing/2014/main" id="{01BA26B9-0C55-4465-9052-6DCDF3EE5D3B}"/>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1029554" y="2986712"/>
            <a:ext cx="6703921" cy="6521323"/>
          </a:xfrm>
          <a:prstGeom prst="rect">
            <a:avLst/>
          </a:prstGeom>
        </p:spPr>
      </p:pic>
      <p:grpSp>
        <p:nvGrpSpPr>
          <p:cNvPr id="19" name="Groupe 18">
            <a:extLst>
              <a:ext uri="{FF2B5EF4-FFF2-40B4-BE49-F238E27FC236}">
                <a16:creationId xmlns:a16="http://schemas.microsoft.com/office/drawing/2014/main" id="{8650622B-7723-41A6-8B96-D7349BB64611}"/>
              </a:ext>
            </a:extLst>
          </p:cNvPr>
          <p:cNvGrpSpPr/>
          <p:nvPr/>
        </p:nvGrpSpPr>
        <p:grpSpPr>
          <a:xfrm>
            <a:off x="10754082" y="8985389"/>
            <a:ext cx="3433632" cy="707886"/>
            <a:chOff x="14010612" y="7751827"/>
            <a:chExt cx="3433632" cy="707886"/>
          </a:xfrm>
          <a:effectLst>
            <a:outerShdw blurRad="355600" algn="ctr" rotWithShape="0">
              <a:prstClr val="black"/>
            </a:outerShdw>
          </a:effectLst>
        </p:grpSpPr>
        <p:pic>
          <p:nvPicPr>
            <p:cNvPr id="20" name="Graphique 19">
              <a:extLst>
                <a:ext uri="{FF2B5EF4-FFF2-40B4-BE49-F238E27FC236}">
                  <a16:creationId xmlns:a16="http://schemas.microsoft.com/office/drawing/2014/main" id="{3996D2F3-EE7E-452F-B405-0C73302F13E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010612" y="7752780"/>
              <a:ext cx="3433632" cy="646331"/>
            </a:xfrm>
            <a:prstGeom prst="rect">
              <a:avLst/>
            </a:prstGeom>
          </p:spPr>
        </p:pic>
        <p:sp>
          <p:nvSpPr>
            <p:cNvPr id="21" name="Rectangle 20">
              <a:extLst>
                <a:ext uri="{FF2B5EF4-FFF2-40B4-BE49-F238E27FC236}">
                  <a16:creationId xmlns:a16="http://schemas.microsoft.com/office/drawing/2014/main" id="{270E971D-A8A1-4F60-A3B9-3BA3D13BDD02}"/>
                </a:ext>
              </a:extLst>
            </p:cNvPr>
            <p:cNvSpPr/>
            <p:nvPr/>
          </p:nvSpPr>
          <p:spPr>
            <a:xfrm>
              <a:off x="14223774" y="7751827"/>
              <a:ext cx="3048000" cy="707886"/>
            </a:xfrm>
            <a:prstGeom prst="rect">
              <a:avLst/>
            </a:prstGeom>
          </p:spPr>
          <p:txBody>
            <a:bodyPr wrap="square">
              <a:spAutoFit/>
            </a:bodyPr>
            <a:lstStyle/>
            <a:p>
              <a:pPr marL="12700" algn="ctr">
                <a:spcBef>
                  <a:spcPts val="1085"/>
                </a:spcBef>
                <a:tabLst>
                  <a:tab pos="1009015" algn="l"/>
                </a:tabLst>
              </a:pPr>
              <a:r>
                <a:rPr lang="fr-FR" sz="2000" b="1" spc="-5" dirty="0">
                  <a:solidFill>
                    <a:schemeClr val="bg1"/>
                  </a:solidFill>
                  <a:latin typeface="Rubik" panose="00000500000000000000" pitchFamily="2" charset="-79"/>
                  <a:cs typeface="Rubik" panose="00000500000000000000" pitchFamily="2" charset="-79"/>
                </a:rPr>
                <a:t>VÉHICULES</a:t>
              </a:r>
              <a:br>
                <a:rPr lang="fr-FR" sz="2000" b="1" spc="-5" dirty="0">
                  <a:solidFill>
                    <a:schemeClr val="bg1"/>
                  </a:solidFill>
                  <a:latin typeface="Rubik" panose="00000500000000000000" pitchFamily="2" charset="-79"/>
                  <a:cs typeface="Rubik" panose="00000500000000000000" pitchFamily="2" charset="-79"/>
                </a:rPr>
              </a:br>
              <a:r>
                <a:rPr lang="fr-FR" sz="2000" b="1" spc="-5" dirty="0">
                  <a:solidFill>
                    <a:schemeClr val="bg1"/>
                  </a:solidFill>
                  <a:latin typeface="Rubik" panose="00000500000000000000" pitchFamily="2" charset="-79"/>
                  <a:cs typeface="Rubik" panose="00000500000000000000" pitchFamily="2" charset="-79"/>
                </a:rPr>
                <a:t>HYBRIDES</a:t>
              </a:r>
            </a:p>
          </p:txBody>
        </p:sp>
      </p:grpSp>
      <p:grpSp>
        <p:nvGrpSpPr>
          <p:cNvPr id="22" name="Groupe 21">
            <a:extLst>
              <a:ext uri="{FF2B5EF4-FFF2-40B4-BE49-F238E27FC236}">
                <a16:creationId xmlns:a16="http://schemas.microsoft.com/office/drawing/2014/main" id="{A7427716-6F40-4655-B0D0-95F5EB933A7B}"/>
              </a:ext>
            </a:extLst>
          </p:cNvPr>
          <p:cNvGrpSpPr/>
          <p:nvPr/>
        </p:nvGrpSpPr>
        <p:grpSpPr>
          <a:xfrm>
            <a:off x="14499117" y="8985389"/>
            <a:ext cx="3660503" cy="707886"/>
            <a:chOff x="13871471" y="8869324"/>
            <a:chExt cx="3660503" cy="707886"/>
          </a:xfrm>
          <a:effectLst>
            <a:outerShdw blurRad="355600" algn="ctr" rotWithShape="0">
              <a:prstClr val="black"/>
            </a:outerShdw>
          </a:effectLst>
        </p:grpSpPr>
        <p:pic>
          <p:nvPicPr>
            <p:cNvPr id="23" name="Graphique 22">
              <a:extLst>
                <a:ext uri="{FF2B5EF4-FFF2-40B4-BE49-F238E27FC236}">
                  <a16:creationId xmlns:a16="http://schemas.microsoft.com/office/drawing/2014/main" id="{3754CB0C-F06D-4A42-B4CF-F8F5380D7C9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3984907" y="8870277"/>
              <a:ext cx="3433632" cy="646331"/>
            </a:xfrm>
            <a:prstGeom prst="rect">
              <a:avLst/>
            </a:prstGeom>
          </p:spPr>
        </p:pic>
        <p:sp>
          <p:nvSpPr>
            <p:cNvPr id="25" name="Rectangle 24">
              <a:extLst>
                <a:ext uri="{FF2B5EF4-FFF2-40B4-BE49-F238E27FC236}">
                  <a16:creationId xmlns:a16="http://schemas.microsoft.com/office/drawing/2014/main" id="{0A6B7281-4208-46EC-AC41-E464AB9049AE}"/>
                </a:ext>
              </a:extLst>
            </p:cNvPr>
            <p:cNvSpPr/>
            <p:nvPr/>
          </p:nvSpPr>
          <p:spPr>
            <a:xfrm>
              <a:off x="13871471" y="8869324"/>
              <a:ext cx="3660503" cy="707886"/>
            </a:xfrm>
            <a:prstGeom prst="rect">
              <a:avLst/>
            </a:prstGeom>
          </p:spPr>
          <p:txBody>
            <a:bodyPr wrap="square">
              <a:spAutoFit/>
            </a:bodyPr>
            <a:lstStyle/>
            <a:p>
              <a:pPr marL="12700" algn="ctr">
                <a:spcBef>
                  <a:spcPts val="1085"/>
                </a:spcBef>
                <a:tabLst>
                  <a:tab pos="1009015" algn="l"/>
                </a:tabLst>
              </a:pPr>
              <a:r>
                <a:rPr lang="fr-FR" sz="2000" b="1" spc="-5" dirty="0">
                  <a:solidFill>
                    <a:schemeClr val="bg1"/>
                  </a:solidFill>
                  <a:latin typeface="Rubik" panose="00000500000000000000" pitchFamily="2" charset="-79"/>
                  <a:cs typeface="Rubik" panose="00000500000000000000" pitchFamily="2" charset="-79"/>
                </a:rPr>
                <a:t>VÉHICULES</a:t>
              </a:r>
              <a:br>
                <a:rPr lang="fr-FR" sz="2000" b="1" spc="-5" dirty="0">
                  <a:solidFill>
                    <a:schemeClr val="bg1"/>
                  </a:solidFill>
                  <a:latin typeface="Rubik" panose="00000500000000000000" pitchFamily="2" charset="-79"/>
                  <a:cs typeface="Rubik" panose="00000500000000000000" pitchFamily="2" charset="-79"/>
                </a:rPr>
              </a:br>
              <a:r>
                <a:rPr lang="fr-FR" sz="2000" b="1" spc="-5" dirty="0">
                  <a:solidFill>
                    <a:schemeClr val="bg1"/>
                  </a:solidFill>
                  <a:latin typeface="Rubik" panose="00000500000000000000" pitchFamily="2" charset="-79"/>
                  <a:cs typeface="Rubik" panose="00000500000000000000" pitchFamily="2" charset="-79"/>
                </a:rPr>
                <a:t>ÉLECTRIQUES</a:t>
              </a:r>
            </a:p>
          </p:txBody>
        </p:sp>
      </p:grpSp>
      <p:sp>
        <p:nvSpPr>
          <p:cNvPr id="26" name="ZoneTexte 25">
            <a:extLst>
              <a:ext uri="{FF2B5EF4-FFF2-40B4-BE49-F238E27FC236}">
                <a16:creationId xmlns:a16="http://schemas.microsoft.com/office/drawing/2014/main" id="{18870E28-58CF-4CC0-BA9E-C219553DC75F}"/>
              </a:ext>
            </a:extLst>
          </p:cNvPr>
          <p:cNvSpPr txBox="1"/>
          <p:nvPr/>
        </p:nvSpPr>
        <p:spPr>
          <a:xfrm>
            <a:off x="12643644" y="2427698"/>
            <a:ext cx="3313089" cy="1139736"/>
          </a:xfrm>
          <a:prstGeom prst="rect">
            <a:avLst/>
          </a:prstGeom>
          <a:noFill/>
        </p:spPr>
        <p:txBody>
          <a:bodyPr wrap="square" rtlCol="0">
            <a:spAutoFit/>
          </a:bodyPr>
          <a:lstStyle/>
          <a:p>
            <a:pPr algn="ctr">
              <a:lnSpc>
                <a:spcPct val="150000"/>
              </a:lnSpc>
            </a:pPr>
            <a:r>
              <a:rPr lang="en-US" sz="2400" b="1" dirty="0">
                <a:latin typeface="Rubik" panose="00000500000000000000" pitchFamily="2" charset="-79"/>
                <a:cs typeface="Rubik" panose="00000500000000000000" pitchFamily="2" charset="-79"/>
              </a:rPr>
              <a:t>LIQUIDES DE REFROIDISSEMENT</a:t>
            </a:r>
          </a:p>
        </p:txBody>
      </p:sp>
      <p:pic>
        <p:nvPicPr>
          <p:cNvPr id="3" name="Graphique 2">
            <a:extLst>
              <a:ext uri="{FF2B5EF4-FFF2-40B4-BE49-F238E27FC236}">
                <a16:creationId xmlns:a16="http://schemas.microsoft.com/office/drawing/2014/main" id="{FF0C443D-4557-5DBC-C5A0-B7504F8858B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7270551" y="644081"/>
            <a:ext cx="2165806" cy="2165806"/>
          </a:xfrm>
          <a:prstGeom prst="rect">
            <a:avLst/>
          </a:prstGeom>
        </p:spPr>
      </p:pic>
    </p:spTree>
    <p:extLst>
      <p:ext uri="{BB962C8B-B14F-4D97-AF65-F5344CB8AC3E}">
        <p14:creationId xmlns:p14="http://schemas.microsoft.com/office/powerpoint/2010/main" val="1906040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fade">
                                      <p:cBhvr>
                                        <p:cTn id="11" dur="1000"/>
                                        <p:tgtEl>
                                          <p:spTgt spid="16">
                                            <p:txEl>
                                              <p:pRg st="0" end="0"/>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750"/>
                                        <p:tgtEl>
                                          <p:spTgt spid="9"/>
                                        </p:tgtEl>
                                      </p:cBhvr>
                                    </p:animEffect>
                                  </p:childTnLst>
                                </p:cTn>
                              </p:par>
                            </p:childTnLst>
                          </p:cTn>
                        </p:par>
                        <p:par>
                          <p:cTn id="16" fill="hold">
                            <p:stCondLst>
                              <p:cond delay="225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par>
                          <p:cTn id="22" fill="hold">
                            <p:stCondLst>
                              <p:cond delay="2750"/>
                            </p:stCondLst>
                            <p:childTnLst>
                              <p:par>
                                <p:cTn id="23" presetID="53" presetClass="entr" presetSubtype="16"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par>
                          <p:cTn id="28" fill="hold">
                            <p:stCondLst>
                              <p:cond delay="3250"/>
                            </p:stCondLst>
                            <p:childTnLst>
                              <p:par>
                                <p:cTn id="29" presetID="10" presetClass="entr" presetSubtype="0" fill="hold" grpId="0" nodeType="afterEffect">
                                  <p:stCondLst>
                                    <p:cond delay="50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childTnLst>
                                </p:cTn>
                              </p:par>
                            </p:childTnLst>
                          </p:cTn>
                        </p:par>
                        <p:par>
                          <p:cTn id="32" fill="hold">
                            <p:stCondLst>
                              <p:cond delay="4750"/>
                            </p:stCondLst>
                            <p:childTnLst>
                              <p:par>
                                <p:cTn id="33" presetID="10" presetClass="entr" presetSubtype="0"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750"/>
                                        <p:tgtEl>
                                          <p:spTgt spid="17"/>
                                        </p:tgtEl>
                                      </p:cBhvr>
                                    </p:animEffect>
                                  </p:childTnLst>
                                </p:cTn>
                              </p:par>
                            </p:childTnLst>
                          </p:cTn>
                        </p:par>
                        <p:par>
                          <p:cTn id="36" fill="hold">
                            <p:stCondLst>
                              <p:cond delay="5500"/>
                            </p:stCondLst>
                            <p:childTnLst>
                              <p:par>
                                <p:cTn id="37" presetID="53" presetClass="entr" presetSubtype="16"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ppt_w</p:attrName>
                                        </p:attrNameLst>
                                      </p:cBhvr>
                                      <p:tavLst>
                                        <p:tav tm="0">
                                          <p:val>
                                            <p:fltVal val="0"/>
                                          </p:val>
                                        </p:tav>
                                        <p:tav tm="100000">
                                          <p:val>
                                            <p:strVal val="#ppt_w"/>
                                          </p:val>
                                        </p:tav>
                                      </p:tavLst>
                                    </p:anim>
                                    <p:anim calcmode="lin" valueType="num">
                                      <p:cBhvr>
                                        <p:cTn id="40" dur="500" fill="hold"/>
                                        <p:tgtEl>
                                          <p:spTgt spid="19"/>
                                        </p:tgtEl>
                                        <p:attrNameLst>
                                          <p:attrName>ppt_h</p:attrName>
                                        </p:attrNameLst>
                                      </p:cBhvr>
                                      <p:tavLst>
                                        <p:tav tm="0">
                                          <p:val>
                                            <p:fltVal val="0"/>
                                          </p:val>
                                        </p:tav>
                                        <p:tav tm="100000">
                                          <p:val>
                                            <p:strVal val="#ppt_h"/>
                                          </p:val>
                                        </p:tav>
                                      </p:tavLst>
                                    </p:anim>
                                    <p:animEffect transition="in" filter="fade">
                                      <p:cBhvr>
                                        <p:cTn id="41" dur="500"/>
                                        <p:tgtEl>
                                          <p:spTgt spid="19"/>
                                        </p:tgtEl>
                                      </p:cBhvr>
                                    </p:animEffect>
                                  </p:childTnLst>
                                </p:cTn>
                              </p:par>
                            </p:childTnLst>
                          </p:cTn>
                        </p:par>
                        <p:par>
                          <p:cTn id="42" fill="hold">
                            <p:stCondLst>
                              <p:cond delay="6000"/>
                            </p:stCondLst>
                            <p:childTnLst>
                              <p:par>
                                <p:cTn id="43" presetID="53" presetClass="entr" presetSubtype="16" fill="hold" nodeType="after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fltVal val="0"/>
                                          </p:val>
                                        </p:tav>
                                        <p:tav tm="100000">
                                          <p:val>
                                            <p:strVal val="#ppt_w"/>
                                          </p:val>
                                        </p:tav>
                                      </p:tavLst>
                                    </p:anim>
                                    <p:anim calcmode="lin" valueType="num">
                                      <p:cBhvr>
                                        <p:cTn id="46" dur="500" fill="hold"/>
                                        <p:tgtEl>
                                          <p:spTgt spid="22"/>
                                        </p:tgtEl>
                                        <p:attrNameLst>
                                          <p:attrName>ppt_h</p:attrName>
                                        </p:attrNameLst>
                                      </p:cBhvr>
                                      <p:tavLst>
                                        <p:tav tm="0">
                                          <p:val>
                                            <p:fltVal val="0"/>
                                          </p:val>
                                        </p:tav>
                                        <p:tav tm="100000">
                                          <p:val>
                                            <p:strVal val="#ppt_h"/>
                                          </p:val>
                                        </p:tav>
                                      </p:tavLst>
                                    </p:anim>
                                    <p:animEffect transition="in" filter="fade">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26" grpId="0" uiExpan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que 7">
            <a:extLst>
              <a:ext uri="{FF2B5EF4-FFF2-40B4-BE49-F238E27FC236}">
                <a16:creationId xmlns:a16="http://schemas.microsoft.com/office/drawing/2014/main" id="{D4151D0C-D9DE-4E41-B1A9-FA505ED7A9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58724" y="6185148"/>
            <a:ext cx="3505200" cy="3040980"/>
          </a:xfrm>
          <a:prstGeom prst="rect">
            <a:avLst/>
          </a:prstGeom>
        </p:spPr>
      </p:pic>
      <p:sp>
        <p:nvSpPr>
          <p:cNvPr id="16" name="ZoneTexte 15">
            <a:extLst>
              <a:ext uri="{FF2B5EF4-FFF2-40B4-BE49-F238E27FC236}">
                <a16:creationId xmlns:a16="http://schemas.microsoft.com/office/drawing/2014/main" id="{A03725C7-E213-4732-8C47-5076E0E22E8B}"/>
              </a:ext>
            </a:extLst>
          </p:cNvPr>
          <p:cNvSpPr txBox="1"/>
          <p:nvPr/>
        </p:nvSpPr>
        <p:spPr>
          <a:xfrm>
            <a:off x="3926458" y="6797675"/>
            <a:ext cx="3124200" cy="1815882"/>
          </a:xfrm>
          <a:prstGeom prst="rect">
            <a:avLst/>
          </a:prstGeom>
          <a:noFill/>
        </p:spPr>
        <p:txBody>
          <a:bodyPr wrap="square" rtlCol="0">
            <a:spAutoFit/>
          </a:bodyPr>
          <a:lstStyle/>
          <a:p>
            <a:pPr algn="ctr"/>
            <a:r>
              <a:rPr lang="fr-FR" sz="2800" dirty="0">
                <a:latin typeface="Rubik" panose="00000500000000000000" pitchFamily="2" charset="-79"/>
                <a:cs typeface="Rubik" panose="00000500000000000000" pitchFamily="2" charset="-79"/>
              </a:rPr>
              <a:t>Spécialiste</a:t>
            </a:r>
          </a:p>
          <a:p>
            <a:pPr algn="ctr"/>
            <a:r>
              <a:rPr lang="fr-FR" sz="2800" dirty="0">
                <a:latin typeface="Rubik" panose="00000500000000000000" pitchFamily="2" charset="-79"/>
                <a:cs typeface="Rubik" panose="00000500000000000000" pitchFamily="2" charset="-79"/>
              </a:rPr>
              <a:t>des lubrifiants </a:t>
            </a:r>
          </a:p>
          <a:p>
            <a:pPr algn="ctr"/>
            <a:r>
              <a:rPr lang="fr-FR" sz="2800" dirty="0">
                <a:latin typeface="Rubik" panose="00000500000000000000" pitchFamily="2" charset="-79"/>
                <a:cs typeface="Rubik" panose="00000500000000000000" pitchFamily="2" charset="-79"/>
              </a:rPr>
              <a:t>et fluides spécifiques</a:t>
            </a:r>
          </a:p>
        </p:txBody>
      </p:sp>
      <p:pic>
        <p:nvPicPr>
          <p:cNvPr id="6" name="Graphique 5">
            <a:extLst>
              <a:ext uri="{FF2B5EF4-FFF2-40B4-BE49-F238E27FC236}">
                <a16:creationId xmlns:a16="http://schemas.microsoft.com/office/drawing/2014/main" id="{FC3B4E8B-7B8F-4501-A255-A9FDF5D69B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84804" y="4508748"/>
            <a:ext cx="3505200" cy="3040980"/>
          </a:xfrm>
          <a:prstGeom prst="rect">
            <a:avLst/>
          </a:prstGeom>
        </p:spPr>
      </p:pic>
      <p:pic>
        <p:nvPicPr>
          <p:cNvPr id="14" name="Graphique 13">
            <a:extLst>
              <a:ext uri="{FF2B5EF4-FFF2-40B4-BE49-F238E27FC236}">
                <a16:creationId xmlns:a16="http://schemas.microsoft.com/office/drawing/2014/main" id="{52052B62-4577-4EEB-8B07-A49E310B284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00044" y="7854289"/>
            <a:ext cx="3505200" cy="3040980"/>
          </a:xfrm>
          <a:prstGeom prst="rect">
            <a:avLst/>
          </a:prstGeom>
        </p:spPr>
      </p:pic>
      <p:pic>
        <p:nvPicPr>
          <p:cNvPr id="11" name="Graphique 10">
            <a:extLst>
              <a:ext uri="{FF2B5EF4-FFF2-40B4-BE49-F238E27FC236}">
                <a16:creationId xmlns:a16="http://schemas.microsoft.com/office/drawing/2014/main" id="{52049E2B-32F6-45CC-84EE-64A55175DB0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536964" y="4508748"/>
            <a:ext cx="3505200" cy="3040980"/>
          </a:xfrm>
          <a:prstGeom prst="rect">
            <a:avLst/>
          </a:prstGeom>
        </p:spPr>
      </p:pic>
      <p:sp>
        <p:nvSpPr>
          <p:cNvPr id="19" name="ZoneTexte 18">
            <a:extLst>
              <a:ext uri="{FF2B5EF4-FFF2-40B4-BE49-F238E27FC236}">
                <a16:creationId xmlns:a16="http://schemas.microsoft.com/office/drawing/2014/main" id="{18B3307B-8304-4FED-BED1-69AAACAF6337}"/>
              </a:ext>
            </a:extLst>
          </p:cNvPr>
          <p:cNvSpPr txBox="1"/>
          <p:nvPr/>
        </p:nvSpPr>
        <p:spPr>
          <a:xfrm>
            <a:off x="12727464" y="4703915"/>
            <a:ext cx="3124200" cy="2677656"/>
          </a:xfrm>
          <a:prstGeom prst="rect">
            <a:avLst/>
          </a:prstGeom>
          <a:noFill/>
        </p:spPr>
        <p:txBody>
          <a:bodyPr wrap="square" rtlCol="0">
            <a:spAutoFit/>
          </a:bodyPr>
          <a:lstStyle/>
          <a:p>
            <a:pPr algn="ctr"/>
            <a:r>
              <a:rPr lang="fr-FR" sz="2800" dirty="0">
                <a:latin typeface="Rubik" panose="00000500000000000000" pitchFamily="2" charset="-79"/>
                <a:cs typeface="Rubik" panose="00000500000000000000" pitchFamily="2" charset="-79"/>
              </a:rPr>
              <a:t>Lignes de production entièrement automatisées </a:t>
            </a:r>
          </a:p>
          <a:p>
            <a:pPr algn="ctr"/>
            <a:r>
              <a:rPr lang="fr-FR" sz="2800" dirty="0">
                <a:latin typeface="Rubik" panose="00000500000000000000" pitchFamily="2" charset="-79"/>
                <a:cs typeface="Rubik" panose="00000500000000000000" pitchFamily="2" charset="-79"/>
              </a:rPr>
              <a:t>&amp; équipées de caméras​</a:t>
            </a:r>
          </a:p>
        </p:txBody>
      </p:sp>
      <p:pic>
        <p:nvPicPr>
          <p:cNvPr id="7" name="Graphique 6">
            <a:extLst>
              <a:ext uri="{FF2B5EF4-FFF2-40B4-BE49-F238E27FC236}">
                <a16:creationId xmlns:a16="http://schemas.microsoft.com/office/drawing/2014/main" id="{7A4A44EE-9C85-4169-960D-FBC96B4CA5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10884" y="2851972"/>
            <a:ext cx="3505200" cy="3040980"/>
          </a:xfrm>
          <a:prstGeom prst="rect">
            <a:avLst/>
          </a:prstGeom>
        </p:spPr>
      </p:pic>
      <p:sp>
        <p:nvSpPr>
          <p:cNvPr id="20" name="ZoneTexte 19">
            <a:extLst>
              <a:ext uri="{FF2B5EF4-FFF2-40B4-BE49-F238E27FC236}">
                <a16:creationId xmlns:a16="http://schemas.microsoft.com/office/drawing/2014/main" id="{16E9D79E-1DBA-40A4-836C-F83722177C0C}"/>
              </a:ext>
            </a:extLst>
          </p:cNvPr>
          <p:cNvSpPr txBox="1"/>
          <p:nvPr/>
        </p:nvSpPr>
        <p:spPr>
          <a:xfrm>
            <a:off x="9748044" y="2911475"/>
            <a:ext cx="3124200" cy="2923877"/>
          </a:xfrm>
          <a:prstGeom prst="rect">
            <a:avLst/>
          </a:prstGeom>
          <a:noFill/>
        </p:spPr>
        <p:txBody>
          <a:bodyPr wrap="square" rtlCol="0">
            <a:spAutoFit/>
          </a:bodyPr>
          <a:lstStyle/>
          <a:p>
            <a:pPr algn="ctr" fontAlgn="base"/>
            <a:r>
              <a:rPr lang="fr-FR" sz="2400" dirty="0">
                <a:latin typeface="Rubik" panose="00000500000000000000" pitchFamily="2" charset="-79"/>
                <a:cs typeface="Rubik" panose="00000500000000000000" pitchFamily="2" charset="-79"/>
              </a:rPr>
              <a:t>- Mélangeur </a:t>
            </a:r>
          </a:p>
          <a:p>
            <a:pPr algn="ctr" fontAlgn="base"/>
            <a:r>
              <a:rPr lang="fr-FR" sz="2400" dirty="0">
                <a:latin typeface="Rubik" panose="00000500000000000000" pitchFamily="2" charset="-79"/>
                <a:cs typeface="Rubik" panose="00000500000000000000" pitchFamily="2" charset="-79"/>
              </a:rPr>
              <a:t>en ligne : </a:t>
            </a:r>
          </a:p>
          <a:p>
            <a:pPr algn="ctr" fontAlgn="base"/>
            <a:r>
              <a:rPr lang="fr-FR" sz="3200" dirty="0">
                <a:latin typeface="Rubik Medium" panose="00000600000000000000" pitchFamily="2" charset="-79"/>
                <a:cs typeface="Rubik Medium" panose="00000600000000000000" pitchFamily="2" charset="-79"/>
              </a:rPr>
              <a:t>20 000L</a:t>
            </a:r>
            <a:r>
              <a:rPr lang="fr-FR" sz="2400" dirty="0">
                <a:latin typeface="Rubik" panose="00000500000000000000" pitchFamily="2" charset="-79"/>
                <a:cs typeface="Rubik" panose="00000500000000000000" pitchFamily="2" charset="-79"/>
              </a:rPr>
              <a:t>/heure</a:t>
            </a:r>
            <a:r>
              <a:rPr lang="en-US" sz="2400" dirty="0">
                <a:latin typeface="Rubik" panose="00000500000000000000" pitchFamily="2" charset="-79"/>
                <a:cs typeface="Rubik" panose="00000500000000000000" pitchFamily="2" charset="-79"/>
              </a:rPr>
              <a:t>​</a:t>
            </a:r>
          </a:p>
          <a:p>
            <a:pPr algn="ctr" fontAlgn="base"/>
            <a:r>
              <a:rPr lang="fr-FR" sz="2400" dirty="0">
                <a:latin typeface="Rubik" panose="00000500000000000000" pitchFamily="2" charset="-79"/>
                <a:cs typeface="Rubik" panose="00000500000000000000" pitchFamily="2" charset="-79"/>
              </a:rPr>
              <a:t>- 15 chaînes de</a:t>
            </a:r>
          </a:p>
          <a:p>
            <a:pPr algn="ctr" fontAlgn="base"/>
            <a:r>
              <a:rPr lang="fr-FR" sz="2400" dirty="0">
                <a:latin typeface="Rubik" panose="00000500000000000000" pitchFamily="2" charset="-79"/>
                <a:cs typeface="Rubik" panose="00000500000000000000" pitchFamily="2" charset="-79"/>
              </a:rPr>
              <a:t>conditionnement :</a:t>
            </a:r>
          </a:p>
          <a:p>
            <a:pPr algn="ctr" fontAlgn="base"/>
            <a:r>
              <a:rPr lang="fr-FR" sz="3200" dirty="0">
                <a:latin typeface="Rubik Medium" panose="00000600000000000000" pitchFamily="2" charset="-79"/>
                <a:cs typeface="Rubik Medium" panose="00000600000000000000" pitchFamily="2" charset="-79"/>
              </a:rPr>
              <a:t>1500 bidons</a:t>
            </a:r>
          </a:p>
          <a:p>
            <a:pPr algn="ctr" fontAlgn="base"/>
            <a:r>
              <a:rPr lang="fr-FR" sz="2400" dirty="0">
                <a:latin typeface="Rubik" panose="00000500000000000000" pitchFamily="2" charset="-79"/>
                <a:cs typeface="Rubik" panose="00000500000000000000" pitchFamily="2" charset="-79"/>
              </a:rPr>
              <a:t>/heure</a:t>
            </a:r>
            <a:r>
              <a:rPr lang="en-US" sz="2400" dirty="0">
                <a:latin typeface="Rubik" panose="00000500000000000000" pitchFamily="2" charset="-79"/>
                <a:cs typeface="Rubik" panose="00000500000000000000" pitchFamily="2" charset="-79"/>
              </a:rPr>
              <a:t>​</a:t>
            </a:r>
          </a:p>
        </p:txBody>
      </p:sp>
      <p:pic>
        <p:nvPicPr>
          <p:cNvPr id="9" name="Graphique 8">
            <a:extLst>
              <a:ext uri="{FF2B5EF4-FFF2-40B4-BE49-F238E27FC236}">
                <a16:creationId xmlns:a16="http://schemas.microsoft.com/office/drawing/2014/main" id="{F904EDA9-FE25-4640-B915-3F5C32246D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10884" y="6185148"/>
            <a:ext cx="3505200" cy="3040980"/>
          </a:xfrm>
          <a:prstGeom prst="rect">
            <a:avLst/>
          </a:prstGeom>
        </p:spPr>
      </p:pic>
      <p:sp>
        <p:nvSpPr>
          <p:cNvPr id="28" name="Rectangle 27">
            <a:extLst>
              <a:ext uri="{FF2B5EF4-FFF2-40B4-BE49-F238E27FC236}">
                <a16:creationId xmlns:a16="http://schemas.microsoft.com/office/drawing/2014/main" id="{6C5BA7A8-451F-4140-A0F7-6175A7F6A959}"/>
              </a:ext>
            </a:extLst>
          </p:cNvPr>
          <p:cNvSpPr/>
          <p:nvPr/>
        </p:nvSpPr>
        <p:spPr>
          <a:xfrm>
            <a:off x="974153" y="1658257"/>
            <a:ext cx="4354291" cy="646331"/>
          </a:xfrm>
          <a:prstGeom prst="rect">
            <a:avLst/>
          </a:prstGeom>
        </p:spPr>
        <p:txBody>
          <a:bodyPr wrap="square">
            <a:spAutoFit/>
          </a:bodyPr>
          <a:lstStyle/>
          <a:p>
            <a:r>
              <a:rPr lang="fr-FR" sz="3600" spc="-5">
                <a:latin typeface="Rubik Black" panose="00000A00000000000000" pitchFamily="2" charset="-79"/>
                <a:cs typeface="Rubik Black" panose="00000A00000000000000" pitchFamily="2" charset="-79"/>
              </a:rPr>
              <a:t>NOS AXES FORTS</a:t>
            </a:r>
          </a:p>
        </p:txBody>
      </p:sp>
      <p:pic>
        <p:nvPicPr>
          <p:cNvPr id="23" name="Graphique 22">
            <a:extLst>
              <a:ext uri="{FF2B5EF4-FFF2-40B4-BE49-F238E27FC236}">
                <a16:creationId xmlns:a16="http://schemas.microsoft.com/office/drawing/2014/main" id="{E0BF93BE-30C7-4324-B175-F1E3AA1077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6556" y="1463675"/>
            <a:ext cx="1264517" cy="1097047"/>
          </a:xfrm>
          <a:prstGeom prst="rect">
            <a:avLst/>
          </a:prstGeom>
        </p:spPr>
      </p:pic>
      <p:pic>
        <p:nvPicPr>
          <p:cNvPr id="24" name="Graphique 23">
            <a:extLst>
              <a:ext uri="{FF2B5EF4-FFF2-40B4-BE49-F238E27FC236}">
                <a16:creationId xmlns:a16="http://schemas.microsoft.com/office/drawing/2014/main" id="{7E65203D-2709-4D45-9F44-CFA13B6A3C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463044" y="6115968"/>
            <a:ext cx="3505200" cy="3040980"/>
          </a:xfrm>
          <a:prstGeom prst="rect">
            <a:avLst/>
          </a:prstGeom>
        </p:spPr>
      </p:pic>
      <p:grpSp>
        <p:nvGrpSpPr>
          <p:cNvPr id="42" name="Groupe 41">
            <a:extLst>
              <a:ext uri="{FF2B5EF4-FFF2-40B4-BE49-F238E27FC236}">
                <a16:creationId xmlns:a16="http://schemas.microsoft.com/office/drawing/2014/main" id="{D92E9B15-C21B-49F7-8D93-7CE9C52A2C3F}"/>
              </a:ext>
            </a:extLst>
          </p:cNvPr>
          <p:cNvGrpSpPr/>
          <p:nvPr/>
        </p:nvGrpSpPr>
        <p:grpSpPr>
          <a:xfrm>
            <a:off x="15653544" y="6409281"/>
            <a:ext cx="3124200" cy="2442867"/>
            <a:chOff x="15653544" y="6107408"/>
            <a:chExt cx="3124200" cy="2442867"/>
          </a:xfrm>
        </p:grpSpPr>
        <p:sp>
          <p:nvSpPr>
            <p:cNvPr id="25" name="ZoneTexte 24">
              <a:extLst>
                <a:ext uri="{FF2B5EF4-FFF2-40B4-BE49-F238E27FC236}">
                  <a16:creationId xmlns:a16="http://schemas.microsoft.com/office/drawing/2014/main" id="{B6A35A14-734A-4B20-9840-E255C73CB9A7}"/>
                </a:ext>
              </a:extLst>
            </p:cNvPr>
            <p:cNvSpPr txBox="1"/>
            <p:nvPr/>
          </p:nvSpPr>
          <p:spPr>
            <a:xfrm>
              <a:off x="15653544" y="6107408"/>
              <a:ext cx="3124200" cy="1384995"/>
            </a:xfrm>
            <a:prstGeom prst="rect">
              <a:avLst/>
            </a:prstGeom>
            <a:noFill/>
          </p:spPr>
          <p:txBody>
            <a:bodyPr wrap="square" rtlCol="0">
              <a:spAutoFit/>
            </a:bodyPr>
            <a:lstStyle/>
            <a:p>
              <a:pPr algn="ctr"/>
              <a:r>
                <a:rPr lang="fr-FR" sz="2800" dirty="0">
                  <a:latin typeface="Rubik" panose="00000500000000000000" pitchFamily="2" charset="-79"/>
                  <a:cs typeface="Rubik" panose="00000500000000000000" pitchFamily="2" charset="-79"/>
                </a:rPr>
                <a:t>Traçabilité</a:t>
              </a:r>
            </a:p>
            <a:p>
              <a:pPr algn="ctr"/>
              <a:r>
                <a:rPr lang="fr-FR" sz="2800" dirty="0">
                  <a:latin typeface="Rubik" panose="00000500000000000000" pitchFamily="2" charset="-79"/>
                  <a:cs typeface="Rubik" panose="00000500000000000000" pitchFamily="2" charset="-79"/>
                </a:rPr>
                <a:t>de chaque produit</a:t>
              </a:r>
            </a:p>
          </p:txBody>
        </p:sp>
        <p:pic>
          <p:nvPicPr>
            <p:cNvPr id="35" name="Graphique 34">
              <a:extLst>
                <a:ext uri="{FF2B5EF4-FFF2-40B4-BE49-F238E27FC236}">
                  <a16:creationId xmlns:a16="http://schemas.microsoft.com/office/drawing/2014/main" id="{45C0A400-85C2-4A90-B1FB-3F51C9C982E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739394" y="7654925"/>
              <a:ext cx="952500" cy="895350"/>
            </a:xfrm>
            <a:prstGeom prst="rect">
              <a:avLst/>
            </a:prstGeom>
          </p:spPr>
        </p:pic>
      </p:grpSp>
      <p:pic>
        <p:nvPicPr>
          <p:cNvPr id="4" name="Graphique 3">
            <a:extLst>
              <a:ext uri="{FF2B5EF4-FFF2-40B4-BE49-F238E27FC236}">
                <a16:creationId xmlns:a16="http://schemas.microsoft.com/office/drawing/2014/main" id="{A566327E-15D7-49DD-BAAD-34D295504F3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2644" y="4589207"/>
            <a:ext cx="3505200" cy="3040980"/>
          </a:xfrm>
          <a:prstGeom prst="rect">
            <a:avLst/>
          </a:prstGeom>
        </p:spPr>
      </p:pic>
      <p:grpSp>
        <p:nvGrpSpPr>
          <p:cNvPr id="41" name="Groupe 40">
            <a:extLst>
              <a:ext uri="{FF2B5EF4-FFF2-40B4-BE49-F238E27FC236}">
                <a16:creationId xmlns:a16="http://schemas.microsoft.com/office/drawing/2014/main" id="{C0339451-0B14-4E98-AAAF-232C854D0E1D}"/>
              </a:ext>
            </a:extLst>
          </p:cNvPr>
          <p:cNvGrpSpPr/>
          <p:nvPr/>
        </p:nvGrpSpPr>
        <p:grpSpPr>
          <a:xfrm>
            <a:off x="898039" y="5314969"/>
            <a:ext cx="3420394" cy="1751446"/>
            <a:chOff x="898039" y="4977036"/>
            <a:chExt cx="3420394" cy="1751446"/>
          </a:xfrm>
        </p:grpSpPr>
        <p:sp>
          <p:nvSpPr>
            <p:cNvPr id="39" name="ZoneTexte 38">
              <a:extLst>
                <a:ext uri="{FF2B5EF4-FFF2-40B4-BE49-F238E27FC236}">
                  <a16:creationId xmlns:a16="http://schemas.microsoft.com/office/drawing/2014/main" id="{4456C4A2-8D26-4A8E-B9A2-21C8F1E36FE6}"/>
                </a:ext>
              </a:extLst>
            </p:cNvPr>
            <p:cNvSpPr txBox="1"/>
            <p:nvPr/>
          </p:nvSpPr>
          <p:spPr>
            <a:xfrm>
              <a:off x="898039" y="4977036"/>
              <a:ext cx="3420394" cy="954107"/>
            </a:xfrm>
            <a:prstGeom prst="rect">
              <a:avLst/>
            </a:prstGeom>
            <a:noFill/>
          </p:spPr>
          <p:txBody>
            <a:bodyPr wrap="square" rtlCol="0">
              <a:spAutoFit/>
            </a:bodyPr>
            <a:lstStyle/>
            <a:p>
              <a:pPr algn="ctr"/>
              <a:r>
                <a:rPr lang="fr-FR" sz="2800" dirty="0">
                  <a:latin typeface="Rubik" panose="00000500000000000000" pitchFamily="2" charset="-79"/>
                  <a:cs typeface="Rubik" panose="00000500000000000000" pitchFamily="2" charset="-79"/>
                </a:rPr>
                <a:t>100%</a:t>
              </a:r>
            </a:p>
            <a:p>
              <a:pPr algn="ctr"/>
              <a:r>
                <a:rPr lang="fr-FR" sz="2800" dirty="0">
                  <a:latin typeface="Rubik" panose="00000500000000000000" pitchFamily="2" charset="-79"/>
                  <a:cs typeface="Rubik" panose="00000500000000000000" pitchFamily="2" charset="-79"/>
                </a:rPr>
                <a:t>Made in France</a:t>
              </a:r>
            </a:p>
          </p:txBody>
        </p:sp>
        <p:pic>
          <p:nvPicPr>
            <p:cNvPr id="40" name="Image 39">
              <a:extLst>
                <a:ext uri="{FF2B5EF4-FFF2-40B4-BE49-F238E27FC236}">
                  <a16:creationId xmlns:a16="http://schemas.microsoft.com/office/drawing/2014/main" id="{F65540B9-8E3E-402A-A372-49F7D5BBA1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24036" y="6078742"/>
              <a:ext cx="1026292" cy="649740"/>
            </a:xfrm>
            <a:prstGeom prst="rect">
              <a:avLst/>
            </a:prstGeom>
            <a:ln>
              <a:noFill/>
            </a:ln>
            <a:effectLst>
              <a:outerShdw blurRad="292100" dist="139700" dir="2700000" algn="tl" rotWithShape="0">
                <a:srgbClr val="333333">
                  <a:alpha val="65000"/>
                </a:srgbClr>
              </a:outerShdw>
            </a:effectLst>
          </p:spPr>
        </p:pic>
      </p:grpSp>
      <p:grpSp>
        <p:nvGrpSpPr>
          <p:cNvPr id="3" name="Groupe 2">
            <a:extLst>
              <a:ext uri="{FF2B5EF4-FFF2-40B4-BE49-F238E27FC236}">
                <a16:creationId xmlns:a16="http://schemas.microsoft.com/office/drawing/2014/main" id="{F364571E-0AC6-4A92-BAE3-1EB96C2DE83A}"/>
              </a:ext>
            </a:extLst>
          </p:cNvPr>
          <p:cNvGrpSpPr/>
          <p:nvPr/>
        </p:nvGrpSpPr>
        <p:grpSpPr>
          <a:xfrm>
            <a:off x="6436759" y="4720927"/>
            <a:ext cx="3938524" cy="2693252"/>
            <a:chOff x="6436759" y="4419054"/>
            <a:chExt cx="3938524" cy="2693252"/>
          </a:xfrm>
        </p:grpSpPr>
        <p:sp>
          <p:nvSpPr>
            <p:cNvPr id="17" name="ZoneTexte 16">
              <a:extLst>
                <a:ext uri="{FF2B5EF4-FFF2-40B4-BE49-F238E27FC236}">
                  <a16:creationId xmlns:a16="http://schemas.microsoft.com/office/drawing/2014/main" id="{0264777C-6AB4-49DE-B987-4B0DB65B5BA9}"/>
                </a:ext>
              </a:extLst>
            </p:cNvPr>
            <p:cNvSpPr txBox="1"/>
            <p:nvPr/>
          </p:nvSpPr>
          <p:spPr>
            <a:xfrm>
              <a:off x="6436759" y="4419054"/>
              <a:ext cx="3938524" cy="2000548"/>
            </a:xfrm>
            <a:prstGeom prst="rect">
              <a:avLst/>
            </a:prstGeom>
            <a:noFill/>
          </p:spPr>
          <p:txBody>
            <a:bodyPr wrap="square" rtlCol="0">
              <a:spAutoFit/>
            </a:bodyPr>
            <a:lstStyle/>
            <a:p>
              <a:pPr algn="ctr"/>
              <a:r>
                <a:rPr lang="fr-FR" sz="2800" dirty="0">
                  <a:latin typeface="Rubik Medium" panose="00000600000000000000" pitchFamily="2" charset="-79"/>
                  <a:cs typeface="Rubik Medium" panose="00000600000000000000" pitchFamily="2" charset="-79"/>
                </a:rPr>
                <a:t>Capacité de</a:t>
              </a:r>
            </a:p>
            <a:p>
              <a:pPr algn="ctr"/>
              <a:r>
                <a:rPr lang="fr-FR" sz="2800" dirty="0">
                  <a:latin typeface="Rubik Medium" panose="00000600000000000000" pitchFamily="2" charset="-79"/>
                  <a:cs typeface="Rubik Medium" panose="00000600000000000000" pitchFamily="2" charset="-79"/>
                </a:rPr>
                <a:t>production :</a:t>
              </a:r>
            </a:p>
            <a:p>
              <a:pPr algn="ctr"/>
              <a:r>
                <a:rPr lang="fr-FR" sz="4000" dirty="0">
                  <a:latin typeface="Rubik Medium" panose="00000600000000000000" pitchFamily="2" charset="-79"/>
                  <a:cs typeface="Rubik Medium" panose="00000600000000000000" pitchFamily="2" charset="-79"/>
                </a:rPr>
                <a:t>130,000</a:t>
              </a:r>
              <a:r>
                <a:rPr lang="fr-FR" sz="2800" dirty="0">
                  <a:latin typeface="Rubik" panose="00000500000000000000" pitchFamily="2" charset="-79"/>
                  <a:cs typeface="Rubik" panose="00000500000000000000" pitchFamily="2" charset="-79"/>
                </a:rPr>
                <a:t> </a:t>
              </a:r>
              <a:br>
                <a:rPr lang="fr-FR" sz="2800" dirty="0">
                  <a:latin typeface="Rubik" panose="00000500000000000000" pitchFamily="2" charset="-79"/>
                  <a:cs typeface="Rubik" panose="00000500000000000000" pitchFamily="2" charset="-79"/>
                </a:rPr>
              </a:br>
              <a:r>
                <a:rPr lang="fr-FR" sz="2800" dirty="0">
                  <a:latin typeface="Rubik" panose="00000500000000000000" pitchFamily="2" charset="-79"/>
                  <a:cs typeface="Rubik" panose="00000500000000000000" pitchFamily="2" charset="-79"/>
                </a:rPr>
                <a:t>tonnes par an</a:t>
              </a:r>
            </a:p>
          </p:txBody>
        </p:sp>
        <p:pic>
          <p:nvPicPr>
            <p:cNvPr id="29" name="Graphique 28">
              <a:extLst>
                <a:ext uri="{FF2B5EF4-FFF2-40B4-BE49-F238E27FC236}">
                  <a16:creationId xmlns:a16="http://schemas.microsoft.com/office/drawing/2014/main" id="{A7F5ED69-6AFD-4A6F-8DB9-040BD54D021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78862" y="6419602"/>
              <a:ext cx="1007182" cy="692704"/>
            </a:xfrm>
            <a:prstGeom prst="rect">
              <a:avLst/>
            </a:prstGeom>
          </p:spPr>
        </p:pic>
      </p:grpSp>
      <p:grpSp>
        <p:nvGrpSpPr>
          <p:cNvPr id="10" name="Groupe 9">
            <a:extLst>
              <a:ext uri="{FF2B5EF4-FFF2-40B4-BE49-F238E27FC236}">
                <a16:creationId xmlns:a16="http://schemas.microsoft.com/office/drawing/2014/main" id="{CD3E1A72-C889-4D4A-B976-82FB91EA7C5A}"/>
              </a:ext>
            </a:extLst>
          </p:cNvPr>
          <p:cNvGrpSpPr/>
          <p:nvPr/>
        </p:nvGrpSpPr>
        <p:grpSpPr>
          <a:xfrm>
            <a:off x="9726075" y="6548345"/>
            <a:ext cx="3124200" cy="2263801"/>
            <a:chOff x="9748044" y="6343402"/>
            <a:chExt cx="3124200" cy="2263801"/>
          </a:xfrm>
        </p:grpSpPr>
        <p:sp>
          <p:nvSpPr>
            <p:cNvPr id="21" name="ZoneTexte 20">
              <a:extLst>
                <a:ext uri="{FF2B5EF4-FFF2-40B4-BE49-F238E27FC236}">
                  <a16:creationId xmlns:a16="http://schemas.microsoft.com/office/drawing/2014/main" id="{C3218322-0A97-4896-8D8B-03156CB3DF00}"/>
                </a:ext>
              </a:extLst>
            </p:cNvPr>
            <p:cNvSpPr txBox="1"/>
            <p:nvPr/>
          </p:nvSpPr>
          <p:spPr>
            <a:xfrm>
              <a:off x="9748044" y="6343402"/>
              <a:ext cx="3124200" cy="1354217"/>
            </a:xfrm>
            <a:prstGeom prst="rect">
              <a:avLst/>
            </a:prstGeom>
            <a:noFill/>
          </p:spPr>
          <p:txBody>
            <a:bodyPr wrap="square" rtlCol="0">
              <a:spAutoFit/>
            </a:bodyPr>
            <a:lstStyle/>
            <a:p>
              <a:pPr algn="ctr"/>
              <a:r>
                <a:rPr lang="fr-FR" sz="5400" dirty="0">
                  <a:latin typeface="Rubik Medium" panose="00000600000000000000" pitchFamily="2" charset="-79"/>
                  <a:cs typeface="Rubik Medium" panose="00000600000000000000" pitchFamily="2" charset="-79"/>
                </a:rPr>
                <a:t>+70</a:t>
              </a:r>
            </a:p>
            <a:p>
              <a:pPr algn="ctr"/>
              <a:r>
                <a:rPr lang="fr-FR" sz="2800" dirty="0">
                  <a:latin typeface="Rubik" panose="00000500000000000000" pitchFamily="2" charset="-79"/>
                  <a:cs typeface="Rubik" panose="00000500000000000000" pitchFamily="2" charset="-79"/>
                </a:rPr>
                <a:t>pays</a:t>
              </a:r>
            </a:p>
          </p:txBody>
        </p:sp>
        <p:pic>
          <p:nvPicPr>
            <p:cNvPr id="30" name="Graphique 29">
              <a:extLst>
                <a:ext uri="{FF2B5EF4-FFF2-40B4-BE49-F238E27FC236}">
                  <a16:creationId xmlns:a16="http://schemas.microsoft.com/office/drawing/2014/main" id="{0649CD20-FEDF-4039-8458-4E7A6B14BBA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975276" y="7839837"/>
              <a:ext cx="767366" cy="767366"/>
            </a:xfrm>
            <a:prstGeom prst="rect">
              <a:avLst/>
            </a:prstGeom>
          </p:spPr>
        </p:pic>
      </p:grpSp>
      <p:pic>
        <p:nvPicPr>
          <p:cNvPr id="15" name="Image 14">
            <a:extLst>
              <a:ext uri="{FF2B5EF4-FFF2-40B4-BE49-F238E27FC236}">
                <a16:creationId xmlns:a16="http://schemas.microsoft.com/office/drawing/2014/main" id="{23F8A4AE-0CB0-4595-9222-BF124099DC1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02823" y="7894959"/>
            <a:ext cx="3702615" cy="3036144"/>
          </a:xfrm>
          <a:prstGeom prst="rect">
            <a:avLst/>
          </a:prstGeom>
        </p:spPr>
      </p:pic>
      <p:pic>
        <p:nvPicPr>
          <p:cNvPr id="27" name="Image 26">
            <a:extLst>
              <a:ext uri="{FF2B5EF4-FFF2-40B4-BE49-F238E27FC236}">
                <a16:creationId xmlns:a16="http://schemas.microsoft.com/office/drawing/2014/main" id="{D7E15230-73D4-4B99-984B-B78036B9912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418028" y="2835275"/>
            <a:ext cx="3702616" cy="3036145"/>
          </a:xfrm>
          <a:prstGeom prst="rect">
            <a:avLst/>
          </a:prstGeom>
        </p:spPr>
      </p:pic>
      <p:pic>
        <p:nvPicPr>
          <p:cNvPr id="33" name="Image 32">
            <a:extLst>
              <a:ext uri="{FF2B5EF4-FFF2-40B4-BE49-F238E27FC236}">
                <a16:creationId xmlns:a16="http://schemas.microsoft.com/office/drawing/2014/main" id="{F043FBB5-4051-420B-86CE-9530AE5335D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60016" y="2835275"/>
            <a:ext cx="3702617" cy="3036145"/>
          </a:xfrm>
          <a:prstGeom prst="rect">
            <a:avLst/>
          </a:prstGeom>
        </p:spPr>
      </p:pic>
      <p:pic>
        <p:nvPicPr>
          <p:cNvPr id="36" name="Image 35">
            <a:extLst>
              <a:ext uri="{FF2B5EF4-FFF2-40B4-BE49-F238E27FC236}">
                <a16:creationId xmlns:a16="http://schemas.microsoft.com/office/drawing/2014/main" id="{95718ADF-FBAF-48AC-97C5-F4458A74CB5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468736" y="7894958"/>
            <a:ext cx="3702616" cy="3036145"/>
          </a:xfrm>
          <a:prstGeom prst="rect">
            <a:avLst/>
          </a:prstGeom>
        </p:spPr>
      </p:pic>
      <p:grpSp>
        <p:nvGrpSpPr>
          <p:cNvPr id="5" name="Groupe 4">
            <a:extLst>
              <a:ext uri="{FF2B5EF4-FFF2-40B4-BE49-F238E27FC236}">
                <a16:creationId xmlns:a16="http://schemas.microsoft.com/office/drawing/2014/main" id="{37684943-BA8D-40E8-9224-FB8849B45378}"/>
              </a:ext>
            </a:extLst>
          </p:cNvPr>
          <p:cNvGrpSpPr/>
          <p:nvPr/>
        </p:nvGrpSpPr>
        <p:grpSpPr>
          <a:xfrm>
            <a:off x="6776244" y="8384480"/>
            <a:ext cx="3352800" cy="2366599"/>
            <a:chOff x="6776244" y="8082607"/>
            <a:chExt cx="3352800" cy="2366599"/>
          </a:xfrm>
        </p:grpSpPr>
        <p:sp>
          <p:nvSpPr>
            <p:cNvPr id="18" name="ZoneTexte 17">
              <a:extLst>
                <a:ext uri="{FF2B5EF4-FFF2-40B4-BE49-F238E27FC236}">
                  <a16:creationId xmlns:a16="http://schemas.microsoft.com/office/drawing/2014/main" id="{F08D6A87-08CA-49EA-AA99-7435DF56BD93}"/>
                </a:ext>
              </a:extLst>
            </p:cNvPr>
            <p:cNvSpPr txBox="1"/>
            <p:nvPr/>
          </p:nvSpPr>
          <p:spPr>
            <a:xfrm>
              <a:off x="6776244" y="8082607"/>
              <a:ext cx="3352800" cy="1384995"/>
            </a:xfrm>
            <a:prstGeom prst="rect">
              <a:avLst/>
            </a:prstGeom>
            <a:noFill/>
          </p:spPr>
          <p:txBody>
            <a:bodyPr wrap="square" rtlCol="0">
              <a:spAutoFit/>
            </a:bodyPr>
            <a:lstStyle/>
            <a:p>
              <a:pPr algn="ctr"/>
              <a:r>
                <a:rPr lang="fr-FR" sz="2800" dirty="0">
                  <a:latin typeface="Rubik" panose="00000500000000000000" pitchFamily="2" charset="-79"/>
                  <a:cs typeface="Rubik" panose="00000500000000000000" pitchFamily="2" charset="-79"/>
                </a:rPr>
                <a:t>Toutes </a:t>
              </a:r>
            </a:p>
            <a:p>
              <a:pPr algn="ctr"/>
              <a:r>
                <a:rPr lang="fr-FR" sz="2800" dirty="0">
                  <a:latin typeface="Rubik" panose="00000500000000000000" pitchFamily="2" charset="-79"/>
                  <a:cs typeface="Rubik" panose="00000500000000000000" pitchFamily="2" charset="-79"/>
                </a:rPr>
                <a:t>dernières normes</a:t>
              </a:r>
            </a:p>
            <a:p>
              <a:pPr algn="ctr"/>
              <a:r>
                <a:rPr lang="fr-FR" sz="2800" dirty="0">
                  <a:latin typeface="Rubik" panose="00000500000000000000" pitchFamily="2" charset="-79"/>
                  <a:cs typeface="Rubik" panose="00000500000000000000" pitchFamily="2" charset="-79"/>
                </a:rPr>
                <a:t>en vigueur</a:t>
              </a:r>
            </a:p>
          </p:txBody>
        </p:sp>
        <p:pic>
          <p:nvPicPr>
            <p:cNvPr id="2" name="Graphique 1">
              <a:extLst>
                <a:ext uri="{FF2B5EF4-FFF2-40B4-BE49-F238E27FC236}">
                  <a16:creationId xmlns:a16="http://schemas.microsoft.com/office/drawing/2014/main" id="{28A0676E-C15C-476F-A9AC-DE48C6ECB41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054161" y="9618681"/>
              <a:ext cx="711878" cy="830525"/>
            </a:xfrm>
            <a:prstGeom prst="rect">
              <a:avLst/>
            </a:prstGeom>
          </p:spPr>
        </p:pic>
      </p:grpSp>
      <p:grpSp>
        <p:nvGrpSpPr>
          <p:cNvPr id="12" name="Groupe 11">
            <a:extLst>
              <a:ext uri="{FF2B5EF4-FFF2-40B4-BE49-F238E27FC236}">
                <a16:creationId xmlns:a16="http://schemas.microsoft.com/office/drawing/2014/main" id="{B206884B-8E78-A2FC-224A-A2D3E49552AA}"/>
              </a:ext>
            </a:extLst>
          </p:cNvPr>
          <p:cNvGrpSpPr/>
          <p:nvPr/>
        </p:nvGrpSpPr>
        <p:grpSpPr>
          <a:xfrm>
            <a:off x="13552547" y="779569"/>
            <a:ext cx="5450246" cy="1498855"/>
            <a:chOff x="13552547" y="779569"/>
            <a:chExt cx="5450246" cy="1498855"/>
          </a:xfrm>
        </p:grpSpPr>
        <p:pic>
          <p:nvPicPr>
            <p:cNvPr id="1026" name="Picture 2">
              <a:extLst>
                <a:ext uri="{FF2B5EF4-FFF2-40B4-BE49-F238E27FC236}">
                  <a16:creationId xmlns:a16="http://schemas.microsoft.com/office/drawing/2014/main" id="{D52DADDD-18A1-51CE-97DF-25C68033ACE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3552547" y="779569"/>
              <a:ext cx="1299008" cy="149885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B3D2579F-8935-EB2F-4ACA-AE65D4051C7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5350486" y="779569"/>
              <a:ext cx="1613053" cy="14988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C3CE762-D606-25DA-691E-DB45C8D914E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7389740" y="779569"/>
              <a:ext cx="1613053" cy="149885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894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par>
                          <p:cTn id="8" fill="hold">
                            <p:stCondLst>
                              <p:cond delay="1250"/>
                            </p:stCondLst>
                            <p:childTnLst>
                              <p:par>
                                <p:cTn id="9" presetID="45"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750"/>
                                        <p:tgtEl>
                                          <p:spTgt spid="4"/>
                                        </p:tgtEl>
                                      </p:cBhvr>
                                    </p:animEffect>
                                    <p:anim calcmode="lin" valueType="num">
                                      <p:cBhvr>
                                        <p:cTn id="12" dur="750" fill="hold"/>
                                        <p:tgtEl>
                                          <p:spTgt spid="4"/>
                                        </p:tgtEl>
                                        <p:attrNameLst>
                                          <p:attrName>ppt_w</p:attrName>
                                        </p:attrNameLst>
                                      </p:cBhvr>
                                      <p:tavLst>
                                        <p:tav tm="0" fmla="#ppt_w*sin(2.5*pi*$)">
                                          <p:val>
                                            <p:fltVal val="0"/>
                                          </p:val>
                                        </p:tav>
                                        <p:tav tm="100000">
                                          <p:val>
                                            <p:fltVal val="1"/>
                                          </p:val>
                                        </p:tav>
                                      </p:tavLst>
                                    </p:anim>
                                    <p:anim calcmode="lin" valueType="num">
                                      <p:cBhvr>
                                        <p:cTn id="13" dur="750" fill="hold"/>
                                        <p:tgtEl>
                                          <p:spTgt spid="4"/>
                                        </p:tgtEl>
                                        <p:attrNameLst>
                                          <p:attrName>ppt_h</p:attrName>
                                        </p:attrNameLst>
                                      </p:cBhvr>
                                      <p:tavLst>
                                        <p:tav tm="0">
                                          <p:val>
                                            <p:strVal val="#ppt_h"/>
                                          </p:val>
                                        </p:tav>
                                        <p:tav tm="100000">
                                          <p:val>
                                            <p:strVal val="#ppt_h"/>
                                          </p:val>
                                        </p:tav>
                                      </p:tavLst>
                                    </p:anim>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750"/>
                                        <p:tgtEl>
                                          <p:spTgt spid="41"/>
                                        </p:tgtEl>
                                      </p:cBhvr>
                                    </p:animEffect>
                                  </p:childTnLst>
                                </p:cTn>
                              </p:par>
                            </p:childTnLst>
                          </p:cTn>
                        </p:par>
                        <p:par>
                          <p:cTn id="18" fill="hold">
                            <p:stCondLst>
                              <p:cond delay="2750"/>
                            </p:stCondLst>
                            <p:childTnLst>
                              <p:par>
                                <p:cTn id="19" presetID="45" presetClass="entr" presetSubtype="0" fill="hold"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750"/>
                                        <p:tgtEl>
                                          <p:spTgt spid="27"/>
                                        </p:tgtEl>
                                      </p:cBhvr>
                                    </p:animEffect>
                                    <p:anim calcmode="lin" valueType="num">
                                      <p:cBhvr>
                                        <p:cTn id="22" dur="750" fill="hold"/>
                                        <p:tgtEl>
                                          <p:spTgt spid="27"/>
                                        </p:tgtEl>
                                        <p:attrNameLst>
                                          <p:attrName>ppt_w</p:attrName>
                                        </p:attrNameLst>
                                      </p:cBhvr>
                                      <p:tavLst>
                                        <p:tav tm="0" fmla="#ppt_w*sin(2.5*pi*$)">
                                          <p:val>
                                            <p:fltVal val="0"/>
                                          </p:val>
                                        </p:tav>
                                        <p:tav tm="100000">
                                          <p:val>
                                            <p:fltVal val="1"/>
                                          </p:val>
                                        </p:tav>
                                      </p:tavLst>
                                    </p:anim>
                                    <p:anim calcmode="lin" valueType="num">
                                      <p:cBhvr>
                                        <p:cTn id="23" dur="750" fill="hold"/>
                                        <p:tgtEl>
                                          <p:spTgt spid="27"/>
                                        </p:tgtEl>
                                        <p:attrNameLst>
                                          <p:attrName>ppt_h</p:attrName>
                                        </p:attrNameLst>
                                      </p:cBhvr>
                                      <p:tavLst>
                                        <p:tav tm="0">
                                          <p:val>
                                            <p:strVal val="#ppt_h"/>
                                          </p:val>
                                        </p:tav>
                                        <p:tav tm="100000">
                                          <p:val>
                                            <p:strVal val="#ppt_h"/>
                                          </p:val>
                                        </p:tav>
                                      </p:tavLst>
                                    </p:anim>
                                  </p:childTnLst>
                                </p:cTn>
                              </p:par>
                            </p:childTnLst>
                          </p:cTn>
                        </p:par>
                        <p:par>
                          <p:cTn id="24" fill="hold">
                            <p:stCondLst>
                              <p:cond delay="3500"/>
                            </p:stCondLst>
                            <p:childTnLst>
                              <p:par>
                                <p:cTn id="25" presetID="45"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750"/>
                                        <p:tgtEl>
                                          <p:spTgt spid="9"/>
                                        </p:tgtEl>
                                      </p:cBhvr>
                                    </p:animEffect>
                                    <p:anim calcmode="lin" valueType="num">
                                      <p:cBhvr>
                                        <p:cTn id="28" dur="750" fill="hold"/>
                                        <p:tgtEl>
                                          <p:spTgt spid="9"/>
                                        </p:tgtEl>
                                        <p:attrNameLst>
                                          <p:attrName>ppt_w</p:attrName>
                                        </p:attrNameLst>
                                      </p:cBhvr>
                                      <p:tavLst>
                                        <p:tav tm="0" fmla="#ppt_w*sin(2.5*pi*$)">
                                          <p:val>
                                            <p:fltVal val="0"/>
                                          </p:val>
                                        </p:tav>
                                        <p:tav tm="100000">
                                          <p:val>
                                            <p:fltVal val="1"/>
                                          </p:val>
                                        </p:tav>
                                      </p:tavLst>
                                    </p:anim>
                                    <p:anim calcmode="lin" valueType="num">
                                      <p:cBhvr>
                                        <p:cTn id="29" dur="750" fill="hold"/>
                                        <p:tgtEl>
                                          <p:spTgt spid="9"/>
                                        </p:tgtEl>
                                        <p:attrNameLst>
                                          <p:attrName>ppt_h</p:attrName>
                                        </p:attrNameLst>
                                      </p:cBhvr>
                                      <p:tavLst>
                                        <p:tav tm="0">
                                          <p:val>
                                            <p:strVal val="#ppt_h"/>
                                          </p:val>
                                        </p:tav>
                                        <p:tav tm="100000">
                                          <p:val>
                                            <p:strVal val="#ppt_h"/>
                                          </p:val>
                                        </p:tav>
                                      </p:tavLst>
                                    </p:anim>
                                  </p:childTnLst>
                                </p:cTn>
                              </p:par>
                            </p:childTnLst>
                          </p:cTn>
                        </p:par>
                        <p:par>
                          <p:cTn id="30" fill="hold">
                            <p:stCondLst>
                              <p:cond delay="4250"/>
                            </p:stCondLst>
                            <p:childTnLst>
                              <p:par>
                                <p:cTn id="31" presetID="10" presetClass="entr" presetSubtype="0"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750"/>
                                        <p:tgtEl>
                                          <p:spTgt spid="10"/>
                                        </p:tgtEl>
                                      </p:cBhvr>
                                    </p:animEffect>
                                  </p:childTnLst>
                                </p:cTn>
                              </p:par>
                            </p:childTnLst>
                          </p:cTn>
                        </p:par>
                        <p:par>
                          <p:cTn id="34" fill="hold">
                            <p:stCondLst>
                              <p:cond delay="5000"/>
                            </p:stCondLst>
                            <p:childTnLst>
                              <p:par>
                                <p:cTn id="35" presetID="45" presetClass="entr" presetSubtype="0" fill="hold"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750"/>
                                        <p:tgtEl>
                                          <p:spTgt spid="24"/>
                                        </p:tgtEl>
                                      </p:cBhvr>
                                    </p:animEffect>
                                    <p:anim calcmode="lin" valueType="num">
                                      <p:cBhvr>
                                        <p:cTn id="38" dur="750" fill="hold"/>
                                        <p:tgtEl>
                                          <p:spTgt spid="24"/>
                                        </p:tgtEl>
                                        <p:attrNameLst>
                                          <p:attrName>ppt_w</p:attrName>
                                        </p:attrNameLst>
                                      </p:cBhvr>
                                      <p:tavLst>
                                        <p:tav tm="0" fmla="#ppt_w*sin(2.5*pi*$)">
                                          <p:val>
                                            <p:fltVal val="0"/>
                                          </p:val>
                                        </p:tav>
                                        <p:tav tm="100000">
                                          <p:val>
                                            <p:fltVal val="1"/>
                                          </p:val>
                                        </p:tav>
                                      </p:tavLst>
                                    </p:anim>
                                    <p:anim calcmode="lin" valueType="num">
                                      <p:cBhvr>
                                        <p:cTn id="39" dur="750" fill="hold"/>
                                        <p:tgtEl>
                                          <p:spTgt spid="24"/>
                                        </p:tgtEl>
                                        <p:attrNameLst>
                                          <p:attrName>ppt_h</p:attrName>
                                        </p:attrNameLst>
                                      </p:cBhvr>
                                      <p:tavLst>
                                        <p:tav tm="0">
                                          <p:val>
                                            <p:strVal val="#ppt_h"/>
                                          </p:val>
                                        </p:tav>
                                        <p:tav tm="100000">
                                          <p:val>
                                            <p:strVal val="#ppt_h"/>
                                          </p:val>
                                        </p:tav>
                                      </p:tavLst>
                                    </p:anim>
                                  </p:childTnLst>
                                </p:cTn>
                              </p:par>
                            </p:childTnLst>
                          </p:cTn>
                        </p:par>
                        <p:par>
                          <p:cTn id="40" fill="hold">
                            <p:stCondLst>
                              <p:cond delay="5750"/>
                            </p:stCondLst>
                            <p:childTnLst>
                              <p:par>
                                <p:cTn id="41" presetID="10" presetClass="entr" presetSubtype="0" fill="hold" nodeType="after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750"/>
                                        <p:tgtEl>
                                          <p:spTgt spid="42"/>
                                        </p:tgtEl>
                                      </p:cBhvr>
                                    </p:animEffect>
                                  </p:childTnLst>
                                </p:cTn>
                              </p:par>
                            </p:childTnLst>
                          </p:cTn>
                        </p:par>
                        <p:par>
                          <p:cTn id="44" fill="hold">
                            <p:stCondLst>
                              <p:cond delay="6500"/>
                            </p:stCondLst>
                            <p:childTnLst>
                              <p:par>
                                <p:cTn id="45" presetID="45" presetClass="entr" presetSubtype="0" fill="hold" nodeType="after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750"/>
                                        <p:tgtEl>
                                          <p:spTgt spid="36"/>
                                        </p:tgtEl>
                                      </p:cBhvr>
                                    </p:animEffect>
                                    <p:anim calcmode="lin" valueType="num">
                                      <p:cBhvr>
                                        <p:cTn id="48" dur="750" fill="hold"/>
                                        <p:tgtEl>
                                          <p:spTgt spid="36"/>
                                        </p:tgtEl>
                                        <p:attrNameLst>
                                          <p:attrName>ppt_w</p:attrName>
                                        </p:attrNameLst>
                                      </p:cBhvr>
                                      <p:tavLst>
                                        <p:tav tm="0" fmla="#ppt_w*sin(2.5*pi*$)">
                                          <p:val>
                                            <p:fltVal val="0"/>
                                          </p:val>
                                        </p:tav>
                                        <p:tav tm="100000">
                                          <p:val>
                                            <p:fltVal val="1"/>
                                          </p:val>
                                        </p:tav>
                                      </p:tavLst>
                                    </p:anim>
                                    <p:anim calcmode="lin" valueType="num">
                                      <p:cBhvr>
                                        <p:cTn id="49" dur="750" fill="hold"/>
                                        <p:tgtEl>
                                          <p:spTgt spid="36"/>
                                        </p:tgtEl>
                                        <p:attrNameLst>
                                          <p:attrName>ppt_h</p:attrName>
                                        </p:attrNameLst>
                                      </p:cBhvr>
                                      <p:tavLst>
                                        <p:tav tm="0">
                                          <p:val>
                                            <p:strVal val="#ppt_h"/>
                                          </p:val>
                                        </p:tav>
                                        <p:tav tm="100000">
                                          <p:val>
                                            <p:strVal val="#ppt_h"/>
                                          </p:val>
                                        </p:tav>
                                      </p:tavLst>
                                    </p:anim>
                                  </p:childTnLst>
                                </p:cTn>
                              </p:par>
                            </p:childTnLst>
                          </p:cTn>
                        </p:par>
                        <p:par>
                          <p:cTn id="50" fill="hold">
                            <p:stCondLst>
                              <p:cond delay="7250"/>
                            </p:stCondLst>
                            <p:childTnLst>
                              <p:par>
                                <p:cTn id="51" presetID="45" presetClass="entr" presetSubtype="0" fill="hold" nodeType="after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750"/>
                                        <p:tgtEl>
                                          <p:spTgt spid="8"/>
                                        </p:tgtEl>
                                      </p:cBhvr>
                                    </p:animEffect>
                                    <p:anim calcmode="lin" valueType="num">
                                      <p:cBhvr>
                                        <p:cTn id="54" dur="750" fill="hold"/>
                                        <p:tgtEl>
                                          <p:spTgt spid="8"/>
                                        </p:tgtEl>
                                        <p:attrNameLst>
                                          <p:attrName>ppt_w</p:attrName>
                                        </p:attrNameLst>
                                      </p:cBhvr>
                                      <p:tavLst>
                                        <p:tav tm="0" fmla="#ppt_w*sin(2.5*pi*$)">
                                          <p:val>
                                            <p:fltVal val="0"/>
                                          </p:val>
                                        </p:tav>
                                        <p:tav tm="100000">
                                          <p:val>
                                            <p:fltVal val="1"/>
                                          </p:val>
                                        </p:tav>
                                      </p:tavLst>
                                    </p:anim>
                                    <p:anim calcmode="lin" valueType="num">
                                      <p:cBhvr>
                                        <p:cTn id="55" dur="750" fill="hold"/>
                                        <p:tgtEl>
                                          <p:spTgt spid="8"/>
                                        </p:tgtEl>
                                        <p:attrNameLst>
                                          <p:attrName>ppt_h</p:attrName>
                                        </p:attrNameLst>
                                      </p:cBhvr>
                                      <p:tavLst>
                                        <p:tav tm="0">
                                          <p:val>
                                            <p:strVal val="#ppt_h"/>
                                          </p:val>
                                        </p:tav>
                                        <p:tav tm="100000">
                                          <p:val>
                                            <p:strVal val="#ppt_h"/>
                                          </p:val>
                                        </p:tav>
                                      </p:tavLst>
                                    </p:anim>
                                  </p:childTnLst>
                                </p:cTn>
                              </p:par>
                            </p:childTnLst>
                          </p:cTn>
                        </p:par>
                        <p:par>
                          <p:cTn id="56" fill="hold">
                            <p:stCondLst>
                              <p:cond delay="8000"/>
                            </p:stCondLst>
                            <p:childTnLst>
                              <p:par>
                                <p:cTn id="57" presetID="10" presetClass="entr" presetSubtype="0" fill="hold" grpId="0" nodeType="after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750"/>
                                        <p:tgtEl>
                                          <p:spTgt spid="16"/>
                                        </p:tgtEl>
                                      </p:cBhvr>
                                    </p:animEffect>
                                  </p:childTnLst>
                                </p:cTn>
                              </p:par>
                            </p:childTnLst>
                          </p:cTn>
                        </p:par>
                        <p:par>
                          <p:cTn id="60" fill="hold">
                            <p:stCondLst>
                              <p:cond delay="8750"/>
                            </p:stCondLst>
                            <p:childTnLst>
                              <p:par>
                                <p:cTn id="61" presetID="45"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750"/>
                                        <p:tgtEl>
                                          <p:spTgt spid="11"/>
                                        </p:tgtEl>
                                      </p:cBhvr>
                                    </p:animEffect>
                                    <p:anim calcmode="lin" valueType="num">
                                      <p:cBhvr>
                                        <p:cTn id="64" dur="750" fill="hold"/>
                                        <p:tgtEl>
                                          <p:spTgt spid="11"/>
                                        </p:tgtEl>
                                        <p:attrNameLst>
                                          <p:attrName>ppt_w</p:attrName>
                                        </p:attrNameLst>
                                      </p:cBhvr>
                                      <p:tavLst>
                                        <p:tav tm="0" fmla="#ppt_w*sin(2.5*pi*$)">
                                          <p:val>
                                            <p:fltVal val="0"/>
                                          </p:val>
                                        </p:tav>
                                        <p:tav tm="100000">
                                          <p:val>
                                            <p:fltVal val="1"/>
                                          </p:val>
                                        </p:tav>
                                      </p:tavLst>
                                    </p:anim>
                                    <p:anim calcmode="lin" valueType="num">
                                      <p:cBhvr>
                                        <p:cTn id="65" dur="750" fill="hold"/>
                                        <p:tgtEl>
                                          <p:spTgt spid="11"/>
                                        </p:tgtEl>
                                        <p:attrNameLst>
                                          <p:attrName>ppt_h</p:attrName>
                                        </p:attrNameLst>
                                      </p:cBhvr>
                                      <p:tavLst>
                                        <p:tav tm="0">
                                          <p:val>
                                            <p:strVal val="#ppt_h"/>
                                          </p:val>
                                        </p:tav>
                                        <p:tav tm="100000">
                                          <p:val>
                                            <p:strVal val="#ppt_h"/>
                                          </p:val>
                                        </p:tav>
                                      </p:tavLst>
                                    </p:anim>
                                  </p:childTnLst>
                                </p:cTn>
                              </p:par>
                            </p:childTnLst>
                          </p:cTn>
                        </p:par>
                        <p:par>
                          <p:cTn id="66" fill="hold">
                            <p:stCondLst>
                              <p:cond delay="9500"/>
                            </p:stCondLst>
                            <p:childTnLst>
                              <p:par>
                                <p:cTn id="67" presetID="10" presetClass="entr" presetSubtype="0" fill="hold" grpId="0" nodeType="after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750"/>
                                        <p:tgtEl>
                                          <p:spTgt spid="19"/>
                                        </p:tgtEl>
                                      </p:cBhvr>
                                    </p:animEffect>
                                  </p:childTnLst>
                                </p:cTn>
                              </p:par>
                            </p:childTnLst>
                          </p:cTn>
                        </p:par>
                        <p:par>
                          <p:cTn id="70" fill="hold">
                            <p:stCondLst>
                              <p:cond delay="10250"/>
                            </p:stCondLst>
                            <p:childTnLst>
                              <p:par>
                                <p:cTn id="71" presetID="45" presetClass="entr" presetSubtype="0" fill="hold" nodeType="after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750"/>
                                        <p:tgtEl>
                                          <p:spTgt spid="15"/>
                                        </p:tgtEl>
                                      </p:cBhvr>
                                    </p:animEffect>
                                    <p:anim calcmode="lin" valueType="num">
                                      <p:cBhvr>
                                        <p:cTn id="74" dur="750" fill="hold"/>
                                        <p:tgtEl>
                                          <p:spTgt spid="15"/>
                                        </p:tgtEl>
                                        <p:attrNameLst>
                                          <p:attrName>ppt_w</p:attrName>
                                        </p:attrNameLst>
                                      </p:cBhvr>
                                      <p:tavLst>
                                        <p:tav tm="0" fmla="#ppt_w*sin(2.5*pi*$)">
                                          <p:val>
                                            <p:fltVal val="0"/>
                                          </p:val>
                                        </p:tav>
                                        <p:tav tm="100000">
                                          <p:val>
                                            <p:fltVal val="1"/>
                                          </p:val>
                                        </p:tav>
                                      </p:tavLst>
                                    </p:anim>
                                    <p:anim calcmode="lin" valueType="num">
                                      <p:cBhvr>
                                        <p:cTn id="75" dur="750" fill="hold"/>
                                        <p:tgtEl>
                                          <p:spTgt spid="15"/>
                                        </p:tgtEl>
                                        <p:attrNameLst>
                                          <p:attrName>ppt_h</p:attrName>
                                        </p:attrNameLst>
                                      </p:cBhvr>
                                      <p:tavLst>
                                        <p:tav tm="0">
                                          <p:val>
                                            <p:strVal val="#ppt_h"/>
                                          </p:val>
                                        </p:tav>
                                        <p:tav tm="100000">
                                          <p:val>
                                            <p:strVal val="#ppt_h"/>
                                          </p:val>
                                        </p:tav>
                                      </p:tavLst>
                                    </p:anim>
                                  </p:childTnLst>
                                </p:cTn>
                              </p:par>
                            </p:childTnLst>
                          </p:cTn>
                        </p:par>
                        <p:par>
                          <p:cTn id="76" fill="hold">
                            <p:stCondLst>
                              <p:cond delay="11000"/>
                            </p:stCondLst>
                            <p:childTnLst>
                              <p:par>
                                <p:cTn id="77" presetID="45" presetClass="entr" presetSubtype="0" fill="hold" nodeType="after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fade">
                                      <p:cBhvr>
                                        <p:cTn id="79" dur="750"/>
                                        <p:tgtEl>
                                          <p:spTgt spid="14"/>
                                        </p:tgtEl>
                                      </p:cBhvr>
                                    </p:animEffect>
                                    <p:anim calcmode="lin" valueType="num">
                                      <p:cBhvr>
                                        <p:cTn id="80" dur="750" fill="hold"/>
                                        <p:tgtEl>
                                          <p:spTgt spid="14"/>
                                        </p:tgtEl>
                                        <p:attrNameLst>
                                          <p:attrName>ppt_w</p:attrName>
                                        </p:attrNameLst>
                                      </p:cBhvr>
                                      <p:tavLst>
                                        <p:tav tm="0" fmla="#ppt_w*sin(2.5*pi*$)">
                                          <p:val>
                                            <p:fltVal val="0"/>
                                          </p:val>
                                        </p:tav>
                                        <p:tav tm="100000">
                                          <p:val>
                                            <p:fltVal val="1"/>
                                          </p:val>
                                        </p:tav>
                                      </p:tavLst>
                                    </p:anim>
                                    <p:anim calcmode="lin" valueType="num">
                                      <p:cBhvr>
                                        <p:cTn id="81" dur="750" fill="hold"/>
                                        <p:tgtEl>
                                          <p:spTgt spid="14"/>
                                        </p:tgtEl>
                                        <p:attrNameLst>
                                          <p:attrName>ppt_h</p:attrName>
                                        </p:attrNameLst>
                                      </p:cBhvr>
                                      <p:tavLst>
                                        <p:tav tm="0">
                                          <p:val>
                                            <p:strVal val="#ppt_h"/>
                                          </p:val>
                                        </p:tav>
                                        <p:tav tm="100000">
                                          <p:val>
                                            <p:strVal val="#ppt_h"/>
                                          </p:val>
                                        </p:tav>
                                      </p:tavLst>
                                    </p:anim>
                                  </p:childTnLst>
                                </p:cTn>
                              </p:par>
                            </p:childTnLst>
                          </p:cTn>
                        </p:par>
                        <p:par>
                          <p:cTn id="82" fill="hold">
                            <p:stCondLst>
                              <p:cond delay="11750"/>
                            </p:stCondLst>
                            <p:childTnLst>
                              <p:par>
                                <p:cTn id="83" presetID="10" presetClass="entr" presetSubtype="0" fill="hold" nodeType="afterEffect">
                                  <p:stCondLst>
                                    <p:cond delay="0"/>
                                  </p:stCondLst>
                                  <p:childTnLst>
                                    <p:set>
                                      <p:cBhvr>
                                        <p:cTn id="84" dur="1" fill="hold">
                                          <p:stCondLst>
                                            <p:cond delay="0"/>
                                          </p:stCondLst>
                                        </p:cTn>
                                        <p:tgtEl>
                                          <p:spTgt spid="5"/>
                                        </p:tgtEl>
                                        <p:attrNameLst>
                                          <p:attrName>style.visibility</p:attrName>
                                        </p:attrNameLst>
                                      </p:cBhvr>
                                      <p:to>
                                        <p:strVal val="visible"/>
                                      </p:to>
                                    </p:set>
                                    <p:animEffect transition="in" filter="fade">
                                      <p:cBhvr>
                                        <p:cTn id="85" dur="750"/>
                                        <p:tgtEl>
                                          <p:spTgt spid="5"/>
                                        </p:tgtEl>
                                      </p:cBhvr>
                                    </p:animEffect>
                                  </p:childTnLst>
                                </p:cTn>
                              </p:par>
                            </p:childTnLst>
                          </p:cTn>
                        </p:par>
                        <p:par>
                          <p:cTn id="86" fill="hold">
                            <p:stCondLst>
                              <p:cond delay="12500"/>
                            </p:stCondLst>
                            <p:childTnLst>
                              <p:par>
                                <p:cTn id="87" presetID="45" presetClass="entr" presetSubtype="0" fill="hold" nodeType="afterEffect">
                                  <p:stCondLst>
                                    <p:cond delay="0"/>
                                  </p:stCondLst>
                                  <p:childTnLst>
                                    <p:set>
                                      <p:cBhvr>
                                        <p:cTn id="88" dur="1" fill="hold">
                                          <p:stCondLst>
                                            <p:cond delay="0"/>
                                          </p:stCondLst>
                                        </p:cTn>
                                        <p:tgtEl>
                                          <p:spTgt spid="7"/>
                                        </p:tgtEl>
                                        <p:attrNameLst>
                                          <p:attrName>style.visibility</p:attrName>
                                        </p:attrNameLst>
                                      </p:cBhvr>
                                      <p:to>
                                        <p:strVal val="visible"/>
                                      </p:to>
                                    </p:set>
                                    <p:animEffect transition="in" filter="fade">
                                      <p:cBhvr>
                                        <p:cTn id="89" dur="750"/>
                                        <p:tgtEl>
                                          <p:spTgt spid="7"/>
                                        </p:tgtEl>
                                      </p:cBhvr>
                                    </p:animEffect>
                                    <p:anim calcmode="lin" valueType="num">
                                      <p:cBhvr>
                                        <p:cTn id="90" dur="750" fill="hold"/>
                                        <p:tgtEl>
                                          <p:spTgt spid="7"/>
                                        </p:tgtEl>
                                        <p:attrNameLst>
                                          <p:attrName>ppt_w</p:attrName>
                                        </p:attrNameLst>
                                      </p:cBhvr>
                                      <p:tavLst>
                                        <p:tav tm="0" fmla="#ppt_w*sin(2.5*pi*$)">
                                          <p:val>
                                            <p:fltVal val="0"/>
                                          </p:val>
                                        </p:tav>
                                        <p:tav tm="100000">
                                          <p:val>
                                            <p:fltVal val="1"/>
                                          </p:val>
                                        </p:tav>
                                      </p:tavLst>
                                    </p:anim>
                                    <p:anim calcmode="lin" valueType="num">
                                      <p:cBhvr>
                                        <p:cTn id="91" dur="750" fill="hold"/>
                                        <p:tgtEl>
                                          <p:spTgt spid="7"/>
                                        </p:tgtEl>
                                        <p:attrNameLst>
                                          <p:attrName>ppt_h</p:attrName>
                                        </p:attrNameLst>
                                      </p:cBhvr>
                                      <p:tavLst>
                                        <p:tav tm="0">
                                          <p:val>
                                            <p:strVal val="#ppt_h"/>
                                          </p:val>
                                        </p:tav>
                                        <p:tav tm="100000">
                                          <p:val>
                                            <p:strVal val="#ppt_h"/>
                                          </p:val>
                                        </p:tav>
                                      </p:tavLst>
                                    </p:anim>
                                  </p:childTnLst>
                                </p:cTn>
                              </p:par>
                            </p:childTnLst>
                          </p:cTn>
                        </p:par>
                        <p:par>
                          <p:cTn id="92" fill="hold">
                            <p:stCondLst>
                              <p:cond delay="13250"/>
                            </p:stCondLst>
                            <p:childTnLst>
                              <p:par>
                                <p:cTn id="93" presetID="10" presetClass="entr" presetSubtype="0" fill="hold" grpId="0" nodeType="after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fade">
                                      <p:cBhvr>
                                        <p:cTn id="95" dur="750"/>
                                        <p:tgtEl>
                                          <p:spTgt spid="20"/>
                                        </p:tgtEl>
                                      </p:cBhvr>
                                    </p:animEffect>
                                  </p:childTnLst>
                                </p:cTn>
                              </p:par>
                            </p:childTnLst>
                          </p:cTn>
                        </p:par>
                        <p:par>
                          <p:cTn id="96" fill="hold">
                            <p:stCondLst>
                              <p:cond delay="14000"/>
                            </p:stCondLst>
                            <p:childTnLst>
                              <p:par>
                                <p:cTn id="97" presetID="45" presetClass="entr" presetSubtype="0" fill="hold" nodeType="afterEffect">
                                  <p:stCondLst>
                                    <p:cond delay="0"/>
                                  </p:stCondLst>
                                  <p:childTnLst>
                                    <p:set>
                                      <p:cBhvr>
                                        <p:cTn id="98" dur="1" fill="hold">
                                          <p:stCondLst>
                                            <p:cond delay="0"/>
                                          </p:stCondLst>
                                        </p:cTn>
                                        <p:tgtEl>
                                          <p:spTgt spid="33"/>
                                        </p:tgtEl>
                                        <p:attrNameLst>
                                          <p:attrName>style.visibility</p:attrName>
                                        </p:attrNameLst>
                                      </p:cBhvr>
                                      <p:to>
                                        <p:strVal val="visible"/>
                                      </p:to>
                                    </p:set>
                                    <p:animEffect transition="in" filter="fade">
                                      <p:cBhvr>
                                        <p:cTn id="99" dur="750"/>
                                        <p:tgtEl>
                                          <p:spTgt spid="33"/>
                                        </p:tgtEl>
                                      </p:cBhvr>
                                    </p:animEffect>
                                    <p:anim calcmode="lin" valueType="num">
                                      <p:cBhvr>
                                        <p:cTn id="100" dur="750" fill="hold"/>
                                        <p:tgtEl>
                                          <p:spTgt spid="33"/>
                                        </p:tgtEl>
                                        <p:attrNameLst>
                                          <p:attrName>ppt_w</p:attrName>
                                        </p:attrNameLst>
                                      </p:cBhvr>
                                      <p:tavLst>
                                        <p:tav tm="0" fmla="#ppt_w*sin(2.5*pi*$)">
                                          <p:val>
                                            <p:fltVal val="0"/>
                                          </p:val>
                                        </p:tav>
                                        <p:tav tm="100000">
                                          <p:val>
                                            <p:fltVal val="1"/>
                                          </p:val>
                                        </p:tav>
                                      </p:tavLst>
                                    </p:anim>
                                    <p:anim calcmode="lin" valueType="num">
                                      <p:cBhvr>
                                        <p:cTn id="101" dur="750" fill="hold"/>
                                        <p:tgtEl>
                                          <p:spTgt spid="33"/>
                                        </p:tgtEl>
                                        <p:attrNameLst>
                                          <p:attrName>ppt_h</p:attrName>
                                        </p:attrNameLst>
                                      </p:cBhvr>
                                      <p:tavLst>
                                        <p:tav tm="0">
                                          <p:val>
                                            <p:strVal val="#ppt_h"/>
                                          </p:val>
                                        </p:tav>
                                        <p:tav tm="100000">
                                          <p:val>
                                            <p:strVal val="#ppt_h"/>
                                          </p:val>
                                        </p:tav>
                                      </p:tavLst>
                                    </p:anim>
                                  </p:childTnLst>
                                </p:cTn>
                              </p:par>
                            </p:childTnLst>
                          </p:cTn>
                        </p:par>
                        <p:par>
                          <p:cTn id="102" fill="hold">
                            <p:stCondLst>
                              <p:cond delay="14750"/>
                            </p:stCondLst>
                            <p:childTnLst>
                              <p:par>
                                <p:cTn id="103" presetID="45" presetClass="entr" presetSubtype="0" fill="hold" nodeType="afterEffect">
                                  <p:stCondLst>
                                    <p:cond delay="0"/>
                                  </p:stCondLst>
                                  <p:childTnLst>
                                    <p:set>
                                      <p:cBhvr>
                                        <p:cTn id="104" dur="1" fill="hold">
                                          <p:stCondLst>
                                            <p:cond delay="0"/>
                                          </p:stCondLst>
                                        </p:cTn>
                                        <p:tgtEl>
                                          <p:spTgt spid="6"/>
                                        </p:tgtEl>
                                        <p:attrNameLst>
                                          <p:attrName>style.visibility</p:attrName>
                                        </p:attrNameLst>
                                      </p:cBhvr>
                                      <p:to>
                                        <p:strVal val="visible"/>
                                      </p:to>
                                    </p:set>
                                    <p:animEffect transition="in" filter="fade">
                                      <p:cBhvr>
                                        <p:cTn id="105" dur="750"/>
                                        <p:tgtEl>
                                          <p:spTgt spid="6"/>
                                        </p:tgtEl>
                                      </p:cBhvr>
                                    </p:animEffect>
                                    <p:anim calcmode="lin" valueType="num">
                                      <p:cBhvr>
                                        <p:cTn id="106" dur="750" fill="hold"/>
                                        <p:tgtEl>
                                          <p:spTgt spid="6"/>
                                        </p:tgtEl>
                                        <p:attrNameLst>
                                          <p:attrName>ppt_w</p:attrName>
                                        </p:attrNameLst>
                                      </p:cBhvr>
                                      <p:tavLst>
                                        <p:tav tm="0" fmla="#ppt_w*sin(2.5*pi*$)">
                                          <p:val>
                                            <p:fltVal val="0"/>
                                          </p:val>
                                        </p:tav>
                                        <p:tav tm="100000">
                                          <p:val>
                                            <p:fltVal val="1"/>
                                          </p:val>
                                        </p:tav>
                                      </p:tavLst>
                                    </p:anim>
                                    <p:anim calcmode="lin" valueType="num">
                                      <p:cBhvr>
                                        <p:cTn id="107" dur="750" fill="hold"/>
                                        <p:tgtEl>
                                          <p:spTgt spid="6"/>
                                        </p:tgtEl>
                                        <p:attrNameLst>
                                          <p:attrName>ppt_h</p:attrName>
                                        </p:attrNameLst>
                                      </p:cBhvr>
                                      <p:tavLst>
                                        <p:tav tm="0">
                                          <p:val>
                                            <p:strVal val="#ppt_h"/>
                                          </p:val>
                                        </p:tav>
                                        <p:tav tm="100000">
                                          <p:val>
                                            <p:strVal val="#ppt_h"/>
                                          </p:val>
                                        </p:tav>
                                      </p:tavLst>
                                    </p:anim>
                                  </p:childTnLst>
                                </p:cTn>
                              </p:par>
                            </p:childTnLst>
                          </p:cTn>
                        </p:par>
                        <p:par>
                          <p:cTn id="108" fill="hold">
                            <p:stCondLst>
                              <p:cond delay="15500"/>
                            </p:stCondLst>
                            <p:childTnLst>
                              <p:par>
                                <p:cTn id="109" presetID="10" presetClass="entr" presetSubtype="0" fill="hold" nodeType="afterEffect">
                                  <p:stCondLst>
                                    <p:cond delay="0"/>
                                  </p:stCondLst>
                                  <p:childTnLst>
                                    <p:set>
                                      <p:cBhvr>
                                        <p:cTn id="110" dur="1" fill="hold">
                                          <p:stCondLst>
                                            <p:cond delay="0"/>
                                          </p:stCondLst>
                                        </p:cTn>
                                        <p:tgtEl>
                                          <p:spTgt spid="3"/>
                                        </p:tgtEl>
                                        <p:attrNameLst>
                                          <p:attrName>style.visibility</p:attrName>
                                        </p:attrNameLst>
                                      </p:cBhvr>
                                      <p:to>
                                        <p:strVal val="visible"/>
                                      </p:to>
                                    </p:set>
                                    <p:animEffect transition="in" filter="fade">
                                      <p:cBhvr>
                                        <p:cTn id="111"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1EE77F3C-4CF5-48E8-9328-E1F08511005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851018" y="1655082"/>
            <a:ext cx="4899980" cy="8351391"/>
          </a:xfrm>
          <a:prstGeom prst="rect">
            <a:avLst/>
          </a:prstGeom>
          <a:effectLst/>
        </p:spPr>
      </p:pic>
      <p:sp>
        <p:nvSpPr>
          <p:cNvPr id="2" name="Rectangle 1">
            <a:extLst>
              <a:ext uri="{FF2B5EF4-FFF2-40B4-BE49-F238E27FC236}">
                <a16:creationId xmlns:a16="http://schemas.microsoft.com/office/drawing/2014/main" id="{F815667F-B60A-4A84-92D5-5D1580A4065A}"/>
              </a:ext>
            </a:extLst>
          </p:cNvPr>
          <p:cNvSpPr/>
          <p:nvPr/>
        </p:nvSpPr>
        <p:spPr>
          <a:xfrm>
            <a:off x="974153" y="1658257"/>
            <a:ext cx="17460691" cy="646331"/>
          </a:xfrm>
          <a:prstGeom prst="rect">
            <a:avLst/>
          </a:prstGeom>
        </p:spPr>
        <p:txBody>
          <a:bodyPr wrap="square">
            <a:spAutoFit/>
          </a:bodyPr>
          <a:lstStyle/>
          <a:p>
            <a:r>
              <a:rPr lang="fr-FR" sz="3600" spc="-5" dirty="0">
                <a:latin typeface="Rubik Black" panose="00000A00000000000000" pitchFamily="2" charset="-79"/>
                <a:cs typeface="Rubik Black" panose="00000A00000000000000" pitchFamily="2" charset="-79"/>
              </a:rPr>
              <a:t>LAVE-GLACES  BIODÉGRADABLES CONCENTRÉS </a:t>
            </a:r>
            <a:r>
              <a:rPr lang="fr-FR" sz="2400" spc="-5" dirty="0">
                <a:solidFill>
                  <a:srgbClr val="E41B13"/>
                </a:solidFill>
                <a:latin typeface="Rubik" panose="00000500000000000000" pitchFamily="2" charset="-79"/>
                <a:cs typeface="Rubik" panose="00000500000000000000" pitchFamily="2" charset="-79"/>
              </a:rPr>
              <a:t>| LE BEST-SELLER AU MONOÏ</a:t>
            </a:r>
            <a:endParaRPr lang="fr-FR" sz="2400" dirty="0">
              <a:solidFill>
                <a:srgbClr val="E41B13"/>
              </a:solidFill>
              <a:latin typeface="Rubik" panose="00000500000000000000" pitchFamily="2" charset="-79"/>
              <a:cs typeface="Rubik" panose="00000500000000000000" pitchFamily="2" charset="-79"/>
            </a:endParaRPr>
          </a:p>
        </p:txBody>
      </p:sp>
      <p:pic>
        <p:nvPicPr>
          <p:cNvPr id="4" name="Image 3">
            <a:extLst>
              <a:ext uri="{FF2B5EF4-FFF2-40B4-BE49-F238E27FC236}">
                <a16:creationId xmlns:a16="http://schemas.microsoft.com/office/drawing/2014/main" id="{51669703-EF37-431D-91FC-740EDDD4CA1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1645" y="3412534"/>
            <a:ext cx="5194384" cy="7347541"/>
          </a:xfrm>
          <a:prstGeom prst="rect">
            <a:avLst/>
          </a:prstGeom>
        </p:spPr>
      </p:pic>
      <p:pic>
        <p:nvPicPr>
          <p:cNvPr id="21" name="Graphique 20">
            <a:extLst>
              <a:ext uri="{FF2B5EF4-FFF2-40B4-BE49-F238E27FC236}">
                <a16:creationId xmlns:a16="http://schemas.microsoft.com/office/drawing/2014/main" id="{880DC6F8-C09B-4492-A419-C90908F7AC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6556" y="1463675"/>
            <a:ext cx="1264517" cy="1097047"/>
          </a:xfrm>
          <a:prstGeom prst="rect">
            <a:avLst/>
          </a:prstGeom>
        </p:spPr>
      </p:pic>
      <p:sp>
        <p:nvSpPr>
          <p:cNvPr id="23" name="ZoneTexte 22">
            <a:extLst>
              <a:ext uri="{FF2B5EF4-FFF2-40B4-BE49-F238E27FC236}">
                <a16:creationId xmlns:a16="http://schemas.microsoft.com/office/drawing/2014/main" id="{48561001-9173-41B7-A16A-7B0200421747}"/>
              </a:ext>
            </a:extLst>
          </p:cNvPr>
          <p:cNvSpPr txBox="1"/>
          <p:nvPr/>
        </p:nvSpPr>
        <p:spPr>
          <a:xfrm>
            <a:off x="1004691" y="2606675"/>
            <a:ext cx="7290479" cy="157036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fr-FR" sz="2400" b="1" dirty="0">
                <a:solidFill>
                  <a:srgbClr val="FF0000"/>
                </a:solidFill>
                <a:latin typeface="Rubik" panose="00000500000000000000" pitchFamily="2" charset="-79"/>
                <a:cs typeface="Rubik" panose="00000500000000000000" pitchFamily="2" charset="-79"/>
              </a:rPr>
              <a:t>Pas de transport d’eau</a:t>
            </a:r>
          </a:p>
          <a:p>
            <a:pPr marL="285750" indent="-285750">
              <a:lnSpc>
                <a:spcPct val="150000"/>
              </a:lnSpc>
              <a:buFont typeface="Arial" panose="020B0604020202020204" pitchFamily="34" charset="0"/>
              <a:buChar char="•"/>
            </a:pPr>
            <a:r>
              <a:rPr lang="fr-FR" sz="2400" b="1" dirty="0">
                <a:solidFill>
                  <a:srgbClr val="FF0000"/>
                </a:solidFill>
                <a:latin typeface="Rubik" panose="00000500000000000000" pitchFamily="2" charset="-79"/>
                <a:cs typeface="Rubik" panose="00000500000000000000" pitchFamily="2" charset="-79"/>
              </a:rPr>
              <a:t>Pas de gaspillage de packaging</a:t>
            </a:r>
          </a:p>
          <a:p>
            <a:pPr marL="285750" indent="-285750">
              <a:lnSpc>
                <a:spcPct val="150000"/>
              </a:lnSpc>
              <a:buFont typeface="Arial" panose="020B0604020202020204" pitchFamily="34" charset="0"/>
              <a:buChar char="•"/>
            </a:pPr>
            <a:endParaRPr lang="fr-FR" dirty="0">
              <a:latin typeface="Rubik" panose="00000500000000000000" pitchFamily="2" charset="-79"/>
              <a:cs typeface="Rubik" panose="00000500000000000000" pitchFamily="2" charset="-79"/>
            </a:endParaRPr>
          </a:p>
        </p:txBody>
      </p:sp>
      <p:pic>
        <p:nvPicPr>
          <p:cNvPr id="11" name="Image 10">
            <a:extLst>
              <a:ext uri="{FF2B5EF4-FFF2-40B4-BE49-F238E27FC236}">
                <a16:creationId xmlns:a16="http://schemas.microsoft.com/office/drawing/2014/main" id="{B0049ED7-E2C7-4FE7-9DE0-77B76AEC9B9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927477" y="4026078"/>
            <a:ext cx="4706767" cy="6657797"/>
          </a:xfrm>
          <a:prstGeom prst="rect">
            <a:avLst/>
          </a:prstGeom>
        </p:spPr>
      </p:pic>
      <p:pic>
        <p:nvPicPr>
          <p:cNvPr id="12" name="Image 11">
            <a:extLst>
              <a:ext uri="{FF2B5EF4-FFF2-40B4-BE49-F238E27FC236}">
                <a16:creationId xmlns:a16="http://schemas.microsoft.com/office/drawing/2014/main" id="{0A7CAFFF-1744-40DF-923D-6A99F6A4E78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688779" y="4026078"/>
            <a:ext cx="4684219" cy="6625904"/>
          </a:xfrm>
          <a:prstGeom prst="rect">
            <a:avLst/>
          </a:prstGeom>
        </p:spPr>
      </p:pic>
      <p:grpSp>
        <p:nvGrpSpPr>
          <p:cNvPr id="13" name="Groupe 12">
            <a:extLst>
              <a:ext uri="{FF2B5EF4-FFF2-40B4-BE49-F238E27FC236}">
                <a16:creationId xmlns:a16="http://schemas.microsoft.com/office/drawing/2014/main" id="{5898E9DE-EA6F-1C67-EB92-5639C7B3E178}"/>
              </a:ext>
            </a:extLst>
          </p:cNvPr>
          <p:cNvGrpSpPr/>
          <p:nvPr/>
        </p:nvGrpSpPr>
        <p:grpSpPr>
          <a:xfrm>
            <a:off x="3700190" y="6769408"/>
            <a:ext cx="2377587" cy="2095500"/>
            <a:chOff x="3700190" y="6769408"/>
            <a:chExt cx="2377587" cy="2095500"/>
          </a:xfrm>
        </p:grpSpPr>
        <p:pic>
          <p:nvPicPr>
            <p:cNvPr id="5" name="Graphique 4">
              <a:extLst>
                <a:ext uri="{FF2B5EF4-FFF2-40B4-BE49-F238E27FC236}">
                  <a16:creationId xmlns:a16="http://schemas.microsoft.com/office/drawing/2014/main" id="{DCC37968-3FA9-4519-893C-80E7D86FE2E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00190" y="6769408"/>
              <a:ext cx="2377587" cy="2095500"/>
            </a:xfrm>
            <a:prstGeom prst="rect">
              <a:avLst/>
            </a:prstGeom>
            <a:effectLst>
              <a:outerShdw blurRad="254000" algn="ctr" rotWithShape="0">
                <a:prstClr val="black">
                  <a:alpha val="40000"/>
                </a:prstClr>
              </a:outerShdw>
            </a:effectLst>
          </p:spPr>
        </p:pic>
        <p:sp>
          <p:nvSpPr>
            <p:cNvPr id="3" name="Rectangle 2">
              <a:extLst>
                <a:ext uri="{FF2B5EF4-FFF2-40B4-BE49-F238E27FC236}">
                  <a16:creationId xmlns:a16="http://schemas.microsoft.com/office/drawing/2014/main" id="{1DE0CF74-69EE-65E3-7E22-4BB5F9A04BBD}"/>
                </a:ext>
              </a:extLst>
            </p:cNvPr>
            <p:cNvSpPr/>
            <p:nvPr/>
          </p:nvSpPr>
          <p:spPr>
            <a:xfrm>
              <a:off x="4414044" y="8321675"/>
              <a:ext cx="979139" cy="381000"/>
            </a:xfrm>
            <a:prstGeom prst="rect">
              <a:avLst/>
            </a:prstGeom>
            <a:solidFill>
              <a:srgbClr val="E42313"/>
            </a:solidFill>
          </p:spPr>
          <p:txBody>
            <a:bodyPr wrap="none" rtlCol="0" anchor="ctr">
              <a:spAutoFit/>
            </a:bodyPr>
            <a:lstStyle/>
            <a:p>
              <a:pPr marL="4672330" marR="5080" algn="just">
                <a:lnSpc>
                  <a:spcPct val="104099"/>
                </a:lnSpc>
                <a:spcBef>
                  <a:spcPts val="1019"/>
                </a:spcBef>
              </a:pPr>
              <a:endParaRPr lang="fr-FR" i="1" spc="-5" dirty="0">
                <a:latin typeface="Rubik" panose="00000500000000000000" pitchFamily="2" charset="-79"/>
                <a:cs typeface="Rubik" panose="00000500000000000000" pitchFamily="2" charset="-79"/>
              </a:endParaRPr>
            </a:p>
          </p:txBody>
        </p:sp>
        <p:sp>
          <p:nvSpPr>
            <p:cNvPr id="6" name="ZoneTexte 5">
              <a:extLst>
                <a:ext uri="{FF2B5EF4-FFF2-40B4-BE49-F238E27FC236}">
                  <a16:creationId xmlns:a16="http://schemas.microsoft.com/office/drawing/2014/main" id="{09A765F1-99EA-038A-3107-2933FFBE4176}"/>
                </a:ext>
              </a:extLst>
            </p:cNvPr>
            <p:cNvSpPr txBox="1"/>
            <p:nvPr/>
          </p:nvSpPr>
          <p:spPr>
            <a:xfrm>
              <a:off x="4122829" y="8381370"/>
              <a:ext cx="1523202" cy="261610"/>
            </a:xfrm>
            <a:prstGeom prst="rect">
              <a:avLst/>
            </a:prstGeom>
            <a:noFill/>
          </p:spPr>
          <p:txBody>
            <a:bodyPr wrap="square" rtlCol="0">
              <a:spAutoFit/>
            </a:bodyPr>
            <a:lstStyle/>
            <a:p>
              <a:pPr algn="ctr"/>
              <a:r>
                <a:rPr lang="fr-FR" sz="1100" dirty="0">
                  <a:latin typeface="Rubik" panose="00000500000000000000" pitchFamily="2" charset="-79"/>
                  <a:cs typeface="Rubik" panose="00000500000000000000" pitchFamily="2" charset="-79"/>
                </a:rPr>
                <a:t>Après dilution</a:t>
              </a:r>
            </a:p>
          </p:txBody>
        </p:sp>
      </p:grpSp>
      <p:grpSp>
        <p:nvGrpSpPr>
          <p:cNvPr id="10" name="Groupe 9">
            <a:extLst>
              <a:ext uri="{FF2B5EF4-FFF2-40B4-BE49-F238E27FC236}">
                <a16:creationId xmlns:a16="http://schemas.microsoft.com/office/drawing/2014/main" id="{E2FE0A9A-A27A-1777-888B-CF6912BB174F}"/>
              </a:ext>
            </a:extLst>
          </p:cNvPr>
          <p:cNvGrpSpPr/>
          <p:nvPr/>
        </p:nvGrpSpPr>
        <p:grpSpPr>
          <a:xfrm>
            <a:off x="12839117" y="6769408"/>
            <a:ext cx="2377587" cy="2095500"/>
            <a:chOff x="12839117" y="6769408"/>
            <a:chExt cx="2377587" cy="2095500"/>
          </a:xfrm>
        </p:grpSpPr>
        <p:pic>
          <p:nvPicPr>
            <p:cNvPr id="9" name="Graphique 8">
              <a:extLst>
                <a:ext uri="{FF2B5EF4-FFF2-40B4-BE49-F238E27FC236}">
                  <a16:creationId xmlns:a16="http://schemas.microsoft.com/office/drawing/2014/main" id="{07C8094A-9635-41BC-AF3A-17988F6F37E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839117" y="6769408"/>
              <a:ext cx="2377587" cy="2095500"/>
            </a:xfrm>
            <a:prstGeom prst="rect">
              <a:avLst/>
            </a:prstGeom>
            <a:effectLst>
              <a:outerShdw blurRad="254000" algn="ctr" rotWithShape="0">
                <a:prstClr val="black">
                  <a:alpha val="40000"/>
                </a:prstClr>
              </a:outerShdw>
            </a:effectLst>
          </p:spPr>
        </p:pic>
        <p:sp>
          <p:nvSpPr>
            <p:cNvPr id="8" name="Rectangle 7">
              <a:extLst>
                <a:ext uri="{FF2B5EF4-FFF2-40B4-BE49-F238E27FC236}">
                  <a16:creationId xmlns:a16="http://schemas.microsoft.com/office/drawing/2014/main" id="{A719BD73-EEF5-3545-2AAE-710621924FA1}"/>
                </a:ext>
              </a:extLst>
            </p:cNvPr>
            <p:cNvSpPr/>
            <p:nvPr/>
          </p:nvSpPr>
          <p:spPr>
            <a:xfrm>
              <a:off x="13502335" y="8318500"/>
              <a:ext cx="979139" cy="381000"/>
            </a:xfrm>
            <a:prstGeom prst="rect">
              <a:avLst/>
            </a:prstGeom>
            <a:solidFill>
              <a:srgbClr val="E42313"/>
            </a:solidFill>
          </p:spPr>
          <p:txBody>
            <a:bodyPr wrap="none" rtlCol="0" anchor="ctr">
              <a:spAutoFit/>
            </a:bodyPr>
            <a:lstStyle/>
            <a:p>
              <a:pPr marL="4672330" marR="5080" algn="just">
                <a:lnSpc>
                  <a:spcPct val="104099"/>
                </a:lnSpc>
                <a:spcBef>
                  <a:spcPts val="1019"/>
                </a:spcBef>
              </a:pPr>
              <a:endParaRPr lang="fr-FR" i="1" spc="-5" dirty="0">
                <a:latin typeface="Rubik" panose="00000500000000000000" pitchFamily="2" charset="-79"/>
                <a:cs typeface="Rubik" panose="00000500000000000000" pitchFamily="2" charset="-79"/>
              </a:endParaRPr>
            </a:p>
          </p:txBody>
        </p:sp>
        <p:sp>
          <p:nvSpPr>
            <p:cNvPr id="7" name="ZoneTexte 6">
              <a:extLst>
                <a:ext uri="{FF2B5EF4-FFF2-40B4-BE49-F238E27FC236}">
                  <a16:creationId xmlns:a16="http://schemas.microsoft.com/office/drawing/2014/main" id="{B5E57D01-88CA-8AD6-B2D0-B51962DDF887}"/>
                </a:ext>
              </a:extLst>
            </p:cNvPr>
            <p:cNvSpPr txBox="1"/>
            <p:nvPr/>
          </p:nvSpPr>
          <p:spPr>
            <a:xfrm>
              <a:off x="13266309" y="8381370"/>
              <a:ext cx="1523202" cy="261610"/>
            </a:xfrm>
            <a:prstGeom prst="rect">
              <a:avLst/>
            </a:prstGeom>
            <a:noFill/>
          </p:spPr>
          <p:txBody>
            <a:bodyPr wrap="square" rtlCol="0">
              <a:spAutoFit/>
            </a:bodyPr>
            <a:lstStyle/>
            <a:p>
              <a:pPr algn="ctr"/>
              <a:r>
                <a:rPr lang="fr-FR" sz="1100" dirty="0">
                  <a:latin typeface="Rubik" panose="00000500000000000000" pitchFamily="2" charset="-79"/>
                  <a:cs typeface="Rubik" panose="00000500000000000000" pitchFamily="2" charset="-79"/>
                </a:rPr>
                <a:t>Après dilution</a:t>
              </a:r>
            </a:p>
          </p:txBody>
        </p:sp>
      </p:grpSp>
    </p:spTree>
    <p:extLst>
      <p:ext uri="{BB962C8B-B14F-4D97-AF65-F5344CB8AC3E}">
        <p14:creationId xmlns:p14="http://schemas.microsoft.com/office/powerpoint/2010/main" val="425043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3">
                                            <p:txEl>
                                              <p:pRg st="1" end="1"/>
                                            </p:txEl>
                                          </p:spTgt>
                                        </p:tgtEl>
                                        <p:attrNameLst>
                                          <p:attrName>style.visibility</p:attrName>
                                        </p:attrNameLst>
                                      </p:cBhvr>
                                      <p:to>
                                        <p:strVal val="visible"/>
                                      </p:to>
                                    </p:set>
                                    <p:animEffect transition="in" filter="fade">
                                      <p:cBhvr>
                                        <p:cTn id="11" dur="1000"/>
                                        <p:tgtEl>
                                          <p:spTgt spid="23">
                                            <p:txEl>
                                              <p:pRg st="1" end="1"/>
                                            </p:txEl>
                                          </p:spTgt>
                                        </p:tgtEl>
                                      </p:cBhvr>
                                    </p:animEffect>
                                  </p:childTnLst>
                                </p:cTn>
                              </p:par>
                            </p:childTnLst>
                          </p:cTn>
                        </p:par>
                        <p:par>
                          <p:cTn id="12" fill="hold">
                            <p:stCondLst>
                              <p:cond delay="2000"/>
                            </p:stCondLst>
                            <p:childTnLst>
                              <p:par>
                                <p:cTn id="13" presetID="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0-#ppt_w/2"/>
                                          </p:val>
                                        </p:tav>
                                        <p:tav tm="100000">
                                          <p:val>
                                            <p:strVal val="#ppt_x"/>
                                          </p:val>
                                        </p:tav>
                                      </p:tavLst>
                                    </p:anim>
                                    <p:anim calcmode="lin" valueType="num">
                                      <p:cBhvr additive="base">
                                        <p:cTn id="16" dur="1000" fill="hold"/>
                                        <p:tgtEl>
                                          <p:spTgt spid="4"/>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53" presetClass="entr" presetSubtype="16"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fltVal val="0"/>
                                          </p:val>
                                        </p:tav>
                                        <p:tav tm="100000">
                                          <p:val>
                                            <p:strVal val="#ppt_w"/>
                                          </p:val>
                                        </p:tav>
                                      </p:tavLst>
                                    </p:anim>
                                    <p:anim calcmode="lin" valueType="num">
                                      <p:cBhvr>
                                        <p:cTn id="21" dur="1000" fill="hold"/>
                                        <p:tgtEl>
                                          <p:spTgt spid="13"/>
                                        </p:tgtEl>
                                        <p:attrNameLst>
                                          <p:attrName>ppt_h</p:attrName>
                                        </p:attrNameLst>
                                      </p:cBhvr>
                                      <p:tavLst>
                                        <p:tav tm="0">
                                          <p:val>
                                            <p:fltVal val="0"/>
                                          </p:val>
                                        </p:tav>
                                        <p:tav tm="100000">
                                          <p:val>
                                            <p:strVal val="#ppt_h"/>
                                          </p:val>
                                        </p:tav>
                                      </p:tavLst>
                                    </p:anim>
                                    <p:animEffect transition="in" filter="fade">
                                      <p:cBhvr>
                                        <p:cTn id="22" dur="1000"/>
                                        <p:tgtEl>
                                          <p:spTgt spid="13"/>
                                        </p:tgtEl>
                                      </p:cBhvr>
                                    </p:animEffect>
                                  </p:childTnLst>
                                </p:cTn>
                              </p:par>
                              <p:par>
                                <p:cTn id="23" presetID="53" presetClass="entr" presetSubtype="16"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1000" fill="hold"/>
                                        <p:tgtEl>
                                          <p:spTgt spid="12"/>
                                        </p:tgtEl>
                                        <p:attrNameLst>
                                          <p:attrName>ppt_w</p:attrName>
                                        </p:attrNameLst>
                                      </p:cBhvr>
                                      <p:tavLst>
                                        <p:tav tm="0">
                                          <p:val>
                                            <p:fltVal val="0"/>
                                          </p:val>
                                        </p:tav>
                                        <p:tav tm="100000">
                                          <p:val>
                                            <p:strVal val="#ppt_w"/>
                                          </p:val>
                                        </p:tav>
                                      </p:tavLst>
                                    </p:anim>
                                    <p:anim calcmode="lin" valueType="num">
                                      <p:cBhvr>
                                        <p:cTn id="26" dur="1000" fill="hold"/>
                                        <p:tgtEl>
                                          <p:spTgt spid="12"/>
                                        </p:tgtEl>
                                        <p:attrNameLst>
                                          <p:attrName>ppt_h</p:attrName>
                                        </p:attrNameLst>
                                      </p:cBhvr>
                                      <p:tavLst>
                                        <p:tav tm="0">
                                          <p:val>
                                            <p:fltVal val="0"/>
                                          </p:val>
                                        </p:tav>
                                        <p:tav tm="100000">
                                          <p:val>
                                            <p:strVal val="#ppt_h"/>
                                          </p:val>
                                        </p:tav>
                                      </p:tavLst>
                                    </p:anim>
                                    <p:animEffect transition="in" filter="fade">
                                      <p:cBhvr>
                                        <p:cTn id="27" dur="1000"/>
                                        <p:tgtEl>
                                          <p:spTgt spid="12"/>
                                        </p:tgtEl>
                                      </p:cBhvr>
                                    </p:animEffect>
                                  </p:childTnLst>
                                </p:cTn>
                              </p:par>
                            </p:childTnLst>
                          </p:cTn>
                        </p:par>
                        <p:par>
                          <p:cTn id="28" fill="hold">
                            <p:stCondLst>
                              <p:cond delay="4000"/>
                            </p:stCondLst>
                            <p:childTnLst>
                              <p:par>
                                <p:cTn id="29" presetID="2" presetClass="entr" presetSubtype="2"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1+#ppt_w/2"/>
                                          </p:val>
                                        </p:tav>
                                        <p:tav tm="100000">
                                          <p:val>
                                            <p:strVal val="#ppt_x"/>
                                          </p:val>
                                        </p:tav>
                                      </p:tavLst>
                                    </p:anim>
                                    <p:anim calcmode="lin" valueType="num">
                                      <p:cBhvr additive="base">
                                        <p:cTn id="32" dur="1000" fill="hold"/>
                                        <p:tgtEl>
                                          <p:spTgt spid="11"/>
                                        </p:tgtEl>
                                        <p:attrNameLst>
                                          <p:attrName>ppt_y</p:attrName>
                                        </p:attrNameLst>
                                      </p:cBhvr>
                                      <p:tavLst>
                                        <p:tav tm="0">
                                          <p:val>
                                            <p:strVal val="#ppt_y"/>
                                          </p:val>
                                        </p:tav>
                                        <p:tav tm="100000">
                                          <p:val>
                                            <p:strVal val="#ppt_y"/>
                                          </p:val>
                                        </p:tav>
                                      </p:tavLst>
                                    </p:anim>
                                  </p:childTnLst>
                                </p:cTn>
                              </p:par>
                            </p:childTnLst>
                          </p:cTn>
                        </p:par>
                        <p:par>
                          <p:cTn id="33" fill="hold">
                            <p:stCondLst>
                              <p:cond delay="5000"/>
                            </p:stCondLst>
                            <p:childTnLst>
                              <p:par>
                                <p:cTn id="34" presetID="53" presetClass="entr" presetSubtype="16"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1000" fill="hold"/>
                                        <p:tgtEl>
                                          <p:spTgt spid="10"/>
                                        </p:tgtEl>
                                        <p:attrNameLst>
                                          <p:attrName>ppt_w</p:attrName>
                                        </p:attrNameLst>
                                      </p:cBhvr>
                                      <p:tavLst>
                                        <p:tav tm="0">
                                          <p:val>
                                            <p:fltVal val="0"/>
                                          </p:val>
                                        </p:tav>
                                        <p:tav tm="100000">
                                          <p:val>
                                            <p:strVal val="#ppt_w"/>
                                          </p:val>
                                        </p:tav>
                                      </p:tavLst>
                                    </p:anim>
                                    <p:anim calcmode="lin" valueType="num">
                                      <p:cBhvr>
                                        <p:cTn id="37" dur="1000" fill="hold"/>
                                        <p:tgtEl>
                                          <p:spTgt spid="10"/>
                                        </p:tgtEl>
                                        <p:attrNameLst>
                                          <p:attrName>ppt_h</p:attrName>
                                        </p:attrNameLst>
                                      </p:cBhvr>
                                      <p:tavLst>
                                        <p:tav tm="0">
                                          <p:val>
                                            <p:fltVal val="0"/>
                                          </p:val>
                                        </p:tav>
                                        <p:tav tm="100000">
                                          <p:val>
                                            <p:strVal val="#ppt_h"/>
                                          </p:val>
                                        </p:tav>
                                      </p:tavLst>
                                    </p:anim>
                                    <p:animEffect transition="in" filter="fade">
                                      <p:cBhvr>
                                        <p:cTn id="38" dur="1000"/>
                                        <p:tgtEl>
                                          <p:spTgt spid="10"/>
                                        </p:tgtEl>
                                      </p:cBhvr>
                                    </p:animEffect>
                                  </p:childTnLst>
                                </p:cTn>
                              </p:par>
                              <p:par>
                                <p:cTn id="39" presetID="53" presetClass="entr" presetSubtype="16"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1000" fill="hold"/>
                                        <p:tgtEl>
                                          <p:spTgt spid="24"/>
                                        </p:tgtEl>
                                        <p:attrNameLst>
                                          <p:attrName>ppt_w</p:attrName>
                                        </p:attrNameLst>
                                      </p:cBhvr>
                                      <p:tavLst>
                                        <p:tav tm="0">
                                          <p:val>
                                            <p:fltVal val="0"/>
                                          </p:val>
                                        </p:tav>
                                        <p:tav tm="100000">
                                          <p:val>
                                            <p:strVal val="#ppt_w"/>
                                          </p:val>
                                        </p:tav>
                                      </p:tavLst>
                                    </p:anim>
                                    <p:anim calcmode="lin" valueType="num">
                                      <p:cBhvr>
                                        <p:cTn id="42" dur="1000" fill="hold"/>
                                        <p:tgtEl>
                                          <p:spTgt spid="24"/>
                                        </p:tgtEl>
                                        <p:attrNameLst>
                                          <p:attrName>ppt_h</p:attrName>
                                        </p:attrNameLst>
                                      </p:cBhvr>
                                      <p:tavLst>
                                        <p:tav tm="0">
                                          <p:val>
                                            <p:fltVal val="0"/>
                                          </p:val>
                                        </p:tav>
                                        <p:tav tm="100000">
                                          <p:val>
                                            <p:strVal val="#ppt_h"/>
                                          </p:val>
                                        </p:tav>
                                      </p:tavLst>
                                    </p:anim>
                                    <p:animEffect transition="in" filter="fade">
                                      <p:cBhvr>
                                        <p:cTn id="43"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Groupe 149">
            <a:extLst>
              <a:ext uri="{FF2B5EF4-FFF2-40B4-BE49-F238E27FC236}">
                <a16:creationId xmlns:a16="http://schemas.microsoft.com/office/drawing/2014/main" id="{5CE30C7E-BACF-4721-949E-58CB88A03B0C}"/>
              </a:ext>
            </a:extLst>
          </p:cNvPr>
          <p:cNvGrpSpPr/>
          <p:nvPr/>
        </p:nvGrpSpPr>
        <p:grpSpPr>
          <a:xfrm>
            <a:off x="4257852" y="4085752"/>
            <a:ext cx="1351406" cy="1172430"/>
            <a:chOff x="7827637" y="2546177"/>
            <a:chExt cx="1351406" cy="1172430"/>
          </a:xfrm>
          <a:effectLst>
            <a:outerShdw blurRad="254000" sx="102000" sy="102000" algn="ctr" rotWithShape="0">
              <a:prstClr val="black">
                <a:alpha val="67000"/>
              </a:prstClr>
            </a:outerShdw>
          </a:effectLst>
        </p:grpSpPr>
        <p:pic>
          <p:nvPicPr>
            <p:cNvPr id="151" name="Graphique 150">
              <a:extLst>
                <a:ext uri="{FF2B5EF4-FFF2-40B4-BE49-F238E27FC236}">
                  <a16:creationId xmlns:a16="http://schemas.microsoft.com/office/drawing/2014/main" id="{DB1DFEAC-C074-4399-BF1F-1441453B46E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27637" y="2546177"/>
              <a:ext cx="1351406" cy="1172430"/>
            </a:xfrm>
            <a:prstGeom prst="rect">
              <a:avLst/>
            </a:prstGeom>
          </p:spPr>
        </p:pic>
        <p:sp>
          <p:nvSpPr>
            <p:cNvPr id="152" name="Rectangle 151">
              <a:extLst>
                <a:ext uri="{FF2B5EF4-FFF2-40B4-BE49-F238E27FC236}">
                  <a16:creationId xmlns:a16="http://schemas.microsoft.com/office/drawing/2014/main" id="{F660C950-8202-4E9E-A324-3E4FAD39785A}"/>
                </a:ext>
              </a:extLst>
            </p:cNvPr>
            <p:cNvSpPr/>
            <p:nvPr/>
          </p:nvSpPr>
          <p:spPr>
            <a:xfrm>
              <a:off x="7910272" y="2852757"/>
              <a:ext cx="1198765" cy="590931"/>
            </a:xfrm>
            <a:prstGeom prst="rect">
              <a:avLst/>
            </a:prstGeom>
          </p:spPr>
          <p:txBody>
            <a:bodyPr wrap="square">
              <a:spAutoFit/>
            </a:bodyPr>
            <a:lstStyle/>
            <a:p>
              <a:pPr lvl="0" algn="ctr" defTabSz="711200">
                <a:lnSpc>
                  <a:spcPct val="90000"/>
                </a:lnSpc>
                <a:spcBef>
                  <a:spcPct val="0"/>
                </a:spcBef>
                <a:spcAft>
                  <a:spcPct val="35000"/>
                </a:spcAft>
              </a:pPr>
              <a:r>
                <a:rPr lang="fr-FR" b="1" dirty="0"/>
                <a:t>OPEL</a:t>
              </a:r>
              <a:br>
                <a:rPr lang="fr-FR" b="1" dirty="0"/>
              </a:br>
              <a:r>
                <a:rPr lang="fr-FR" dirty="0"/>
                <a:t>DEXOS 1</a:t>
              </a:r>
            </a:p>
          </p:txBody>
        </p:sp>
      </p:grpSp>
      <p:pic>
        <p:nvPicPr>
          <p:cNvPr id="5" name="Graphique 4">
            <a:extLst>
              <a:ext uri="{FF2B5EF4-FFF2-40B4-BE49-F238E27FC236}">
                <a16:creationId xmlns:a16="http://schemas.microsoft.com/office/drawing/2014/main" id="{9DEAB98D-A4F3-4384-AB1C-C5D14B5747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6556" y="1463675"/>
            <a:ext cx="1264517" cy="1097047"/>
          </a:xfrm>
          <a:prstGeom prst="rect">
            <a:avLst/>
          </a:prstGeom>
        </p:spPr>
      </p:pic>
      <p:grpSp>
        <p:nvGrpSpPr>
          <p:cNvPr id="2" name="Groupe 1">
            <a:extLst>
              <a:ext uri="{FF2B5EF4-FFF2-40B4-BE49-F238E27FC236}">
                <a16:creationId xmlns:a16="http://schemas.microsoft.com/office/drawing/2014/main" id="{A33B775C-FC8A-4203-BA69-DC1B92C4151D}"/>
              </a:ext>
            </a:extLst>
          </p:cNvPr>
          <p:cNvGrpSpPr/>
          <p:nvPr/>
        </p:nvGrpSpPr>
        <p:grpSpPr>
          <a:xfrm>
            <a:off x="10003488" y="3990691"/>
            <a:ext cx="2429305" cy="2107574"/>
            <a:chOff x="8272389" y="2987675"/>
            <a:chExt cx="2429305" cy="2107574"/>
          </a:xfrm>
        </p:grpSpPr>
        <p:pic>
          <p:nvPicPr>
            <p:cNvPr id="43" name="Graphique 42">
              <a:extLst>
                <a:ext uri="{FF2B5EF4-FFF2-40B4-BE49-F238E27FC236}">
                  <a16:creationId xmlns:a16="http://schemas.microsoft.com/office/drawing/2014/main" id="{BBE35EC2-B4BA-4556-98BE-D3300907186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72389" y="2987675"/>
              <a:ext cx="2429305" cy="2107574"/>
            </a:xfrm>
            <a:prstGeom prst="rect">
              <a:avLst/>
            </a:prstGeom>
          </p:spPr>
        </p:pic>
        <p:sp>
          <p:nvSpPr>
            <p:cNvPr id="39" name="ZoneTexte 38">
              <a:extLst>
                <a:ext uri="{FF2B5EF4-FFF2-40B4-BE49-F238E27FC236}">
                  <a16:creationId xmlns:a16="http://schemas.microsoft.com/office/drawing/2014/main" id="{32753ED9-059E-4F2F-8A93-43CFB3010D66}"/>
                </a:ext>
              </a:extLst>
            </p:cNvPr>
            <p:cNvSpPr txBox="1"/>
            <p:nvPr/>
          </p:nvSpPr>
          <p:spPr>
            <a:xfrm>
              <a:off x="8626545" y="3791337"/>
              <a:ext cx="1587310" cy="535531"/>
            </a:xfrm>
            <a:prstGeom prst="rect">
              <a:avLst/>
            </a:prstGeom>
            <a:noFill/>
          </p:spPr>
          <p:txBody>
            <a:bodyPr wrap="square" rtlCol="0">
              <a:spAutoFit/>
            </a:bodyPr>
            <a:lstStyle/>
            <a:p>
              <a:pPr lvl="0" algn="ctr" defTabSz="444500">
                <a:lnSpc>
                  <a:spcPct val="90000"/>
                </a:lnSpc>
                <a:spcBef>
                  <a:spcPct val="0"/>
                </a:spcBef>
                <a:spcAft>
                  <a:spcPct val="35000"/>
                </a:spcAft>
              </a:pPr>
              <a:r>
                <a:rPr lang="fr-FR" sz="3200" b="1" dirty="0">
                  <a:solidFill>
                    <a:srgbClr val="FF0000"/>
                  </a:solidFill>
                  <a:latin typeface="Rubik" panose="00000500000000000000" pitchFamily="2" charset="-79"/>
                  <a:cs typeface="Rubik" panose="00000500000000000000" pitchFamily="2" charset="-79"/>
                </a:rPr>
                <a:t>5W-30</a:t>
              </a:r>
            </a:p>
          </p:txBody>
        </p:sp>
      </p:grpSp>
      <p:grpSp>
        <p:nvGrpSpPr>
          <p:cNvPr id="4" name="Groupe 3">
            <a:extLst>
              <a:ext uri="{FF2B5EF4-FFF2-40B4-BE49-F238E27FC236}">
                <a16:creationId xmlns:a16="http://schemas.microsoft.com/office/drawing/2014/main" id="{ADC12B44-BB54-464F-B7B4-43804812604B}"/>
              </a:ext>
            </a:extLst>
          </p:cNvPr>
          <p:cNvGrpSpPr/>
          <p:nvPr/>
        </p:nvGrpSpPr>
        <p:grpSpPr>
          <a:xfrm>
            <a:off x="10037923" y="5985501"/>
            <a:ext cx="2429305" cy="2107574"/>
            <a:chOff x="10048408" y="3975285"/>
            <a:chExt cx="2429305" cy="2107574"/>
          </a:xfrm>
        </p:grpSpPr>
        <p:pic>
          <p:nvPicPr>
            <p:cNvPr id="44" name="Graphique 43">
              <a:extLst>
                <a:ext uri="{FF2B5EF4-FFF2-40B4-BE49-F238E27FC236}">
                  <a16:creationId xmlns:a16="http://schemas.microsoft.com/office/drawing/2014/main" id="{271FE06E-33D4-40E7-A48E-7151E7D3FDE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48408" y="3975285"/>
              <a:ext cx="2429305" cy="2107574"/>
            </a:xfrm>
            <a:prstGeom prst="rect">
              <a:avLst/>
            </a:prstGeom>
          </p:spPr>
        </p:pic>
        <p:sp>
          <p:nvSpPr>
            <p:cNvPr id="49" name="ZoneTexte 48">
              <a:extLst>
                <a:ext uri="{FF2B5EF4-FFF2-40B4-BE49-F238E27FC236}">
                  <a16:creationId xmlns:a16="http://schemas.microsoft.com/office/drawing/2014/main" id="{058E3C31-7C1A-4E99-B05F-E1A87870A869}"/>
                </a:ext>
              </a:extLst>
            </p:cNvPr>
            <p:cNvSpPr txBox="1"/>
            <p:nvPr/>
          </p:nvSpPr>
          <p:spPr>
            <a:xfrm>
              <a:off x="10375354" y="4785328"/>
              <a:ext cx="1669175" cy="535531"/>
            </a:xfrm>
            <a:prstGeom prst="rect">
              <a:avLst/>
            </a:prstGeom>
            <a:noFill/>
          </p:spPr>
          <p:txBody>
            <a:bodyPr wrap="square" rtlCol="0">
              <a:spAutoFit/>
            </a:bodyPr>
            <a:lstStyle/>
            <a:p>
              <a:pPr lvl="0" algn="ctr" defTabSz="444500">
                <a:lnSpc>
                  <a:spcPct val="90000"/>
                </a:lnSpc>
                <a:spcBef>
                  <a:spcPct val="0"/>
                </a:spcBef>
                <a:spcAft>
                  <a:spcPct val="35000"/>
                </a:spcAft>
              </a:pPr>
              <a:r>
                <a:rPr lang="fr-FR" sz="3200" b="1" dirty="0">
                  <a:solidFill>
                    <a:srgbClr val="FF0000"/>
                  </a:solidFill>
                  <a:latin typeface="Rubik" panose="00000500000000000000" pitchFamily="2" charset="-79"/>
                  <a:cs typeface="Rubik" panose="00000500000000000000" pitchFamily="2" charset="-79"/>
                </a:rPr>
                <a:t>5W-20</a:t>
              </a:r>
            </a:p>
          </p:txBody>
        </p:sp>
      </p:grpSp>
      <p:grpSp>
        <p:nvGrpSpPr>
          <p:cNvPr id="11" name="Groupe 10">
            <a:extLst>
              <a:ext uri="{FF2B5EF4-FFF2-40B4-BE49-F238E27FC236}">
                <a16:creationId xmlns:a16="http://schemas.microsoft.com/office/drawing/2014/main" id="{F360FCAF-BE7C-4E63-BA63-8FDD070FFC0E}"/>
              </a:ext>
            </a:extLst>
          </p:cNvPr>
          <p:cNvGrpSpPr/>
          <p:nvPr/>
        </p:nvGrpSpPr>
        <p:grpSpPr>
          <a:xfrm>
            <a:off x="8224420" y="2975425"/>
            <a:ext cx="2429305" cy="2107574"/>
            <a:chOff x="6471444" y="3975285"/>
            <a:chExt cx="2429305" cy="2107574"/>
          </a:xfrm>
        </p:grpSpPr>
        <p:pic>
          <p:nvPicPr>
            <p:cNvPr id="47" name="Graphique 46">
              <a:extLst>
                <a:ext uri="{FF2B5EF4-FFF2-40B4-BE49-F238E27FC236}">
                  <a16:creationId xmlns:a16="http://schemas.microsoft.com/office/drawing/2014/main" id="{2B876A06-90DD-4206-B3E7-3DDB36DB9EE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71444" y="3975285"/>
              <a:ext cx="2429305" cy="2107574"/>
            </a:xfrm>
            <a:prstGeom prst="rect">
              <a:avLst/>
            </a:prstGeom>
          </p:spPr>
        </p:pic>
        <p:sp>
          <p:nvSpPr>
            <p:cNvPr id="50" name="ZoneTexte 49">
              <a:extLst>
                <a:ext uri="{FF2B5EF4-FFF2-40B4-BE49-F238E27FC236}">
                  <a16:creationId xmlns:a16="http://schemas.microsoft.com/office/drawing/2014/main" id="{95C48B91-043C-440C-88AF-D1DC25F864F7}"/>
                </a:ext>
              </a:extLst>
            </p:cNvPr>
            <p:cNvSpPr txBox="1"/>
            <p:nvPr/>
          </p:nvSpPr>
          <p:spPr>
            <a:xfrm>
              <a:off x="6804834" y="4805814"/>
              <a:ext cx="1647434" cy="535531"/>
            </a:xfrm>
            <a:prstGeom prst="rect">
              <a:avLst/>
            </a:prstGeom>
            <a:noFill/>
          </p:spPr>
          <p:txBody>
            <a:bodyPr wrap="square" rtlCol="0">
              <a:spAutoFit/>
            </a:bodyPr>
            <a:lstStyle/>
            <a:p>
              <a:pPr lvl="0" algn="ctr" defTabSz="444500">
                <a:lnSpc>
                  <a:spcPct val="90000"/>
                </a:lnSpc>
                <a:spcBef>
                  <a:spcPct val="0"/>
                </a:spcBef>
                <a:spcAft>
                  <a:spcPct val="35000"/>
                </a:spcAft>
              </a:pPr>
              <a:r>
                <a:rPr lang="fr-FR" sz="3200" b="1" dirty="0">
                  <a:solidFill>
                    <a:srgbClr val="FF0000"/>
                  </a:solidFill>
                  <a:latin typeface="Rubik" panose="00000500000000000000" pitchFamily="2" charset="-79"/>
                  <a:cs typeface="Rubik" panose="00000500000000000000" pitchFamily="2" charset="-79"/>
                </a:rPr>
                <a:t>0W-16</a:t>
              </a:r>
            </a:p>
          </p:txBody>
        </p:sp>
      </p:grpSp>
      <p:grpSp>
        <p:nvGrpSpPr>
          <p:cNvPr id="8" name="Groupe 7">
            <a:extLst>
              <a:ext uri="{FF2B5EF4-FFF2-40B4-BE49-F238E27FC236}">
                <a16:creationId xmlns:a16="http://schemas.microsoft.com/office/drawing/2014/main" id="{DD93720E-EB2B-428F-B55C-A03A3521D4B0}"/>
              </a:ext>
            </a:extLst>
          </p:cNvPr>
          <p:cNvGrpSpPr/>
          <p:nvPr/>
        </p:nvGrpSpPr>
        <p:grpSpPr>
          <a:xfrm>
            <a:off x="8224420" y="7010817"/>
            <a:ext cx="2429305" cy="2107574"/>
            <a:chOff x="10061939" y="5949854"/>
            <a:chExt cx="2429305" cy="2107574"/>
          </a:xfrm>
        </p:grpSpPr>
        <p:pic>
          <p:nvPicPr>
            <p:cNvPr id="45" name="Graphique 44">
              <a:extLst>
                <a:ext uri="{FF2B5EF4-FFF2-40B4-BE49-F238E27FC236}">
                  <a16:creationId xmlns:a16="http://schemas.microsoft.com/office/drawing/2014/main" id="{1439D691-480F-48CC-953F-6D7356FF3E4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61939" y="5949854"/>
              <a:ext cx="2429305" cy="2107574"/>
            </a:xfrm>
            <a:prstGeom prst="rect">
              <a:avLst/>
            </a:prstGeom>
          </p:spPr>
        </p:pic>
        <p:sp>
          <p:nvSpPr>
            <p:cNvPr id="51" name="ZoneTexte 50">
              <a:extLst>
                <a:ext uri="{FF2B5EF4-FFF2-40B4-BE49-F238E27FC236}">
                  <a16:creationId xmlns:a16="http://schemas.microsoft.com/office/drawing/2014/main" id="{D848BBDA-A4C0-437A-A9F7-382B5D18C7FA}"/>
                </a:ext>
              </a:extLst>
            </p:cNvPr>
            <p:cNvSpPr txBox="1"/>
            <p:nvPr/>
          </p:nvSpPr>
          <p:spPr>
            <a:xfrm>
              <a:off x="10433326" y="6767650"/>
              <a:ext cx="1609437" cy="535531"/>
            </a:xfrm>
            <a:prstGeom prst="rect">
              <a:avLst/>
            </a:prstGeom>
            <a:noFill/>
          </p:spPr>
          <p:txBody>
            <a:bodyPr wrap="square" rtlCol="0">
              <a:spAutoFit/>
            </a:bodyPr>
            <a:lstStyle/>
            <a:p>
              <a:pPr lvl="0" algn="ctr" defTabSz="444500">
                <a:lnSpc>
                  <a:spcPct val="90000"/>
                </a:lnSpc>
                <a:spcBef>
                  <a:spcPct val="0"/>
                </a:spcBef>
                <a:spcAft>
                  <a:spcPct val="35000"/>
                </a:spcAft>
              </a:pPr>
              <a:r>
                <a:rPr lang="fr-FR" sz="3200" b="1" dirty="0">
                  <a:solidFill>
                    <a:srgbClr val="FF0000"/>
                  </a:solidFill>
                  <a:latin typeface="Rubik" panose="00000500000000000000" pitchFamily="2" charset="-79"/>
                  <a:cs typeface="Rubik" panose="00000500000000000000" pitchFamily="2" charset="-79"/>
                </a:rPr>
                <a:t>0W-40</a:t>
              </a:r>
            </a:p>
          </p:txBody>
        </p:sp>
      </p:grpSp>
      <p:grpSp>
        <p:nvGrpSpPr>
          <p:cNvPr id="10" name="Groupe 9">
            <a:extLst>
              <a:ext uri="{FF2B5EF4-FFF2-40B4-BE49-F238E27FC236}">
                <a16:creationId xmlns:a16="http://schemas.microsoft.com/office/drawing/2014/main" id="{FCA5F297-7C93-4B7F-AF0E-6AC0EC1D18B5}"/>
              </a:ext>
            </a:extLst>
          </p:cNvPr>
          <p:cNvGrpSpPr/>
          <p:nvPr/>
        </p:nvGrpSpPr>
        <p:grpSpPr>
          <a:xfrm>
            <a:off x="6480539" y="3998819"/>
            <a:ext cx="2429305" cy="2107574"/>
            <a:chOff x="6484975" y="5949854"/>
            <a:chExt cx="2429305" cy="2107574"/>
          </a:xfrm>
        </p:grpSpPr>
        <p:pic>
          <p:nvPicPr>
            <p:cNvPr id="48" name="Graphique 47">
              <a:extLst>
                <a:ext uri="{FF2B5EF4-FFF2-40B4-BE49-F238E27FC236}">
                  <a16:creationId xmlns:a16="http://schemas.microsoft.com/office/drawing/2014/main" id="{49C68261-B1D1-46E9-A0DA-BCDBB984EE4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84975" y="5949854"/>
              <a:ext cx="2429305" cy="2107574"/>
            </a:xfrm>
            <a:prstGeom prst="rect">
              <a:avLst/>
            </a:prstGeom>
          </p:spPr>
        </p:pic>
        <p:sp>
          <p:nvSpPr>
            <p:cNvPr id="52" name="ZoneTexte 51">
              <a:extLst>
                <a:ext uri="{FF2B5EF4-FFF2-40B4-BE49-F238E27FC236}">
                  <a16:creationId xmlns:a16="http://schemas.microsoft.com/office/drawing/2014/main" id="{7A0BAF5B-F556-4256-92F3-8B3C23B1695B}"/>
                </a:ext>
              </a:extLst>
            </p:cNvPr>
            <p:cNvSpPr txBox="1"/>
            <p:nvPr/>
          </p:nvSpPr>
          <p:spPr>
            <a:xfrm>
              <a:off x="6933080" y="6830345"/>
              <a:ext cx="1686933" cy="535531"/>
            </a:xfrm>
            <a:prstGeom prst="rect">
              <a:avLst/>
            </a:prstGeom>
            <a:noFill/>
          </p:spPr>
          <p:txBody>
            <a:bodyPr wrap="square" rtlCol="0">
              <a:spAutoFit/>
            </a:bodyPr>
            <a:lstStyle/>
            <a:p>
              <a:pPr lvl="0" algn="ctr" defTabSz="444500">
                <a:lnSpc>
                  <a:spcPct val="90000"/>
                </a:lnSpc>
                <a:spcBef>
                  <a:spcPct val="0"/>
                </a:spcBef>
                <a:spcAft>
                  <a:spcPct val="35000"/>
                </a:spcAft>
              </a:pPr>
              <a:r>
                <a:rPr lang="fr-FR" sz="3200" b="1" dirty="0">
                  <a:solidFill>
                    <a:srgbClr val="FF0000"/>
                  </a:solidFill>
                  <a:latin typeface="Rubik" panose="00000500000000000000" pitchFamily="2" charset="-79"/>
                  <a:cs typeface="Rubik" panose="00000500000000000000" pitchFamily="2" charset="-79"/>
                </a:rPr>
                <a:t>0W-20</a:t>
              </a:r>
            </a:p>
          </p:txBody>
        </p:sp>
      </p:grpSp>
      <p:grpSp>
        <p:nvGrpSpPr>
          <p:cNvPr id="9" name="Groupe 8">
            <a:extLst>
              <a:ext uri="{FF2B5EF4-FFF2-40B4-BE49-F238E27FC236}">
                <a16:creationId xmlns:a16="http://schemas.microsoft.com/office/drawing/2014/main" id="{33DD396F-8D4E-4B55-BF1D-FD3BC40FE665}"/>
              </a:ext>
            </a:extLst>
          </p:cNvPr>
          <p:cNvGrpSpPr/>
          <p:nvPr/>
        </p:nvGrpSpPr>
        <p:grpSpPr>
          <a:xfrm>
            <a:off x="6480539" y="5991940"/>
            <a:ext cx="2429305" cy="2107574"/>
            <a:chOff x="8269336" y="6937003"/>
            <a:chExt cx="2429305" cy="2107574"/>
          </a:xfrm>
        </p:grpSpPr>
        <p:pic>
          <p:nvPicPr>
            <p:cNvPr id="46" name="Graphique 45">
              <a:extLst>
                <a:ext uri="{FF2B5EF4-FFF2-40B4-BE49-F238E27FC236}">
                  <a16:creationId xmlns:a16="http://schemas.microsoft.com/office/drawing/2014/main" id="{DA046940-5C4D-4DF6-83EC-D5E805D340B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69336" y="6937003"/>
              <a:ext cx="2429305" cy="2107574"/>
            </a:xfrm>
            <a:prstGeom prst="rect">
              <a:avLst/>
            </a:prstGeom>
          </p:spPr>
        </p:pic>
        <p:sp>
          <p:nvSpPr>
            <p:cNvPr id="53" name="ZoneTexte 52">
              <a:extLst>
                <a:ext uri="{FF2B5EF4-FFF2-40B4-BE49-F238E27FC236}">
                  <a16:creationId xmlns:a16="http://schemas.microsoft.com/office/drawing/2014/main" id="{3AF72052-E2BD-4E08-8E1F-AADFECBE1ACF}"/>
                </a:ext>
              </a:extLst>
            </p:cNvPr>
            <p:cNvSpPr txBox="1"/>
            <p:nvPr/>
          </p:nvSpPr>
          <p:spPr>
            <a:xfrm>
              <a:off x="8793641" y="7818938"/>
              <a:ext cx="1677092" cy="535531"/>
            </a:xfrm>
            <a:prstGeom prst="rect">
              <a:avLst/>
            </a:prstGeom>
            <a:noFill/>
          </p:spPr>
          <p:txBody>
            <a:bodyPr wrap="square" rtlCol="0">
              <a:spAutoFit/>
            </a:bodyPr>
            <a:lstStyle/>
            <a:p>
              <a:pPr lvl="0" algn="ctr" defTabSz="444500">
                <a:lnSpc>
                  <a:spcPct val="90000"/>
                </a:lnSpc>
                <a:spcBef>
                  <a:spcPct val="0"/>
                </a:spcBef>
                <a:spcAft>
                  <a:spcPct val="35000"/>
                </a:spcAft>
              </a:pPr>
              <a:r>
                <a:rPr lang="fr-FR" sz="3200" b="1" dirty="0">
                  <a:solidFill>
                    <a:srgbClr val="FF0000"/>
                  </a:solidFill>
                  <a:latin typeface="Rubik" panose="00000500000000000000" pitchFamily="2" charset="-79"/>
                  <a:cs typeface="Rubik" panose="00000500000000000000" pitchFamily="2" charset="-79"/>
                </a:rPr>
                <a:t>0W-30</a:t>
              </a:r>
            </a:p>
          </p:txBody>
        </p:sp>
      </p:grpSp>
      <p:grpSp>
        <p:nvGrpSpPr>
          <p:cNvPr id="12" name="Groupe 11">
            <a:extLst>
              <a:ext uri="{FF2B5EF4-FFF2-40B4-BE49-F238E27FC236}">
                <a16:creationId xmlns:a16="http://schemas.microsoft.com/office/drawing/2014/main" id="{E795C5B9-8EC7-4A3C-BC49-350C1A7E6F6D}"/>
              </a:ext>
            </a:extLst>
          </p:cNvPr>
          <p:cNvGrpSpPr/>
          <p:nvPr/>
        </p:nvGrpSpPr>
        <p:grpSpPr>
          <a:xfrm>
            <a:off x="8224044" y="4984996"/>
            <a:ext cx="2430056" cy="2108226"/>
            <a:chOff x="8255054" y="4984997"/>
            <a:chExt cx="2430056" cy="2108225"/>
          </a:xfrm>
        </p:grpSpPr>
        <p:pic>
          <p:nvPicPr>
            <p:cNvPr id="14" name="Graphique 13">
              <a:extLst>
                <a:ext uri="{FF2B5EF4-FFF2-40B4-BE49-F238E27FC236}">
                  <a16:creationId xmlns:a16="http://schemas.microsoft.com/office/drawing/2014/main" id="{1B18A8D2-DB7E-4B7E-A028-888E80F5F29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55054" y="4984997"/>
              <a:ext cx="2430056" cy="2108225"/>
            </a:xfrm>
            <a:prstGeom prst="rect">
              <a:avLst/>
            </a:prstGeom>
          </p:spPr>
        </p:pic>
        <p:sp>
          <p:nvSpPr>
            <p:cNvPr id="54" name="ZoneTexte 53">
              <a:extLst>
                <a:ext uri="{FF2B5EF4-FFF2-40B4-BE49-F238E27FC236}">
                  <a16:creationId xmlns:a16="http://schemas.microsoft.com/office/drawing/2014/main" id="{E6DDDC1C-0D4B-47DD-A0A9-42F7B2E8D644}"/>
                </a:ext>
              </a:extLst>
            </p:cNvPr>
            <p:cNvSpPr txBox="1"/>
            <p:nvPr/>
          </p:nvSpPr>
          <p:spPr>
            <a:xfrm>
              <a:off x="8376443" y="5239463"/>
              <a:ext cx="2162703" cy="1703864"/>
            </a:xfrm>
            <a:prstGeom prst="rect">
              <a:avLst/>
            </a:prstGeom>
            <a:noFill/>
          </p:spPr>
          <p:txBody>
            <a:bodyPr wrap="square" rtlCol="0">
              <a:spAutoFit/>
            </a:bodyPr>
            <a:lstStyle/>
            <a:p>
              <a:pPr lvl="0" algn="ctr" defTabSz="444500">
                <a:lnSpc>
                  <a:spcPct val="70000"/>
                </a:lnSpc>
                <a:spcBef>
                  <a:spcPct val="0"/>
                </a:spcBef>
                <a:spcAft>
                  <a:spcPts val="600"/>
                </a:spcAft>
              </a:pPr>
              <a:r>
                <a:rPr lang="fr-FR" sz="2000" b="1" spc="-150" dirty="0">
                  <a:solidFill>
                    <a:schemeClr val="bg1"/>
                  </a:solidFill>
                  <a:latin typeface="Rubik" panose="00000500000000000000" pitchFamily="2" charset="-79"/>
                  <a:cs typeface="Rubik" panose="00000500000000000000" pitchFamily="2" charset="-79"/>
                </a:rPr>
                <a:t>POST-TRAITEMENT</a:t>
              </a:r>
            </a:p>
            <a:p>
              <a:pPr lvl="0" algn="ctr" defTabSz="444500">
                <a:lnSpc>
                  <a:spcPct val="70000"/>
                </a:lnSpc>
                <a:spcBef>
                  <a:spcPct val="0"/>
                </a:spcBef>
                <a:spcAft>
                  <a:spcPts val="600"/>
                </a:spcAft>
              </a:pPr>
              <a:r>
                <a:rPr lang="fr-FR" sz="2000" b="1" spc="-150" dirty="0">
                  <a:solidFill>
                    <a:schemeClr val="bg1"/>
                  </a:solidFill>
                  <a:latin typeface="Rubik" panose="00000500000000000000" pitchFamily="2" charset="-79"/>
                  <a:cs typeface="Rubik" panose="00000500000000000000" pitchFamily="2" charset="-79"/>
                </a:rPr>
                <a:t>MOTORISATIONS</a:t>
              </a:r>
            </a:p>
            <a:p>
              <a:pPr algn="ctr" defTabSz="444500">
                <a:lnSpc>
                  <a:spcPct val="70000"/>
                </a:lnSpc>
                <a:spcBef>
                  <a:spcPct val="0"/>
                </a:spcBef>
                <a:spcAft>
                  <a:spcPts val="600"/>
                </a:spcAft>
              </a:pPr>
              <a:r>
                <a:rPr lang="fr-FR" sz="2000" b="1" spc="-150" dirty="0">
                  <a:solidFill>
                    <a:schemeClr val="bg1"/>
                  </a:solidFill>
                  <a:latin typeface="Rubik" panose="00000500000000000000" pitchFamily="2" charset="-79"/>
                  <a:cs typeface="Rubik" panose="00000500000000000000" pitchFamily="2" charset="-79"/>
                </a:rPr>
                <a:t>BIOCARBURANT</a:t>
              </a:r>
            </a:p>
            <a:p>
              <a:pPr lvl="0" algn="ctr" defTabSz="444500">
                <a:lnSpc>
                  <a:spcPct val="70000"/>
                </a:lnSpc>
                <a:spcBef>
                  <a:spcPct val="0"/>
                </a:spcBef>
                <a:spcAft>
                  <a:spcPts val="600"/>
                </a:spcAft>
              </a:pPr>
              <a:r>
                <a:rPr lang="fr-FR" sz="2000" b="1" spc="-150" dirty="0">
                  <a:solidFill>
                    <a:schemeClr val="bg1"/>
                  </a:solidFill>
                  <a:latin typeface="Rubik" panose="00000500000000000000" pitchFamily="2" charset="-79"/>
                  <a:cs typeface="Rubik" panose="00000500000000000000" pitchFamily="2" charset="-79"/>
                </a:rPr>
                <a:t>CONSOMMATION</a:t>
              </a:r>
            </a:p>
            <a:p>
              <a:pPr lvl="0" algn="ctr" defTabSz="444500">
                <a:lnSpc>
                  <a:spcPct val="70000"/>
                </a:lnSpc>
                <a:spcBef>
                  <a:spcPct val="0"/>
                </a:spcBef>
                <a:spcAft>
                  <a:spcPts val="600"/>
                </a:spcAft>
              </a:pPr>
              <a:r>
                <a:rPr lang="fr-FR" sz="2000" b="1" spc="-150" dirty="0">
                  <a:solidFill>
                    <a:schemeClr val="bg1"/>
                  </a:solidFill>
                  <a:latin typeface="Rubik" panose="00000500000000000000" pitchFamily="2" charset="-79"/>
                  <a:cs typeface="Rubik" panose="00000500000000000000" pitchFamily="2" charset="-79"/>
                </a:rPr>
                <a:t>DOWN-SIZING</a:t>
              </a:r>
            </a:p>
          </p:txBody>
        </p:sp>
      </p:grpSp>
      <p:grpSp>
        <p:nvGrpSpPr>
          <p:cNvPr id="7" name="Groupe 6">
            <a:extLst>
              <a:ext uri="{FF2B5EF4-FFF2-40B4-BE49-F238E27FC236}">
                <a16:creationId xmlns:a16="http://schemas.microsoft.com/office/drawing/2014/main" id="{74499790-1EBC-4440-B11B-24B7E7493737}"/>
              </a:ext>
            </a:extLst>
          </p:cNvPr>
          <p:cNvGrpSpPr/>
          <p:nvPr/>
        </p:nvGrpSpPr>
        <p:grpSpPr>
          <a:xfrm>
            <a:off x="11788015" y="4912750"/>
            <a:ext cx="1351406" cy="1172430"/>
            <a:chOff x="7827637" y="2546177"/>
            <a:chExt cx="1351406" cy="1172430"/>
          </a:xfrm>
          <a:effectLst>
            <a:outerShdw blurRad="254000" sx="102000" sy="102000" algn="ctr" rotWithShape="0">
              <a:prstClr val="black">
                <a:alpha val="67000"/>
              </a:prstClr>
            </a:outerShdw>
          </a:effectLst>
        </p:grpSpPr>
        <p:pic>
          <p:nvPicPr>
            <p:cNvPr id="38" name="Graphique 37">
              <a:extLst>
                <a:ext uri="{FF2B5EF4-FFF2-40B4-BE49-F238E27FC236}">
                  <a16:creationId xmlns:a16="http://schemas.microsoft.com/office/drawing/2014/main" id="{23CBC495-A3FF-4557-84C3-58B9291C734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27637" y="2546177"/>
              <a:ext cx="1351406" cy="1172430"/>
            </a:xfrm>
            <a:prstGeom prst="rect">
              <a:avLst/>
            </a:prstGeom>
          </p:spPr>
        </p:pic>
        <p:sp>
          <p:nvSpPr>
            <p:cNvPr id="6" name="Rectangle 5">
              <a:extLst>
                <a:ext uri="{FF2B5EF4-FFF2-40B4-BE49-F238E27FC236}">
                  <a16:creationId xmlns:a16="http://schemas.microsoft.com/office/drawing/2014/main" id="{709B10A0-5CA5-4570-AFB5-F9AA218753C0}"/>
                </a:ext>
              </a:extLst>
            </p:cNvPr>
            <p:cNvSpPr/>
            <p:nvPr/>
          </p:nvSpPr>
          <p:spPr>
            <a:xfrm>
              <a:off x="7954883" y="2729660"/>
              <a:ext cx="1072099" cy="784830"/>
            </a:xfrm>
            <a:prstGeom prst="rect">
              <a:avLst/>
            </a:prstGeom>
          </p:spPr>
          <p:txBody>
            <a:bodyPr wrap="square">
              <a:spAutoFit/>
            </a:bodyPr>
            <a:lstStyle/>
            <a:p>
              <a:pPr lvl="0" algn="ctr" defTabSz="711200">
                <a:lnSpc>
                  <a:spcPct val="90000"/>
                </a:lnSpc>
                <a:spcBef>
                  <a:spcPct val="0"/>
                </a:spcBef>
                <a:spcAft>
                  <a:spcPct val="35000"/>
                </a:spcAft>
              </a:pPr>
              <a:r>
                <a:rPr lang="fr-FR" b="1" dirty="0"/>
                <a:t>ACEA</a:t>
              </a:r>
              <a:br>
                <a:rPr lang="fr-FR" b="1" dirty="0"/>
              </a:br>
              <a:r>
                <a:rPr lang="fr-FR" sz="1600" dirty="0"/>
                <a:t>C1/C2 C3/C4/C5</a:t>
              </a:r>
            </a:p>
          </p:txBody>
        </p:sp>
      </p:grpSp>
      <p:grpSp>
        <p:nvGrpSpPr>
          <p:cNvPr id="63" name="Groupe 62">
            <a:extLst>
              <a:ext uri="{FF2B5EF4-FFF2-40B4-BE49-F238E27FC236}">
                <a16:creationId xmlns:a16="http://schemas.microsoft.com/office/drawing/2014/main" id="{886DD86D-4E9D-4EAF-9395-436B66B46F2E}"/>
              </a:ext>
            </a:extLst>
          </p:cNvPr>
          <p:cNvGrpSpPr/>
          <p:nvPr/>
        </p:nvGrpSpPr>
        <p:grpSpPr>
          <a:xfrm>
            <a:off x="12817209" y="4540568"/>
            <a:ext cx="1720791" cy="1492895"/>
            <a:chOff x="7838268" y="2487121"/>
            <a:chExt cx="1351406" cy="1172430"/>
          </a:xfrm>
          <a:effectLst>
            <a:outerShdw blurRad="254000" sx="102000" sy="102000" algn="ctr" rotWithShape="0">
              <a:prstClr val="black">
                <a:alpha val="67000"/>
              </a:prstClr>
            </a:outerShdw>
          </a:effectLst>
        </p:grpSpPr>
        <p:pic>
          <p:nvPicPr>
            <p:cNvPr id="64" name="Graphique 63">
              <a:extLst>
                <a:ext uri="{FF2B5EF4-FFF2-40B4-BE49-F238E27FC236}">
                  <a16:creationId xmlns:a16="http://schemas.microsoft.com/office/drawing/2014/main" id="{E080D100-B1F4-48D8-9685-0BF5732044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38268" y="2487121"/>
              <a:ext cx="1351406" cy="1172430"/>
            </a:xfrm>
            <a:prstGeom prst="rect">
              <a:avLst/>
            </a:prstGeom>
          </p:spPr>
        </p:pic>
        <p:sp>
          <p:nvSpPr>
            <p:cNvPr id="65" name="Rectangle 64">
              <a:extLst>
                <a:ext uri="{FF2B5EF4-FFF2-40B4-BE49-F238E27FC236}">
                  <a16:creationId xmlns:a16="http://schemas.microsoft.com/office/drawing/2014/main" id="{EC2C8DE0-7398-4136-98D2-B2AC5C98B712}"/>
                </a:ext>
              </a:extLst>
            </p:cNvPr>
            <p:cNvSpPr/>
            <p:nvPr/>
          </p:nvSpPr>
          <p:spPr>
            <a:xfrm>
              <a:off x="7909780" y="2831196"/>
              <a:ext cx="1198765" cy="659866"/>
            </a:xfrm>
            <a:prstGeom prst="rect">
              <a:avLst/>
            </a:prstGeom>
          </p:spPr>
          <p:txBody>
            <a:bodyPr wrap="square">
              <a:spAutoFit/>
            </a:bodyPr>
            <a:lstStyle/>
            <a:p>
              <a:pPr lvl="0" algn="ctr" defTabSz="711200">
                <a:lnSpc>
                  <a:spcPct val="90000"/>
                </a:lnSpc>
                <a:spcBef>
                  <a:spcPct val="0"/>
                </a:spcBef>
                <a:spcAft>
                  <a:spcPct val="35000"/>
                </a:spcAft>
              </a:pPr>
              <a:r>
                <a:rPr lang="fr-FR" b="1" dirty="0"/>
                <a:t>PSA</a:t>
              </a:r>
              <a:r>
                <a:rPr lang="fr-FR" dirty="0"/>
                <a:t> </a:t>
              </a:r>
              <a:br>
                <a:rPr lang="fr-FR" dirty="0"/>
              </a:br>
              <a:r>
                <a:rPr lang="fr-FR" dirty="0"/>
                <a:t>B712290</a:t>
              </a:r>
              <a:br>
                <a:rPr lang="fr-FR" dirty="0"/>
              </a:br>
              <a:r>
                <a:rPr lang="fr-FR" dirty="0"/>
                <a:t>B71 2297</a:t>
              </a:r>
            </a:p>
          </p:txBody>
        </p:sp>
      </p:grpSp>
      <p:grpSp>
        <p:nvGrpSpPr>
          <p:cNvPr id="85" name="Groupe 84">
            <a:extLst>
              <a:ext uri="{FF2B5EF4-FFF2-40B4-BE49-F238E27FC236}">
                <a16:creationId xmlns:a16="http://schemas.microsoft.com/office/drawing/2014/main" id="{CC7C8C14-F719-42AC-8049-882BC2F57FC0}"/>
              </a:ext>
            </a:extLst>
          </p:cNvPr>
          <p:cNvGrpSpPr/>
          <p:nvPr/>
        </p:nvGrpSpPr>
        <p:grpSpPr>
          <a:xfrm>
            <a:off x="12601060" y="2080552"/>
            <a:ext cx="1972132" cy="1424052"/>
            <a:chOff x="7817510" y="2479616"/>
            <a:chExt cx="1341873" cy="968950"/>
          </a:xfrm>
          <a:effectLst>
            <a:outerShdw blurRad="254000" sx="102000" sy="102000" algn="ctr" rotWithShape="0">
              <a:prstClr val="black">
                <a:alpha val="67000"/>
              </a:prstClr>
            </a:outerShdw>
          </a:effectLst>
        </p:grpSpPr>
        <p:pic>
          <p:nvPicPr>
            <p:cNvPr id="86" name="Graphique 85">
              <a:extLst>
                <a:ext uri="{FF2B5EF4-FFF2-40B4-BE49-F238E27FC236}">
                  <a16:creationId xmlns:a16="http://schemas.microsoft.com/office/drawing/2014/main" id="{4EE50C87-75A9-4E8A-933A-347ACD82C6C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44575" y="2479616"/>
              <a:ext cx="1116865" cy="968950"/>
            </a:xfrm>
            <a:prstGeom prst="rect">
              <a:avLst/>
            </a:prstGeom>
          </p:spPr>
        </p:pic>
        <p:sp>
          <p:nvSpPr>
            <p:cNvPr id="87" name="Rectangle 86">
              <a:extLst>
                <a:ext uri="{FF2B5EF4-FFF2-40B4-BE49-F238E27FC236}">
                  <a16:creationId xmlns:a16="http://schemas.microsoft.com/office/drawing/2014/main" id="{7BD5D92D-F9AF-405D-8ACE-261BB26DAD14}"/>
                </a:ext>
              </a:extLst>
            </p:cNvPr>
            <p:cNvSpPr/>
            <p:nvPr/>
          </p:nvSpPr>
          <p:spPr>
            <a:xfrm>
              <a:off x="7817510" y="2697656"/>
              <a:ext cx="1341873" cy="553220"/>
            </a:xfrm>
            <a:prstGeom prst="rect">
              <a:avLst/>
            </a:prstGeom>
          </p:spPr>
          <p:txBody>
            <a:bodyPr wrap="square">
              <a:spAutoFit/>
            </a:bodyPr>
            <a:lstStyle/>
            <a:p>
              <a:pPr algn="ctr"/>
              <a:r>
                <a:rPr lang="fr-FR" b="1" dirty="0"/>
                <a:t>PORSCHE</a:t>
              </a:r>
              <a:br>
                <a:rPr lang="fr-FR" b="1" dirty="0"/>
              </a:br>
              <a:r>
                <a:rPr lang="fr-FR" dirty="0"/>
                <a:t> C30</a:t>
              </a:r>
            </a:p>
          </p:txBody>
        </p:sp>
      </p:grpSp>
      <p:grpSp>
        <p:nvGrpSpPr>
          <p:cNvPr id="76" name="Groupe 75">
            <a:extLst>
              <a:ext uri="{FF2B5EF4-FFF2-40B4-BE49-F238E27FC236}">
                <a16:creationId xmlns:a16="http://schemas.microsoft.com/office/drawing/2014/main" id="{23CF7C3E-FF35-46DA-A34E-0F85D9278DC2}"/>
              </a:ext>
            </a:extLst>
          </p:cNvPr>
          <p:cNvGrpSpPr/>
          <p:nvPr/>
        </p:nvGrpSpPr>
        <p:grpSpPr>
          <a:xfrm>
            <a:off x="14129492" y="4363465"/>
            <a:ext cx="1652575" cy="1433713"/>
            <a:chOff x="7827637" y="2546177"/>
            <a:chExt cx="1351406" cy="1172430"/>
          </a:xfrm>
          <a:effectLst>
            <a:outerShdw blurRad="254000" sx="102000" sy="102000" algn="ctr" rotWithShape="0">
              <a:prstClr val="black">
                <a:alpha val="67000"/>
              </a:prstClr>
            </a:outerShdw>
          </a:effectLst>
        </p:grpSpPr>
        <p:pic>
          <p:nvPicPr>
            <p:cNvPr id="77" name="Graphique 76">
              <a:extLst>
                <a:ext uri="{FF2B5EF4-FFF2-40B4-BE49-F238E27FC236}">
                  <a16:creationId xmlns:a16="http://schemas.microsoft.com/office/drawing/2014/main" id="{E4B74E04-BB9F-4AF7-9081-0547FD7CEE2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27637" y="2546177"/>
              <a:ext cx="1351406" cy="1172430"/>
            </a:xfrm>
            <a:prstGeom prst="rect">
              <a:avLst/>
            </a:prstGeom>
          </p:spPr>
        </p:pic>
        <p:sp>
          <p:nvSpPr>
            <p:cNvPr id="78" name="Rectangle 77">
              <a:extLst>
                <a:ext uri="{FF2B5EF4-FFF2-40B4-BE49-F238E27FC236}">
                  <a16:creationId xmlns:a16="http://schemas.microsoft.com/office/drawing/2014/main" id="{910242DE-82FA-43DB-B781-1C7E3CFE9F1B}"/>
                </a:ext>
              </a:extLst>
            </p:cNvPr>
            <p:cNvSpPr/>
            <p:nvPr/>
          </p:nvSpPr>
          <p:spPr>
            <a:xfrm>
              <a:off x="7953844" y="2785100"/>
              <a:ext cx="1110646" cy="755060"/>
            </a:xfrm>
            <a:prstGeom prst="rect">
              <a:avLst/>
            </a:prstGeom>
          </p:spPr>
          <p:txBody>
            <a:bodyPr wrap="square">
              <a:spAutoFit/>
            </a:bodyPr>
            <a:lstStyle/>
            <a:p>
              <a:pPr algn="ctr"/>
              <a:r>
                <a:rPr lang="fr-FR" b="1" dirty="0"/>
                <a:t>OPEL</a:t>
              </a:r>
              <a:r>
                <a:rPr lang="fr-FR" dirty="0"/>
                <a:t> </a:t>
              </a:r>
              <a:br>
                <a:rPr lang="fr-FR" dirty="0"/>
              </a:br>
              <a:r>
                <a:rPr lang="fr-FR" dirty="0"/>
                <a:t>DEXOS 1</a:t>
              </a:r>
            </a:p>
            <a:p>
              <a:pPr algn="ctr"/>
              <a:r>
                <a:rPr lang="fr-FR" dirty="0"/>
                <a:t>DEXOS 2</a:t>
              </a:r>
            </a:p>
          </p:txBody>
        </p:sp>
      </p:grpSp>
      <p:grpSp>
        <p:nvGrpSpPr>
          <p:cNvPr id="73" name="Groupe 72">
            <a:extLst>
              <a:ext uri="{FF2B5EF4-FFF2-40B4-BE49-F238E27FC236}">
                <a16:creationId xmlns:a16="http://schemas.microsoft.com/office/drawing/2014/main" id="{49513CFF-2F15-49E4-B498-8D039B118599}"/>
              </a:ext>
            </a:extLst>
          </p:cNvPr>
          <p:cNvGrpSpPr/>
          <p:nvPr/>
        </p:nvGrpSpPr>
        <p:grpSpPr>
          <a:xfrm>
            <a:off x="13031951" y="3090154"/>
            <a:ext cx="1978594" cy="1716554"/>
            <a:chOff x="7514043" y="2274115"/>
            <a:chExt cx="1978594" cy="1716554"/>
          </a:xfrm>
          <a:effectLst>
            <a:outerShdw blurRad="254000" sx="102000" sy="102000" algn="ctr" rotWithShape="0">
              <a:prstClr val="black">
                <a:alpha val="67000"/>
              </a:prstClr>
            </a:outerShdw>
          </a:effectLst>
        </p:grpSpPr>
        <p:pic>
          <p:nvPicPr>
            <p:cNvPr id="74" name="Graphique 73">
              <a:extLst>
                <a:ext uri="{FF2B5EF4-FFF2-40B4-BE49-F238E27FC236}">
                  <a16:creationId xmlns:a16="http://schemas.microsoft.com/office/drawing/2014/main" id="{BF57546C-57E7-4EF2-A5B7-6DD0BDE610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14043" y="2274115"/>
              <a:ext cx="1978594" cy="1716554"/>
            </a:xfrm>
            <a:prstGeom prst="rect">
              <a:avLst/>
            </a:prstGeom>
          </p:spPr>
        </p:pic>
        <p:sp>
          <p:nvSpPr>
            <p:cNvPr id="75" name="Rectangle 74">
              <a:extLst>
                <a:ext uri="{FF2B5EF4-FFF2-40B4-BE49-F238E27FC236}">
                  <a16:creationId xmlns:a16="http://schemas.microsoft.com/office/drawing/2014/main" id="{B0DB6859-3BE2-4E29-8743-4FA6661498B6}"/>
                </a:ext>
              </a:extLst>
            </p:cNvPr>
            <p:cNvSpPr/>
            <p:nvPr/>
          </p:nvSpPr>
          <p:spPr>
            <a:xfrm>
              <a:off x="7802403" y="2429275"/>
              <a:ext cx="1351406" cy="1477328"/>
            </a:xfrm>
            <a:prstGeom prst="rect">
              <a:avLst/>
            </a:prstGeom>
          </p:spPr>
          <p:txBody>
            <a:bodyPr wrap="square">
              <a:spAutoFit/>
            </a:bodyPr>
            <a:lstStyle/>
            <a:p>
              <a:pPr algn="ctr"/>
              <a:r>
                <a:rPr lang="fr-FR" b="1" spc="-150" dirty="0"/>
                <a:t>MB</a:t>
              </a:r>
            </a:p>
            <a:p>
              <a:pPr algn="ctr"/>
              <a:r>
                <a:rPr lang="fr-FR" spc="-150" dirty="0"/>
                <a:t>229.3/229.31</a:t>
              </a:r>
              <a:br>
                <a:rPr lang="fr-FR" spc="-150" dirty="0"/>
              </a:br>
              <a:r>
                <a:rPr lang="fr-FR" spc="-150" dirty="0"/>
                <a:t>229.5/229.51</a:t>
              </a:r>
              <a:br>
                <a:rPr lang="fr-FR" spc="-150" dirty="0"/>
              </a:br>
              <a:r>
                <a:rPr lang="fr-FR" spc="-150" dirty="0"/>
                <a:t>229.52</a:t>
              </a:r>
            </a:p>
            <a:p>
              <a:pPr algn="ctr"/>
              <a:r>
                <a:rPr lang="fr-FR" spc="-150" dirty="0"/>
                <a:t>226.5</a:t>
              </a:r>
            </a:p>
          </p:txBody>
        </p:sp>
      </p:grpSp>
      <p:grpSp>
        <p:nvGrpSpPr>
          <p:cNvPr id="79" name="Groupe 78">
            <a:extLst>
              <a:ext uri="{FF2B5EF4-FFF2-40B4-BE49-F238E27FC236}">
                <a16:creationId xmlns:a16="http://schemas.microsoft.com/office/drawing/2014/main" id="{4EA7E0E8-5EA3-48AB-AF48-B5E6C18D4212}"/>
              </a:ext>
            </a:extLst>
          </p:cNvPr>
          <p:cNvGrpSpPr/>
          <p:nvPr/>
        </p:nvGrpSpPr>
        <p:grpSpPr>
          <a:xfrm>
            <a:off x="11972438" y="2852466"/>
            <a:ext cx="1351406" cy="1172430"/>
            <a:chOff x="7827637" y="2546177"/>
            <a:chExt cx="1351406" cy="1172430"/>
          </a:xfrm>
          <a:effectLst>
            <a:outerShdw blurRad="254000" sx="102000" sy="102000" algn="ctr" rotWithShape="0">
              <a:prstClr val="black">
                <a:alpha val="67000"/>
              </a:prstClr>
            </a:outerShdw>
          </a:effectLst>
        </p:grpSpPr>
        <p:pic>
          <p:nvPicPr>
            <p:cNvPr id="80" name="Graphique 79">
              <a:extLst>
                <a:ext uri="{FF2B5EF4-FFF2-40B4-BE49-F238E27FC236}">
                  <a16:creationId xmlns:a16="http://schemas.microsoft.com/office/drawing/2014/main" id="{E47C9D8F-5932-44D5-B80A-9B6B98977E7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27637" y="2546177"/>
              <a:ext cx="1351406" cy="1172430"/>
            </a:xfrm>
            <a:prstGeom prst="rect">
              <a:avLst/>
            </a:prstGeom>
          </p:spPr>
        </p:pic>
        <p:sp>
          <p:nvSpPr>
            <p:cNvPr id="81" name="Rectangle 80">
              <a:extLst>
                <a:ext uri="{FF2B5EF4-FFF2-40B4-BE49-F238E27FC236}">
                  <a16:creationId xmlns:a16="http://schemas.microsoft.com/office/drawing/2014/main" id="{58295456-D9B9-414E-858D-3053CA4008F1}"/>
                </a:ext>
              </a:extLst>
            </p:cNvPr>
            <p:cNvSpPr/>
            <p:nvPr/>
          </p:nvSpPr>
          <p:spPr>
            <a:xfrm>
              <a:off x="7832403" y="2670742"/>
              <a:ext cx="1341873" cy="923330"/>
            </a:xfrm>
            <a:prstGeom prst="rect">
              <a:avLst/>
            </a:prstGeom>
          </p:spPr>
          <p:txBody>
            <a:bodyPr wrap="square">
              <a:spAutoFit/>
            </a:bodyPr>
            <a:lstStyle/>
            <a:p>
              <a:pPr algn="ctr"/>
              <a:r>
                <a:rPr lang="fr-FR" b="1" dirty="0"/>
                <a:t>BMW</a:t>
              </a:r>
              <a:br>
                <a:rPr lang="fr-FR" b="1" dirty="0"/>
              </a:br>
              <a:r>
                <a:rPr lang="fr-FR" dirty="0"/>
                <a:t>LL-01</a:t>
              </a:r>
            </a:p>
            <a:p>
              <a:pPr algn="ctr"/>
              <a:r>
                <a:rPr lang="fr-FR" dirty="0"/>
                <a:t>LL-04</a:t>
              </a:r>
            </a:p>
          </p:txBody>
        </p:sp>
      </p:grpSp>
      <p:grpSp>
        <p:nvGrpSpPr>
          <p:cNvPr id="91" name="Groupe 90">
            <a:extLst>
              <a:ext uri="{FF2B5EF4-FFF2-40B4-BE49-F238E27FC236}">
                <a16:creationId xmlns:a16="http://schemas.microsoft.com/office/drawing/2014/main" id="{5F6204BD-8602-4969-BB60-E3B6627FD7AC}"/>
              </a:ext>
            </a:extLst>
          </p:cNvPr>
          <p:cNvGrpSpPr/>
          <p:nvPr/>
        </p:nvGrpSpPr>
        <p:grpSpPr>
          <a:xfrm>
            <a:off x="14518912" y="3071483"/>
            <a:ext cx="1798722" cy="1560504"/>
            <a:chOff x="7603979" y="2352140"/>
            <a:chExt cx="1798722" cy="1560504"/>
          </a:xfrm>
          <a:effectLst>
            <a:outerShdw blurRad="254000" sx="102000" sy="102000" algn="ctr" rotWithShape="0">
              <a:prstClr val="black">
                <a:alpha val="67000"/>
              </a:prstClr>
            </a:outerShdw>
          </a:effectLst>
        </p:grpSpPr>
        <p:pic>
          <p:nvPicPr>
            <p:cNvPr id="92" name="Graphique 91">
              <a:extLst>
                <a:ext uri="{FF2B5EF4-FFF2-40B4-BE49-F238E27FC236}">
                  <a16:creationId xmlns:a16="http://schemas.microsoft.com/office/drawing/2014/main" id="{719D510D-7A6C-4ADD-8294-AD70CFCCB22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03979" y="2352140"/>
              <a:ext cx="1798722" cy="1560504"/>
            </a:xfrm>
            <a:prstGeom prst="rect">
              <a:avLst/>
            </a:prstGeom>
          </p:spPr>
        </p:pic>
        <p:sp>
          <p:nvSpPr>
            <p:cNvPr id="93" name="Rectangle 92">
              <a:extLst>
                <a:ext uri="{FF2B5EF4-FFF2-40B4-BE49-F238E27FC236}">
                  <a16:creationId xmlns:a16="http://schemas.microsoft.com/office/drawing/2014/main" id="{06E74D68-28A7-4F86-A471-E0CA7FEC1D36}"/>
                </a:ext>
              </a:extLst>
            </p:cNvPr>
            <p:cNvSpPr/>
            <p:nvPr/>
          </p:nvSpPr>
          <p:spPr>
            <a:xfrm>
              <a:off x="7703849" y="2576864"/>
              <a:ext cx="1575022" cy="923330"/>
            </a:xfrm>
            <a:prstGeom prst="rect">
              <a:avLst/>
            </a:prstGeom>
          </p:spPr>
          <p:txBody>
            <a:bodyPr wrap="square">
              <a:spAutoFit/>
            </a:bodyPr>
            <a:lstStyle/>
            <a:p>
              <a:pPr algn="ctr"/>
              <a:r>
                <a:rPr lang="fr-FR" b="1" dirty="0"/>
                <a:t>VW</a:t>
              </a:r>
            </a:p>
            <a:p>
              <a:pPr algn="ctr"/>
              <a:r>
                <a:rPr lang="fr-FR" dirty="0"/>
                <a:t>502.00/504.00</a:t>
              </a:r>
            </a:p>
            <a:p>
              <a:pPr algn="ctr"/>
              <a:r>
                <a:rPr lang="fr-FR" dirty="0"/>
                <a:t>505.01/507.00</a:t>
              </a:r>
            </a:p>
          </p:txBody>
        </p:sp>
      </p:grpSp>
      <p:grpSp>
        <p:nvGrpSpPr>
          <p:cNvPr id="88" name="Groupe 87">
            <a:extLst>
              <a:ext uri="{FF2B5EF4-FFF2-40B4-BE49-F238E27FC236}">
                <a16:creationId xmlns:a16="http://schemas.microsoft.com/office/drawing/2014/main" id="{BC23B3D1-2FD3-451D-BA32-D2AAE83AD3B5}"/>
              </a:ext>
            </a:extLst>
          </p:cNvPr>
          <p:cNvGrpSpPr/>
          <p:nvPr/>
        </p:nvGrpSpPr>
        <p:grpSpPr>
          <a:xfrm>
            <a:off x="15386846" y="4173269"/>
            <a:ext cx="1828799" cy="1561225"/>
            <a:chOff x="7753337" y="2257032"/>
            <a:chExt cx="1510706" cy="1289673"/>
          </a:xfrm>
          <a:effectLst>
            <a:outerShdw blurRad="254000" sx="102000" sy="102000" algn="ctr" rotWithShape="0">
              <a:prstClr val="black">
                <a:alpha val="67000"/>
              </a:prstClr>
            </a:outerShdw>
          </a:effectLst>
        </p:grpSpPr>
        <p:pic>
          <p:nvPicPr>
            <p:cNvPr id="89" name="Graphique 88">
              <a:extLst>
                <a:ext uri="{FF2B5EF4-FFF2-40B4-BE49-F238E27FC236}">
                  <a16:creationId xmlns:a16="http://schemas.microsoft.com/office/drawing/2014/main" id="{967B7A83-97C2-4A42-BBE9-EC5DAF3D20A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59162" y="2257032"/>
              <a:ext cx="1486547" cy="1289673"/>
            </a:xfrm>
            <a:prstGeom prst="rect">
              <a:avLst/>
            </a:prstGeom>
          </p:spPr>
        </p:pic>
        <p:sp>
          <p:nvSpPr>
            <p:cNvPr id="90" name="Rectangle 89">
              <a:extLst>
                <a:ext uri="{FF2B5EF4-FFF2-40B4-BE49-F238E27FC236}">
                  <a16:creationId xmlns:a16="http://schemas.microsoft.com/office/drawing/2014/main" id="{CC34CB27-520F-4AC1-AAD1-E7A8067D2036}"/>
                </a:ext>
              </a:extLst>
            </p:cNvPr>
            <p:cNvSpPr/>
            <p:nvPr/>
          </p:nvSpPr>
          <p:spPr>
            <a:xfrm>
              <a:off x="7753337" y="2599523"/>
              <a:ext cx="1510706" cy="533911"/>
            </a:xfrm>
            <a:prstGeom prst="rect">
              <a:avLst/>
            </a:prstGeom>
          </p:spPr>
          <p:txBody>
            <a:bodyPr wrap="square">
              <a:spAutoFit/>
            </a:bodyPr>
            <a:lstStyle/>
            <a:p>
              <a:pPr algn="ctr"/>
              <a:r>
                <a:rPr lang="fr-FR" b="1" dirty="0"/>
                <a:t>STELLANTIS</a:t>
              </a:r>
              <a:br>
                <a:rPr lang="fr-FR" b="1" dirty="0"/>
              </a:br>
              <a:r>
                <a:rPr lang="fr-FR" dirty="0"/>
                <a:t>FPW9.55535/03</a:t>
              </a:r>
            </a:p>
          </p:txBody>
        </p:sp>
      </p:grpSp>
      <p:grpSp>
        <p:nvGrpSpPr>
          <p:cNvPr id="59" name="Groupe 58">
            <a:extLst>
              <a:ext uri="{FF2B5EF4-FFF2-40B4-BE49-F238E27FC236}">
                <a16:creationId xmlns:a16="http://schemas.microsoft.com/office/drawing/2014/main" id="{C9EA4AE1-1C69-49CA-8CF5-46ED87C027C0}"/>
              </a:ext>
            </a:extLst>
          </p:cNvPr>
          <p:cNvGrpSpPr/>
          <p:nvPr/>
        </p:nvGrpSpPr>
        <p:grpSpPr>
          <a:xfrm>
            <a:off x="3946938" y="3147665"/>
            <a:ext cx="1351406" cy="1172430"/>
            <a:chOff x="7827637" y="2546177"/>
            <a:chExt cx="1351406" cy="1172430"/>
          </a:xfrm>
          <a:effectLst>
            <a:outerShdw blurRad="254000" sx="102000" sy="102000" algn="ctr" rotWithShape="0">
              <a:prstClr val="black">
                <a:alpha val="67000"/>
              </a:prstClr>
            </a:outerShdw>
          </a:effectLst>
        </p:grpSpPr>
        <p:pic>
          <p:nvPicPr>
            <p:cNvPr id="97" name="Graphique 96">
              <a:extLst>
                <a:ext uri="{FF2B5EF4-FFF2-40B4-BE49-F238E27FC236}">
                  <a16:creationId xmlns:a16="http://schemas.microsoft.com/office/drawing/2014/main" id="{CBA71ECE-D025-40C8-B017-BFDF9CB5A4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27637" y="2546177"/>
              <a:ext cx="1351406" cy="1172430"/>
            </a:xfrm>
            <a:prstGeom prst="rect">
              <a:avLst/>
            </a:prstGeom>
          </p:spPr>
        </p:pic>
        <p:sp>
          <p:nvSpPr>
            <p:cNvPr id="98" name="Rectangle 97">
              <a:extLst>
                <a:ext uri="{FF2B5EF4-FFF2-40B4-BE49-F238E27FC236}">
                  <a16:creationId xmlns:a16="http://schemas.microsoft.com/office/drawing/2014/main" id="{37E79B56-04BF-4DE0-AE63-4F60BAB4192F}"/>
                </a:ext>
              </a:extLst>
            </p:cNvPr>
            <p:cNvSpPr/>
            <p:nvPr/>
          </p:nvSpPr>
          <p:spPr>
            <a:xfrm>
              <a:off x="7964616" y="2977880"/>
              <a:ext cx="1072099" cy="563231"/>
            </a:xfrm>
            <a:prstGeom prst="rect">
              <a:avLst/>
            </a:prstGeom>
          </p:spPr>
          <p:txBody>
            <a:bodyPr wrap="square">
              <a:spAutoFit/>
            </a:bodyPr>
            <a:lstStyle/>
            <a:p>
              <a:pPr lvl="0" algn="ctr" defTabSz="711200">
                <a:lnSpc>
                  <a:spcPct val="90000"/>
                </a:lnSpc>
                <a:spcBef>
                  <a:spcPct val="0"/>
                </a:spcBef>
                <a:spcAft>
                  <a:spcPct val="35000"/>
                </a:spcAft>
              </a:pPr>
              <a:r>
                <a:rPr lang="fr-FR" b="1" dirty="0"/>
                <a:t>FORD</a:t>
              </a:r>
              <a:br>
                <a:rPr lang="fr-FR" b="1" dirty="0"/>
              </a:br>
              <a:r>
                <a:rPr lang="fr-FR" sz="1600" dirty="0"/>
                <a:t>952-A</a:t>
              </a:r>
            </a:p>
          </p:txBody>
        </p:sp>
      </p:grpSp>
      <p:grpSp>
        <p:nvGrpSpPr>
          <p:cNvPr id="99" name="Groupe 98">
            <a:extLst>
              <a:ext uri="{FF2B5EF4-FFF2-40B4-BE49-F238E27FC236}">
                <a16:creationId xmlns:a16="http://schemas.microsoft.com/office/drawing/2014/main" id="{3573BD28-3526-4624-8E3E-B482B037A899}"/>
              </a:ext>
            </a:extLst>
          </p:cNvPr>
          <p:cNvGrpSpPr/>
          <p:nvPr/>
        </p:nvGrpSpPr>
        <p:grpSpPr>
          <a:xfrm>
            <a:off x="6945830" y="3516370"/>
            <a:ext cx="1351406" cy="1172430"/>
            <a:chOff x="7827637" y="2546177"/>
            <a:chExt cx="1351406" cy="1172430"/>
          </a:xfrm>
          <a:effectLst>
            <a:outerShdw blurRad="254000" sx="102000" sy="102000" algn="ctr" rotWithShape="0">
              <a:prstClr val="black">
                <a:alpha val="67000"/>
              </a:prstClr>
            </a:outerShdw>
          </a:effectLst>
        </p:grpSpPr>
        <p:pic>
          <p:nvPicPr>
            <p:cNvPr id="100" name="Graphique 99">
              <a:extLst>
                <a:ext uri="{FF2B5EF4-FFF2-40B4-BE49-F238E27FC236}">
                  <a16:creationId xmlns:a16="http://schemas.microsoft.com/office/drawing/2014/main" id="{BDE5FE44-E493-4012-8CB3-0A88F96D3B3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27637" y="2546177"/>
              <a:ext cx="1351406" cy="1172430"/>
            </a:xfrm>
            <a:prstGeom prst="rect">
              <a:avLst/>
            </a:prstGeom>
          </p:spPr>
        </p:pic>
        <p:sp>
          <p:nvSpPr>
            <p:cNvPr id="101" name="Rectangle 100">
              <a:extLst>
                <a:ext uri="{FF2B5EF4-FFF2-40B4-BE49-F238E27FC236}">
                  <a16:creationId xmlns:a16="http://schemas.microsoft.com/office/drawing/2014/main" id="{D9E35410-F680-4F0C-B0D0-A1B34A200EA0}"/>
                </a:ext>
              </a:extLst>
            </p:cNvPr>
            <p:cNvSpPr/>
            <p:nvPr/>
          </p:nvSpPr>
          <p:spPr>
            <a:xfrm>
              <a:off x="7962145" y="2889840"/>
              <a:ext cx="1072099" cy="563231"/>
            </a:xfrm>
            <a:prstGeom prst="rect">
              <a:avLst/>
            </a:prstGeom>
          </p:spPr>
          <p:txBody>
            <a:bodyPr wrap="square">
              <a:spAutoFit/>
            </a:bodyPr>
            <a:lstStyle/>
            <a:p>
              <a:pPr lvl="0" algn="ctr" defTabSz="711200">
                <a:lnSpc>
                  <a:spcPct val="90000"/>
                </a:lnSpc>
                <a:spcBef>
                  <a:spcPct val="0"/>
                </a:spcBef>
                <a:spcAft>
                  <a:spcPct val="35000"/>
                </a:spcAft>
              </a:pPr>
              <a:r>
                <a:rPr lang="fr-FR" b="1" dirty="0"/>
                <a:t>ACEA</a:t>
              </a:r>
              <a:br>
                <a:rPr lang="fr-FR" b="1" dirty="0"/>
              </a:br>
              <a:r>
                <a:rPr lang="fr-FR" sz="1600" dirty="0"/>
                <a:t>C5</a:t>
              </a:r>
            </a:p>
          </p:txBody>
        </p:sp>
      </p:grpSp>
      <p:grpSp>
        <p:nvGrpSpPr>
          <p:cNvPr id="102" name="Groupe 101">
            <a:extLst>
              <a:ext uri="{FF2B5EF4-FFF2-40B4-BE49-F238E27FC236}">
                <a16:creationId xmlns:a16="http://schemas.microsoft.com/office/drawing/2014/main" id="{70119AF2-D560-4C83-91B0-5122DC364041}"/>
              </a:ext>
            </a:extLst>
          </p:cNvPr>
          <p:cNvGrpSpPr/>
          <p:nvPr/>
        </p:nvGrpSpPr>
        <p:grpSpPr>
          <a:xfrm>
            <a:off x="6085416" y="3664552"/>
            <a:ext cx="1351406" cy="1172430"/>
            <a:chOff x="7827637" y="2546177"/>
            <a:chExt cx="1351406" cy="1172430"/>
          </a:xfrm>
          <a:effectLst>
            <a:outerShdw blurRad="254000" sx="102000" sy="102000" algn="ctr" rotWithShape="0">
              <a:prstClr val="black">
                <a:alpha val="67000"/>
              </a:prstClr>
            </a:outerShdw>
          </a:effectLst>
        </p:grpSpPr>
        <p:pic>
          <p:nvPicPr>
            <p:cNvPr id="103" name="Graphique 102">
              <a:extLst>
                <a:ext uri="{FF2B5EF4-FFF2-40B4-BE49-F238E27FC236}">
                  <a16:creationId xmlns:a16="http://schemas.microsoft.com/office/drawing/2014/main" id="{1107CA4C-84D4-464E-9014-884B2D96532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27637" y="2546177"/>
              <a:ext cx="1351406" cy="1172430"/>
            </a:xfrm>
            <a:prstGeom prst="rect">
              <a:avLst/>
            </a:prstGeom>
          </p:spPr>
        </p:pic>
        <p:sp>
          <p:nvSpPr>
            <p:cNvPr id="104" name="Rectangle 103">
              <a:extLst>
                <a:ext uri="{FF2B5EF4-FFF2-40B4-BE49-F238E27FC236}">
                  <a16:creationId xmlns:a16="http://schemas.microsoft.com/office/drawing/2014/main" id="{D4F298A4-6AE8-4276-9036-B3B7A116541E}"/>
                </a:ext>
              </a:extLst>
            </p:cNvPr>
            <p:cNvSpPr/>
            <p:nvPr/>
          </p:nvSpPr>
          <p:spPr>
            <a:xfrm>
              <a:off x="7920605" y="2881913"/>
              <a:ext cx="1198765" cy="590931"/>
            </a:xfrm>
            <a:prstGeom prst="rect">
              <a:avLst/>
            </a:prstGeom>
          </p:spPr>
          <p:txBody>
            <a:bodyPr wrap="square">
              <a:spAutoFit/>
            </a:bodyPr>
            <a:lstStyle/>
            <a:p>
              <a:pPr lvl="0" algn="ctr" defTabSz="711200">
                <a:lnSpc>
                  <a:spcPct val="90000"/>
                </a:lnSpc>
                <a:spcBef>
                  <a:spcPct val="0"/>
                </a:spcBef>
                <a:spcAft>
                  <a:spcPct val="35000"/>
                </a:spcAft>
              </a:pPr>
              <a:r>
                <a:rPr lang="fr-FR" b="1" dirty="0"/>
                <a:t>MB</a:t>
              </a:r>
              <a:r>
                <a:rPr lang="fr-FR" dirty="0"/>
                <a:t> 229.71</a:t>
              </a:r>
            </a:p>
          </p:txBody>
        </p:sp>
      </p:grpSp>
      <p:grpSp>
        <p:nvGrpSpPr>
          <p:cNvPr id="108" name="Groupe 107">
            <a:extLst>
              <a:ext uri="{FF2B5EF4-FFF2-40B4-BE49-F238E27FC236}">
                <a16:creationId xmlns:a16="http://schemas.microsoft.com/office/drawing/2014/main" id="{D0D7A446-4505-4AE2-9270-62D322E8F936}"/>
              </a:ext>
            </a:extLst>
          </p:cNvPr>
          <p:cNvGrpSpPr/>
          <p:nvPr/>
        </p:nvGrpSpPr>
        <p:grpSpPr>
          <a:xfrm>
            <a:off x="5090553" y="3565855"/>
            <a:ext cx="1351406" cy="1172430"/>
            <a:chOff x="7827637" y="2546177"/>
            <a:chExt cx="1351406" cy="1172430"/>
          </a:xfrm>
          <a:effectLst>
            <a:outerShdw blurRad="254000" sx="102000" sy="102000" algn="ctr" rotWithShape="0">
              <a:prstClr val="black">
                <a:alpha val="67000"/>
              </a:prstClr>
            </a:outerShdw>
          </a:effectLst>
        </p:grpSpPr>
        <p:pic>
          <p:nvPicPr>
            <p:cNvPr id="109" name="Graphique 108">
              <a:extLst>
                <a:ext uri="{FF2B5EF4-FFF2-40B4-BE49-F238E27FC236}">
                  <a16:creationId xmlns:a16="http://schemas.microsoft.com/office/drawing/2014/main" id="{CEAB3CF4-B40D-42B1-A942-31F595DF6F3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27637" y="2546177"/>
              <a:ext cx="1351406" cy="1172430"/>
            </a:xfrm>
            <a:prstGeom prst="rect">
              <a:avLst/>
            </a:prstGeom>
          </p:spPr>
        </p:pic>
        <p:sp>
          <p:nvSpPr>
            <p:cNvPr id="110" name="Rectangle 109">
              <a:extLst>
                <a:ext uri="{FF2B5EF4-FFF2-40B4-BE49-F238E27FC236}">
                  <a16:creationId xmlns:a16="http://schemas.microsoft.com/office/drawing/2014/main" id="{EE0AD3F4-921A-43B6-8A01-1C8243D3D7D1}"/>
                </a:ext>
              </a:extLst>
            </p:cNvPr>
            <p:cNvSpPr/>
            <p:nvPr/>
          </p:nvSpPr>
          <p:spPr>
            <a:xfrm>
              <a:off x="7881368" y="2773685"/>
              <a:ext cx="1198765" cy="590931"/>
            </a:xfrm>
            <a:prstGeom prst="rect">
              <a:avLst/>
            </a:prstGeom>
          </p:spPr>
          <p:txBody>
            <a:bodyPr wrap="square">
              <a:spAutoFit/>
            </a:bodyPr>
            <a:lstStyle/>
            <a:p>
              <a:pPr lvl="0" algn="ctr" defTabSz="711200">
                <a:lnSpc>
                  <a:spcPct val="90000"/>
                </a:lnSpc>
                <a:spcBef>
                  <a:spcPct val="0"/>
                </a:spcBef>
                <a:spcAft>
                  <a:spcPct val="35000"/>
                </a:spcAft>
              </a:pPr>
              <a:r>
                <a:rPr lang="fr-FR" b="1" dirty="0"/>
                <a:t>RN</a:t>
              </a:r>
              <a:r>
                <a:rPr lang="fr-FR" dirty="0"/>
                <a:t> </a:t>
              </a:r>
              <a:br>
                <a:rPr lang="fr-FR" dirty="0"/>
              </a:br>
              <a:r>
                <a:rPr lang="fr-FR" dirty="0"/>
                <a:t>17FE</a:t>
              </a:r>
            </a:p>
          </p:txBody>
        </p:sp>
      </p:grpSp>
      <p:grpSp>
        <p:nvGrpSpPr>
          <p:cNvPr id="114" name="Groupe 113">
            <a:extLst>
              <a:ext uri="{FF2B5EF4-FFF2-40B4-BE49-F238E27FC236}">
                <a16:creationId xmlns:a16="http://schemas.microsoft.com/office/drawing/2014/main" id="{9849055E-C56B-46BD-81E2-4AD19534B775}"/>
              </a:ext>
            </a:extLst>
          </p:cNvPr>
          <p:cNvGrpSpPr/>
          <p:nvPr/>
        </p:nvGrpSpPr>
        <p:grpSpPr>
          <a:xfrm>
            <a:off x="5305695" y="4524039"/>
            <a:ext cx="1621450" cy="1395664"/>
            <a:chOff x="7827637" y="2546177"/>
            <a:chExt cx="1351406" cy="1172430"/>
          </a:xfrm>
          <a:effectLst>
            <a:outerShdw blurRad="254000" sx="102000" sy="102000" algn="ctr" rotWithShape="0">
              <a:prstClr val="black">
                <a:alpha val="67000"/>
              </a:prstClr>
            </a:outerShdw>
          </a:effectLst>
        </p:grpSpPr>
        <p:pic>
          <p:nvPicPr>
            <p:cNvPr id="115" name="Graphique 114">
              <a:extLst>
                <a:ext uri="{FF2B5EF4-FFF2-40B4-BE49-F238E27FC236}">
                  <a16:creationId xmlns:a16="http://schemas.microsoft.com/office/drawing/2014/main" id="{0FC575CC-AAAF-4B23-8C32-E3445910D0C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27637" y="2546177"/>
              <a:ext cx="1351406" cy="1172430"/>
            </a:xfrm>
            <a:prstGeom prst="rect">
              <a:avLst/>
            </a:prstGeom>
          </p:spPr>
        </p:pic>
        <p:sp>
          <p:nvSpPr>
            <p:cNvPr id="116" name="Rectangle 115">
              <a:extLst>
                <a:ext uri="{FF2B5EF4-FFF2-40B4-BE49-F238E27FC236}">
                  <a16:creationId xmlns:a16="http://schemas.microsoft.com/office/drawing/2014/main" id="{492ED8C9-F895-4842-8638-37A771556A8B}"/>
                </a:ext>
              </a:extLst>
            </p:cNvPr>
            <p:cNvSpPr/>
            <p:nvPr/>
          </p:nvSpPr>
          <p:spPr>
            <a:xfrm>
              <a:off x="7875891" y="2776351"/>
              <a:ext cx="1198765" cy="705837"/>
            </a:xfrm>
            <a:prstGeom prst="rect">
              <a:avLst/>
            </a:prstGeom>
          </p:spPr>
          <p:txBody>
            <a:bodyPr wrap="square">
              <a:spAutoFit/>
            </a:bodyPr>
            <a:lstStyle/>
            <a:p>
              <a:pPr lvl="0" algn="ctr" defTabSz="711200">
                <a:lnSpc>
                  <a:spcPct val="90000"/>
                </a:lnSpc>
                <a:spcBef>
                  <a:spcPct val="0"/>
                </a:spcBef>
                <a:spcAft>
                  <a:spcPct val="35000"/>
                </a:spcAft>
              </a:pPr>
              <a:r>
                <a:rPr lang="fr-FR" b="1" dirty="0"/>
                <a:t>VW</a:t>
              </a:r>
              <a:r>
                <a:rPr lang="fr-FR" dirty="0"/>
                <a:t> </a:t>
              </a:r>
              <a:br>
                <a:rPr lang="fr-FR" dirty="0"/>
              </a:br>
              <a:r>
                <a:rPr lang="fr-FR" dirty="0"/>
                <a:t>508.00</a:t>
              </a:r>
              <a:br>
                <a:rPr lang="fr-FR" dirty="0"/>
              </a:br>
              <a:r>
                <a:rPr lang="fr-FR" dirty="0"/>
                <a:t>509.00</a:t>
              </a:r>
            </a:p>
          </p:txBody>
        </p:sp>
      </p:grpSp>
      <p:grpSp>
        <p:nvGrpSpPr>
          <p:cNvPr id="117" name="Groupe 116">
            <a:extLst>
              <a:ext uri="{FF2B5EF4-FFF2-40B4-BE49-F238E27FC236}">
                <a16:creationId xmlns:a16="http://schemas.microsoft.com/office/drawing/2014/main" id="{0128F469-FC44-4F66-8CA5-F4AD137ACFA5}"/>
              </a:ext>
            </a:extLst>
          </p:cNvPr>
          <p:cNvGrpSpPr/>
          <p:nvPr/>
        </p:nvGrpSpPr>
        <p:grpSpPr>
          <a:xfrm>
            <a:off x="5850573" y="2468272"/>
            <a:ext cx="1682182" cy="1526869"/>
            <a:chOff x="7827637" y="2546177"/>
            <a:chExt cx="1351406" cy="1172430"/>
          </a:xfrm>
          <a:effectLst>
            <a:outerShdw blurRad="254000" sx="102000" sy="102000" algn="ctr" rotWithShape="0">
              <a:prstClr val="black">
                <a:alpha val="67000"/>
              </a:prstClr>
            </a:outerShdw>
          </a:effectLst>
        </p:grpSpPr>
        <p:pic>
          <p:nvPicPr>
            <p:cNvPr id="118" name="Graphique 117">
              <a:extLst>
                <a:ext uri="{FF2B5EF4-FFF2-40B4-BE49-F238E27FC236}">
                  <a16:creationId xmlns:a16="http://schemas.microsoft.com/office/drawing/2014/main" id="{B1C16170-7E29-4B1B-93E2-D316FA11E7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27637" y="2546177"/>
              <a:ext cx="1351406" cy="1172430"/>
            </a:xfrm>
            <a:prstGeom prst="rect">
              <a:avLst/>
            </a:prstGeom>
          </p:spPr>
        </p:pic>
        <p:sp>
          <p:nvSpPr>
            <p:cNvPr id="119" name="Rectangle 118">
              <a:extLst>
                <a:ext uri="{FF2B5EF4-FFF2-40B4-BE49-F238E27FC236}">
                  <a16:creationId xmlns:a16="http://schemas.microsoft.com/office/drawing/2014/main" id="{1E46C034-19BD-4B11-A7B5-BCFEFDFDAA53}"/>
                </a:ext>
              </a:extLst>
            </p:cNvPr>
            <p:cNvSpPr/>
            <p:nvPr/>
          </p:nvSpPr>
          <p:spPr>
            <a:xfrm>
              <a:off x="7928638" y="2675501"/>
              <a:ext cx="1198765" cy="836612"/>
            </a:xfrm>
            <a:prstGeom prst="rect">
              <a:avLst/>
            </a:prstGeom>
          </p:spPr>
          <p:txBody>
            <a:bodyPr wrap="square">
              <a:spAutoFit/>
            </a:bodyPr>
            <a:lstStyle/>
            <a:p>
              <a:pPr lvl="0" algn="ctr" defTabSz="711200">
                <a:lnSpc>
                  <a:spcPct val="90000"/>
                </a:lnSpc>
                <a:spcBef>
                  <a:spcPct val="0"/>
                </a:spcBef>
                <a:spcAft>
                  <a:spcPct val="35000"/>
                </a:spcAft>
              </a:pPr>
              <a:r>
                <a:rPr lang="fr-FR" b="1" dirty="0"/>
                <a:t>BMW</a:t>
              </a:r>
              <a:br>
                <a:rPr lang="fr-FR" b="1" dirty="0"/>
              </a:br>
              <a:r>
                <a:rPr lang="fr-FR" dirty="0"/>
                <a:t>LL12FE</a:t>
              </a:r>
              <a:br>
                <a:rPr lang="fr-FR" dirty="0"/>
              </a:br>
              <a:r>
                <a:rPr lang="fr-FR" dirty="0"/>
                <a:t>LL14FE+</a:t>
              </a:r>
              <a:br>
                <a:rPr lang="fr-FR" dirty="0"/>
              </a:br>
              <a:r>
                <a:rPr lang="fr-FR" dirty="0"/>
                <a:t>LL17FE+</a:t>
              </a:r>
            </a:p>
          </p:txBody>
        </p:sp>
      </p:grpSp>
      <p:grpSp>
        <p:nvGrpSpPr>
          <p:cNvPr id="123" name="Groupe 122">
            <a:extLst>
              <a:ext uri="{FF2B5EF4-FFF2-40B4-BE49-F238E27FC236}">
                <a16:creationId xmlns:a16="http://schemas.microsoft.com/office/drawing/2014/main" id="{9DBFC742-4971-4E94-B3A4-CCBAEAFF8AD9}"/>
              </a:ext>
            </a:extLst>
          </p:cNvPr>
          <p:cNvGrpSpPr/>
          <p:nvPr/>
        </p:nvGrpSpPr>
        <p:grpSpPr>
          <a:xfrm>
            <a:off x="2253110" y="6721442"/>
            <a:ext cx="1858427" cy="1783955"/>
            <a:chOff x="7621730" y="2655569"/>
            <a:chExt cx="1858427" cy="1783955"/>
          </a:xfrm>
          <a:effectLst>
            <a:outerShdw blurRad="254000" sx="102000" sy="102000" algn="ctr" rotWithShape="0">
              <a:prstClr val="black">
                <a:alpha val="67000"/>
              </a:prstClr>
            </a:outerShdw>
          </a:effectLst>
        </p:grpSpPr>
        <p:pic>
          <p:nvPicPr>
            <p:cNvPr id="124" name="Graphique 123">
              <a:extLst>
                <a:ext uri="{FF2B5EF4-FFF2-40B4-BE49-F238E27FC236}">
                  <a16:creationId xmlns:a16="http://schemas.microsoft.com/office/drawing/2014/main" id="{B04AE19B-E062-4B3E-8324-6C3B60AD0F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21730" y="2655569"/>
              <a:ext cx="1858427" cy="1612303"/>
            </a:xfrm>
            <a:prstGeom prst="rect">
              <a:avLst/>
            </a:prstGeom>
          </p:spPr>
        </p:pic>
        <p:sp>
          <p:nvSpPr>
            <p:cNvPr id="125" name="Rectangle 124">
              <a:extLst>
                <a:ext uri="{FF2B5EF4-FFF2-40B4-BE49-F238E27FC236}">
                  <a16:creationId xmlns:a16="http://schemas.microsoft.com/office/drawing/2014/main" id="{A01359A8-7048-442D-BA13-53882DFF8080}"/>
                </a:ext>
              </a:extLst>
            </p:cNvPr>
            <p:cNvSpPr/>
            <p:nvPr/>
          </p:nvSpPr>
          <p:spPr>
            <a:xfrm>
              <a:off x="7910814" y="2754447"/>
              <a:ext cx="1198765" cy="1685077"/>
            </a:xfrm>
            <a:prstGeom prst="rect">
              <a:avLst/>
            </a:prstGeom>
          </p:spPr>
          <p:txBody>
            <a:bodyPr wrap="square">
              <a:spAutoFit/>
            </a:bodyPr>
            <a:lstStyle/>
            <a:p>
              <a:pPr lvl="0" algn="ctr" defTabSz="711200">
                <a:lnSpc>
                  <a:spcPct val="90000"/>
                </a:lnSpc>
                <a:spcBef>
                  <a:spcPct val="0"/>
                </a:spcBef>
                <a:spcAft>
                  <a:spcPct val="35000"/>
                </a:spcAft>
              </a:pPr>
              <a:r>
                <a:rPr lang="fr-FR" b="1" dirty="0"/>
                <a:t>MB</a:t>
              </a:r>
              <a:br>
                <a:rPr lang="fr-FR" b="1" dirty="0"/>
              </a:br>
              <a:r>
                <a:rPr lang="fr-FR" dirty="0"/>
                <a:t>229.3</a:t>
              </a:r>
              <a:br>
                <a:rPr lang="fr-FR" dirty="0"/>
              </a:br>
              <a:r>
                <a:rPr lang="fr-FR" dirty="0"/>
                <a:t>229.5</a:t>
              </a:r>
              <a:br>
                <a:rPr lang="fr-FR" dirty="0"/>
              </a:br>
              <a:r>
                <a:rPr lang="fr-FR" dirty="0"/>
                <a:t>229.31</a:t>
              </a:r>
              <a:br>
                <a:rPr lang="fr-FR" dirty="0"/>
              </a:br>
              <a:r>
                <a:rPr lang="fr-FR" dirty="0"/>
                <a:t>229.51</a:t>
              </a:r>
            </a:p>
            <a:p>
              <a:pPr lvl="0" algn="ctr" defTabSz="711200">
                <a:lnSpc>
                  <a:spcPct val="90000"/>
                </a:lnSpc>
                <a:spcBef>
                  <a:spcPct val="0"/>
                </a:spcBef>
                <a:spcAft>
                  <a:spcPct val="35000"/>
                </a:spcAft>
              </a:pPr>
              <a:endParaRPr lang="fr-FR" dirty="0"/>
            </a:p>
          </p:txBody>
        </p:sp>
      </p:grpSp>
      <p:grpSp>
        <p:nvGrpSpPr>
          <p:cNvPr id="141" name="Groupe 140">
            <a:extLst>
              <a:ext uri="{FF2B5EF4-FFF2-40B4-BE49-F238E27FC236}">
                <a16:creationId xmlns:a16="http://schemas.microsoft.com/office/drawing/2014/main" id="{4743CC0C-C6C7-403A-8590-94ED25AAF085}"/>
              </a:ext>
            </a:extLst>
          </p:cNvPr>
          <p:cNvGrpSpPr/>
          <p:nvPr/>
        </p:nvGrpSpPr>
        <p:grpSpPr>
          <a:xfrm>
            <a:off x="3955356" y="6193918"/>
            <a:ext cx="1351406" cy="1172430"/>
            <a:chOff x="7827637" y="2546177"/>
            <a:chExt cx="1351406" cy="1172430"/>
          </a:xfrm>
          <a:effectLst>
            <a:outerShdw blurRad="254000" sx="102000" sy="102000" algn="ctr" rotWithShape="0">
              <a:prstClr val="black">
                <a:alpha val="67000"/>
              </a:prstClr>
            </a:outerShdw>
          </a:effectLst>
        </p:grpSpPr>
        <p:pic>
          <p:nvPicPr>
            <p:cNvPr id="142" name="Graphique 141">
              <a:extLst>
                <a:ext uri="{FF2B5EF4-FFF2-40B4-BE49-F238E27FC236}">
                  <a16:creationId xmlns:a16="http://schemas.microsoft.com/office/drawing/2014/main" id="{69171E25-998A-457B-A1A7-928054A8953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27637" y="2546177"/>
              <a:ext cx="1351406" cy="1172430"/>
            </a:xfrm>
            <a:prstGeom prst="rect">
              <a:avLst/>
            </a:prstGeom>
          </p:spPr>
        </p:pic>
        <p:sp>
          <p:nvSpPr>
            <p:cNvPr id="143" name="Rectangle 142">
              <a:extLst>
                <a:ext uri="{FF2B5EF4-FFF2-40B4-BE49-F238E27FC236}">
                  <a16:creationId xmlns:a16="http://schemas.microsoft.com/office/drawing/2014/main" id="{B4B3CB79-80F2-438D-9E52-0795ED379F71}"/>
                </a:ext>
              </a:extLst>
            </p:cNvPr>
            <p:cNvSpPr/>
            <p:nvPr/>
          </p:nvSpPr>
          <p:spPr>
            <a:xfrm>
              <a:off x="7850364" y="2743896"/>
              <a:ext cx="1198765" cy="590931"/>
            </a:xfrm>
            <a:prstGeom prst="rect">
              <a:avLst/>
            </a:prstGeom>
          </p:spPr>
          <p:txBody>
            <a:bodyPr wrap="square">
              <a:spAutoFit/>
            </a:bodyPr>
            <a:lstStyle/>
            <a:p>
              <a:pPr lvl="0" algn="ctr" defTabSz="711200">
                <a:lnSpc>
                  <a:spcPct val="90000"/>
                </a:lnSpc>
                <a:spcBef>
                  <a:spcPct val="0"/>
                </a:spcBef>
                <a:spcAft>
                  <a:spcPct val="35000"/>
                </a:spcAft>
              </a:pPr>
              <a:r>
                <a:rPr lang="fr-FR" b="1" dirty="0"/>
                <a:t>FIAT</a:t>
              </a:r>
              <a:br>
                <a:rPr lang="fr-FR" b="1" dirty="0"/>
              </a:br>
              <a:r>
                <a:rPr lang="fr-FR" dirty="0"/>
                <a:t>G1</a:t>
              </a:r>
            </a:p>
          </p:txBody>
        </p:sp>
      </p:grpSp>
      <p:grpSp>
        <p:nvGrpSpPr>
          <p:cNvPr id="144" name="Groupe 143">
            <a:extLst>
              <a:ext uri="{FF2B5EF4-FFF2-40B4-BE49-F238E27FC236}">
                <a16:creationId xmlns:a16="http://schemas.microsoft.com/office/drawing/2014/main" id="{A22651C8-453A-4ACB-B3A5-B7D1E72760DE}"/>
              </a:ext>
            </a:extLst>
          </p:cNvPr>
          <p:cNvGrpSpPr/>
          <p:nvPr/>
        </p:nvGrpSpPr>
        <p:grpSpPr>
          <a:xfrm>
            <a:off x="5636062" y="7373394"/>
            <a:ext cx="1584460" cy="1374619"/>
            <a:chOff x="7599499" y="2946176"/>
            <a:chExt cx="1858427" cy="1612303"/>
          </a:xfrm>
          <a:effectLst>
            <a:outerShdw blurRad="254000" sx="102000" sy="102000" algn="ctr" rotWithShape="0">
              <a:prstClr val="black">
                <a:alpha val="67000"/>
              </a:prstClr>
            </a:outerShdw>
          </a:effectLst>
        </p:grpSpPr>
        <p:pic>
          <p:nvPicPr>
            <p:cNvPr id="145" name="Graphique 144">
              <a:extLst>
                <a:ext uri="{FF2B5EF4-FFF2-40B4-BE49-F238E27FC236}">
                  <a16:creationId xmlns:a16="http://schemas.microsoft.com/office/drawing/2014/main" id="{921BFC46-DFD1-42D8-BCA8-B14F7004AA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99499" y="2946176"/>
              <a:ext cx="1858427" cy="1612303"/>
            </a:xfrm>
            <a:prstGeom prst="rect">
              <a:avLst/>
            </a:prstGeom>
          </p:spPr>
        </p:pic>
        <p:sp>
          <p:nvSpPr>
            <p:cNvPr id="146" name="Rectangle 145">
              <a:extLst>
                <a:ext uri="{FF2B5EF4-FFF2-40B4-BE49-F238E27FC236}">
                  <a16:creationId xmlns:a16="http://schemas.microsoft.com/office/drawing/2014/main" id="{244AD121-52BE-44BD-AF7E-42D4AEC4591B}"/>
                </a:ext>
              </a:extLst>
            </p:cNvPr>
            <p:cNvSpPr/>
            <p:nvPr/>
          </p:nvSpPr>
          <p:spPr>
            <a:xfrm>
              <a:off x="7953696" y="3343418"/>
              <a:ext cx="1198766" cy="693108"/>
            </a:xfrm>
            <a:prstGeom prst="rect">
              <a:avLst/>
            </a:prstGeom>
          </p:spPr>
          <p:txBody>
            <a:bodyPr wrap="square">
              <a:spAutoFit/>
            </a:bodyPr>
            <a:lstStyle/>
            <a:p>
              <a:pPr lvl="0" algn="ctr" defTabSz="711200">
                <a:lnSpc>
                  <a:spcPct val="90000"/>
                </a:lnSpc>
                <a:spcBef>
                  <a:spcPct val="0"/>
                </a:spcBef>
                <a:spcAft>
                  <a:spcPct val="35000"/>
                </a:spcAft>
              </a:pPr>
              <a:r>
                <a:rPr lang="fr-FR" b="1" dirty="0"/>
                <a:t>PSA</a:t>
              </a:r>
              <a:br>
                <a:rPr lang="fr-FR" b="1" dirty="0"/>
              </a:br>
              <a:r>
                <a:rPr lang="fr-FR" dirty="0"/>
                <a:t>B712312</a:t>
              </a:r>
            </a:p>
          </p:txBody>
        </p:sp>
      </p:grpSp>
      <p:grpSp>
        <p:nvGrpSpPr>
          <p:cNvPr id="120" name="Groupe 119">
            <a:extLst>
              <a:ext uri="{FF2B5EF4-FFF2-40B4-BE49-F238E27FC236}">
                <a16:creationId xmlns:a16="http://schemas.microsoft.com/office/drawing/2014/main" id="{BA0315A7-B19C-4495-AD8E-DE234D6CE3EE}"/>
              </a:ext>
            </a:extLst>
          </p:cNvPr>
          <p:cNvGrpSpPr/>
          <p:nvPr/>
        </p:nvGrpSpPr>
        <p:grpSpPr>
          <a:xfrm>
            <a:off x="4786170" y="6880732"/>
            <a:ext cx="1254085" cy="1087998"/>
            <a:chOff x="7827637" y="2546177"/>
            <a:chExt cx="1351406" cy="1172430"/>
          </a:xfrm>
          <a:effectLst>
            <a:outerShdw blurRad="254000" sx="102000" sy="102000" algn="ctr" rotWithShape="0">
              <a:prstClr val="black">
                <a:alpha val="67000"/>
              </a:prstClr>
            </a:outerShdw>
          </a:effectLst>
        </p:grpSpPr>
        <p:pic>
          <p:nvPicPr>
            <p:cNvPr id="121" name="Graphique 120">
              <a:extLst>
                <a:ext uri="{FF2B5EF4-FFF2-40B4-BE49-F238E27FC236}">
                  <a16:creationId xmlns:a16="http://schemas.microsoft.com/office/drawing/2014/main" id="{758F5290-63A4-4BB8-8C9C-6E9D9809079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27637" y="2546177"/>
              <a:ext cx="1351406" cy="1172430"/>
            </a:xfrm>
            <a:prstGeom prst="rect">
              <a:avLst/>
            </a:prstGeom>
          </p:spPr>
        </p:pic>
        <p:sp>
          <p:nvSpPr>
            <p:cNvPr id="122" name="Rectangle 121">
              <a:extLst>
                <a:ext uri="{FF2B5EF4-FFF2-40B4-BE49-F238E27FC236}">
                  <a16:creationId xmlns:a16="http://schemas.microsoft.com/office/drawing/2014/main" id="{05CB8C1F-4AC2-448F-92F7-2363D9691418}"/>
                </a:ext>
              </a:extLst>
            </p:cNvPr>
            <p:cNvSpPr/>
            <p:nvPr/>
          </p:nvSpPr>
          <p:spPr>
            <a:xfrm>
              <a:off x="8000962" y="2854868"/>
              <a:ext cx="1072099" cy="563231"/>
            </a:xfrm>
            <a:prstGeom prst="rect">
              <a:avLst/>
            </a:prstGeom>
          </p:spPr>
          <p:txBody>
            <a:bodyPr wrap="square">
              <a:spAutoFit/>
            </a:bodyPr>
            <a:lstStyle/>
            <a:p>
              <a:pPr lvl="0" algn="ctr" defTabSz="711200">
                <a:lnSpc>
                  <a:spcPct val="90000"/>
                </a:lnSpc>
                <a:spcBef>
                  <a:spcPct val="0"/>
                </a:spcBef>
                <a:spcAft>
                  <a:spcPct val="35000"/>
                </a:spcAft>
              </a:pPr>
              <a:r>
                <a:rPr lang="fr-FR" b="1" dirty="0"/>
                <a:t>FORD</a:t>
              </a:r>
              <a:br>
                <a:rPr lang="fr-FR" b="1" dirty="0"/>
              </a:br>
              <a:r>
                <a:rPr lang="fr-FR" sz="1600" dirty="0"/>
                <a:t>950A</a:t>
              </a:r>
            </a:p>
          </p:txBody>
        </p:sp>
      </p:grpSp>
      <p:grpSp>
        <p:nvGrpSpPr>
          <p:cNvPr id="126" name="Groupe 125">
            <a:extLst>
              <a:ext uri="{FF2B5EF4-FFF2-40B4-BE49-F238E27FC236}">
                <a16:creationId xmlns:a16="http://schemas.microsoft.com/office/drawing/2014/main" id="{63A081F7-93FE-4E7D-BF1B-AA50C7F8200B}"/>
              </a:ext>
            </a:extLst>
          </p:cNvPr>
          <p:cNvGrpSpPr/>
          <p:nvPr/>
        </p:nvGrpSpPr>
        <p:grpSpPr>
          <a:xfrm>
            <a:off x="5602020" y="6273846"/>
            <a:ext cx="1520479" cy="1319112"/>
            <a:chOff x="7827637" y="2546177"/>
            <a:chExt cx="1351406" cy="1172430"/>
          </a:xfrm>
          <a:effectLst>
            <a:outerShdw blurRad="254000" sx="102000" sy="102000" algn="ctr" rotWithShape="0">
              <a:prstClr val="black">
                <a:alpha val="67000"/>
              </a:prstClr>
            </a:outerShdw>
          </a:effectLst>
        </p:grpSpPr>
        <p:pic>
          <p:nvPicPr>
            <p:cNvPr id="127" name="Graphique 126">
              <a:extLst>
                <a:ext uri="{FF2B5EF4-FFF2-40B4-BE49-F238E27FC236}">
                  <a16:creationId xmlns:a16="http://schemas.microsoft.com/office/drawing/2014/main" id="{1FC0E7F5-1B00-4D19-B235-92319AB2807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27637" y="2546177"/>
              <a:ext cx="1351406" cy="1172430"/>
            </a:xfrm>
            <a:prstGeom prst="rect">
              <a:avLst/>
            </a:prstGeom>
          </p:spPr>
        </p:pic>
        <p:sp>
          <p:nvSpPr>
            <p:cNvPr id="128" name="Rectangle 127">
              <a:extLst>
                <a:ext uri="{FF2B5EF4-FFF2-40B4-BE49-F238E27FC236}">
                  <a16:creationId xmlns:a16="http://schemas.microsoft.com/office/drawing/2014/main" id="{34C5224A-F582-4F1B-B96B-0BA086E37AB3}"/>
                </a:ext>
              </a:extLst>
            </p:cNvPr>
            <p:cNvSpPr/>
            <p:nvPr/>
          </p:nvSpPr>
          <p:spPr>
            <a:xfrm>
              <a:off x="7923116" y="2740851"/>
              <a:ext cx="1198765" cy="746799"/>
            </a:xfrm>
            <a:prstGeom prst="rect">
              <a:avLst/>
            </a:prstGeom>
          </p:spPr>
          <p:txBody>
            <a:bodyPr wrap="square">
              <a:spAutoFit/>
            </a:bodyPr>
            <a:lstStyle/>
            <a:p>
              <a:pPr lvl="0" algn="ctr" defTabSz="711200">
                <a:lnSpc>
                  <a:spcPct val="90000"/>
                </a:lnSpc>
                <a:spcBef>
                  <a:spcPct val="0"/>
                </a:spcBef>
                <a:spcAft>
                  <a:spcPct val="35000"/>
                </a:spcAft>
              </a:pPr>
              <a:r>
                <a:rPr lang="fr-FR" b="1" dirty="0"/>
                <a:t>RN</a:t>
              </a:r>
              <a:br>
                <a:rPr lang="fr-FR" b="1" dirty="0"/>
              </a:br>
              <a:r>
                <a:rPr lang="fr-FR" dirty="0"/>
                <a:t>0700</a:t>
              </a:r>
              <a:br>
                <a:rPr lang="fr-FR" dirty="0"/>
              </a:br>
              <a:r>
                <a:rPr lang="fr-FR" dirty="0"/>
                <a:t>0710</a:t>
              </a:r>
            </a:p>
          </p:txBody>
        </p:sp>
      </p:grpSp>
      <p:grpSp>
        <p:nvGrpSpPr>
          <p:cNvPr id="138" name="Groupe 137">
            <a:extLst>
              <a:ext uri="{FF2B5EF4-FFF2-40B4-BE49-F238E27FC236}">
                <a16:creationId xmlns:a16="http://schemas.microsoft.com/office/drawing/2014/main" id="{340B84F1-A6CA-4CB2-A586-B9CE16DBF290}"/>
              </a:ext>
            </a:extLst>
          </p:cNvPr>
          <p:cNvGrpSpPr/>
          <p:nvPr/>
        </p:nvGrpSpPr>
        <p:grpSpPr>
          <a:xfrm>
            <a:off x="4304557" y="7855688"/>
            <a:ext cx="1896882" cy="1645665"/>
            <a:chOff x="7827637" y="2546177"/>
            <a:chExt cx="1351406" cy="1172430"/>
          </a:xfrm>
          <a:effectLst>
            <a:outerShdw blurRad="254000" sx="102000" sy="102000" algn="ctr" rotWithShape="0">
              <a:prstClr val="black">
                <a:alpha val="67000"/>
              </a:prstClr>
            </a:outerShdw>
          </a:effectLst>
        </p:grpSpPr>
        <p:pic>
          <p:nvPicPr>
            <p:cNvPr id="139" name="Graphique 138">
              <a:extLst>
                <a:ext uri="{FF2B5EF4-FFF2-40B4-BE49-F238E27FC236}">
                  <a16:creationId xmlns:a16="http://schemas.microsoft.com/office/drawing/2014/main" id="{1B7F0429-3F68-4094-B903-D00B8A63BA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27637" y="2546177"/>
              <a:ext cx="1351406" cy="1172430"/>
            </a:xfrm>
            <a:prstGeom prst="rect">
              <a:avLst/>
            </a:prstGeom>
          </p:spPr>
        </p:pic>
        <p:sp>
          <p:nvSpPr>
            <p:cNvPr id="140" name="Rectangle 139">
              <a:extLst>
                <a:ext uri="{FF2B5EF4-FFF2-40B4-BE49-F238E27FC236}">
                  <a16:creationId xmlns:a16="http://schemas.microsoft.com/office/drawing/2014/main" id="{59D7AEC3-6221-43A0-A602-ED55F7789ACE}"/>
                </a:ext>
              </a:extLst>
            </p:cNvPr>
            <p:cNvSpPr/>
            <p:nvPr/>
          </p:nvSpPr>
          <p:spPr>
            <a:xfrm>
              <a:off x="7888955" y="2684211"/>
              <a:ext cx="1198765" cy="953828"/>
            </a:xfrm>
            <a:prstGeom prst="rect">
              <a:avLst/>
            </a:prstGeom>
          </p:spPr>
          <p:txBody>
            <a:bodyPr wrap="square">
              <a:spAutoFit/>
            </a:bodyPr>
            <a:lstStyle/>
            <a:p>
              <a:pPr lvl="0" algn="ctr" defTabSz="711200">
                <a:lnSpc>
                  <a:spcPct val="90000"/>
                </a:lnSpc>
                <a:spcBef>
                  <a:spcPct val="0"/>
                </a:spcBef>
                <a:spcAft>
                  <a:spcPct val="35000"/>
                </a:spcAft>
              </a:pPr>
              <a:r>
                <a:rPr lang="fr-FR" b="1" dirty="0"/>
                <a:t>BMW</a:t>
              </a:r>
              <a:br>
                <a:rPr lang="fr-FR" b="1" dirty="0"/>
              </a:br>
              <a:r>
                <a:rPr lang="fr-FR" dirty="0"/>
                <a:t>LL01</a:t>
              </a:r>
              <a:br>
                <a:rPr lang="fr-FR" dirty="0"/>
              </a:br>
              <a:r>
                <a:rPr lang="fr-FR" dirty="0"/>
                <a:t>LL04</a:t>
              </a:r>
              <a:br>
                <a:rPr lang="fr-FR" dirty="0"/>
              </a:br>
              <a:r>
                <a:rPr lang="fr-FR" dirty="0"/>
                <a:t>LL12FE</a:t>
              </a:r>
              <a:br>
                <a:rPr lang="fr-FR" dirty="0"/>
              </a:br>
              <a:r>
                <a:rPr lang="fr-FR" dirty="0"/>
                <a:t>LL17FE+</a:t>
              </a:r>
            </a:p>
          </p:txBody>
        </p:sp>
      </p:grpSp>
      <p:grpSp>
        <p:nvGrpSpPr>
          <p:cNvPr id="156" name="Groupe 155">
            <a:extLst>
              <a:ext uri="{FF2B5EF4-FFF2-40B4-BE49-F238E27FC236}">
                <a16:creationId xmlns:a16="http://schemas.microsoft.com/office/drawing/2014/main" id="{7C3BF8D4-7D76-40B6-96A6-72894B679C98}"/>
              </a:ext>
            </a:extLst>
          </p:cNvPr>
          <p:cNvGrpSpPr/>
          <p:nvPr/>
        </p:nvGrpSpPr>
        <p:grpSpPr>
          <a:xfrm>
            <a:off x="9092800" y="1965197"/>
            <a:ext cx="1351406" cy="1172430"/>
            <a:chOff x="9579681" y="1643527"/>
            <a:chExt cx="1351406" cy="1172430"/>
          </a:xfrm>
          <a:effectLst>
            <a:outerShdw blurRad="254000" sx="102000" sy="102000" algn="ctr" rotWithShape="0">
              <a:prstClr val="black">
                <a:alpha val="67000"/>
              </a:prstClr>
            </a:outerShdw>
          </a:effectLst>
        </p:grpSpPr>
        <p:pic>
          <p:nvPicPr>
            <p:cNvPr id="157" name="Graphique 156">
              <a:extLst>
                <a:ext uri="{FF2B5EF4-FFF2-40B4-BE49-F238E27FC236}">
                  <a16:creationId xmlns:a16="http://schemas.microsoft.com/office/drawing/2014/main" id="{E16B1697-3ECD-403D-B2FD-8B9104C53E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79681" y="1643527"/>
              <a:ext cx="1351406" cy="1172430"/>
            </a:xfrm>
            <a:prstGeom prst="rect">
              <a:avLst/>
            </a:prstGeom>
          </p:spPr>
        </p:pic>
        <p:sp>
          <p:nvSpPr>
            <p:cNvPr id="158" name="Rectangle 157">
              <a:extLst>
                <a:ext uri="{FF2B5EF4-FFF2-40B4-BE49-F238E27FC236}">
                  <a16:creationId xmlns:a16="http://schemas.microsoft.com/office/drawing/2014/main" id="{11634F5F-84A8-4CAB-8EEB-32E5C3FFD0C6}"/>
                </a:ext>
              </a:extLst>
            </p:cNvPr>
            <p:cNvSpPr/>
            <p:nvPr/>
          </p:nvSpPr>
          <p:spPr>
            <a:xfrm>
              <a:off x="9683834" y="2015924"/>
              <a:ext cx="1198765" cy="341632"/>
            </a:xfrm>
            <a:prstGeom prst="rect">
              <a:avLst/>
            </a:prstGeom>
          </p:spPr>
          <p:txBody>
            <a:bodyPr wrap="square">
              <a:spAutoFit/>
            </a:bodyPr>
            <a:lstStyle/>
            <a:p>
              <a:pPr lvl="0" algn="ctr" defTabSz="711200">
                <a:lnSpc>
                  <a:spcPct val="90000"/>
                </a:lnSpc>
                <a:spcBef>
                  <a:spcPct val="0"/>
                </a:spcBef>
                <a:spcAft>
                  <a:spcPct val="35000"/>
                </a:spcAft>
              </a:pPr>
              <a:r>
                <a:rPr lang="fr-FR" b="1" dirty="0"/>
                <a:t>HYBRID</a:t>
              </a:r>
              <a:endParaRPr lang="fr-FR" dirty="0"/>
            </a:p>
          </p:txBody>
        </p:sp>
      </p:grpSp>
      <p:grpSp>
        <p:nvGrpSpPr>
          <p:cNvPr id="161" name="Groupe 160">
            <a:extLst>
              <a:ext uri="{FF2B5EF4-FFF2-40B4-BE49-F238E27FC236}">
                <a16:creationId xmlns:a16="http://schemas.microsoft.com/office/drawing/2014/main" id="{72792702-C7D9-45A9-9965-2E35A8375ABF}"/>
              </a:ext>
            </a:extLst>
          </p:cNvPr>
          <p:cNvGrpSpPr/>
          <p:nvPr/>
        </p:nvGrpSpPr>
        <p:grpSpPr>
          <a:xfrm>
            <a:off x="8111917" y="2307461"/>
            <a:ext cx="1351406" cy="1172430"/>
            <a:chOff x="9579681" y="1643527"/>
            <a:chExt cx="1351406" cy="1172430"/>
          </a:xfrm>
          <a:effectLst>
            <a:outerShdw blurRad="254000" sx="102000" sy="102000" algn="ctr" rotWithShape="0">
              <a:prstClr val="black">
                <a:alpha val="67000"/>
              </a:prstClr>
            </a:outerShdw>
          </a:effectLst>
        </p:grpSpPr>
        <p:pic>
          <p:nvPicPr>
            <p:cNvPr id="162" name="Graphique 161">
              <a:extLst>
                <a:ext uri="{FF2B5EF4-FFF2-40B4-BE49-F238E27FC236}">
                  <a16:creationId xmlns:a16="http://schemas.microsoft.com/office/drawing/2014/main" id="{E681FD2C-C32F-494B-B61D-9C9342D7E8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79681" y="1643527"/>
              <a:ext cx="1351406" cy="1172430"/>
            </a:xfrm>
            <a:prstGeom prst="rect">
              <a:avLst/>
            </a:prstGeom>
          </p:spPr>
        </p:pic>
        <p:sp>
          <p:nvSpPr>
            <p:cNvPr id="163" name="Rectangle 162">
              <a:extLst>
                <a:ext uri="{FF2B5EF4-FFF2-40B4-BE49-F238E27FC236}">
                  <a16:creationId xmlns:a16="http://schemas.microsoft.com/office/drawing/2014/main" id="{0969A738-CB1A-42AB-A2F7-C787440D39BA}"/>
                </a:ext>
              </a:extLst>
            </p:cNvPr>
            <p:cNvSpPr/>
            <p:nvPr/>
          </p:nvSpPr>
          <p:spPr>
            <a:xfrm>
              <a:off x="9611751" y="2053397"/>
              <a:ext cx="1198765" cy="341632"/>
            </a:xfrm>
            <a:prstGeom prst="rect">
              <a:avLst/>
            </a:prstGeom>
          </p:spPr>
          <p:txBody>
            <a:bodyPr wrap="square">
              <a:spAutoFit/>
            </a:bodyPr>
            <a:lstStyle/>
            <a:p>
              <a:pPr algn="ctr" defTabSz="711200">
                <a:lnSpc>
                  <a:spcPct val="90000"/>
                </a:lnSpc>
                <a:spcBef>
                  <a:spcPct val="0"/>
                </a:spcBef>
                <a:spcAft>
                  <a:spcPct val="35000"/>
                </a:spcAft>
              </a:pPr>
              <a:r>
                <a:rPr lang="fr-FR" b="1" dirty="0"/>
                <a:t>API SN</a:t>
              </a:r>
              <a:endParaRPr lang="fr-FR" dirty="0"/>
            </a:p>
          </p:txBody>
        </p:sp>
      </p:grpSp>
      <p:grpSp>
        <p:nvGrpSpPr>
          <p:cNvPr id="173" name="Groupe 172">
            <a:extLst>
              <a:ext uri="{FF2B5EF4-FFF2-40B4-BE49-F238E27FC236}">
                <a16:creationId xmlns:a16="http://schemas.microsoft.com/office/drawing/2014/main" id="{5E341123-1633-45F5-B1E0-4602BE9B6320}"/>
              </a:ext>
            </a:extLst>
          </p:cNvPr>
          <p:cNvGrpSpPr/>
          <p:nvPr/>
        </p:nvGrpSpPr>
        <p:grpSpPr>
          <a:xfrm>
            <a:off x="7286988" y="9257119"/>
            <a:ext cx="1584460" cy="1374619"/>
            <a:chOff x="7599499" y="2946176"/>
            <a:chExt cx="1858427" cy="1612303"/>
          </a:xfrm>
          <a:effectLst>
            <a:outerShdw blurRad="254000" sx="102000" sy="102000" algn="ctr" rotWithShape="0">
              <a:prstClr val="black">
                <a:alpha val="67000"/>
              </a:prstClr>
            </a:outerShdw>
          </a:effectLst>
        </p:grpSpPr>
        <p:pic>
          <p:nvPicPr>
            <p:cNvPr id="174" name="Graphique 173">
              <a:extLst>
                <a:ext uri="{FF2B5EF4-FFF2-40B4-BE49-F238E27FC236}">
                  <a16:creationId xmlns:a16="http://schemas.microsoft.com/office/drawing/2014/main" id="{785A9133-FC93-4B38-B525-31A2120F128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99499" y="2946176"/>
              <a:ext cx="1858427" cy="1612303"/>
            </a:xfrm>
            <a:prstGeom prst="rect">
              <a:avLst/>
            </a:prstGeom>
          </p:spPr>
        </p:pic>
        <p:sp>
          <p:nvSpPr>
            <p:cNvPr id="175" name="Rectangle 174">
              <a:extLst>
                <a:ext uri="{FF2B5EF4-FFF2-40B4-BE49-F238E27FC236}">
                  <a16:creationId xmlns:a16="http://schemas.microsoft.com/office/drawing/2014/main" id="{A0893430-9016-479A-B857-91155622AAFC}"/>
                </a:ext>
              </a:extLst>
            </p:cNvPr>
            <p:cNvSpPr/>
            <p:nvPr/>
          </p:nvSpPr>
          <p:spPr>
            <a:xfrm>
              <a:off x="7894199" y="3368372"/>
              <a:ext cx="1198766" cy="985513"/>
            </a:xfrm>
            <a:prstGeom prst="rect">
              <a:avLst/>
            </a:prstGeom>
          </p:spPr>
          <p:txBody>
            <a:bodyPr wrap="square">
              <a:spAutoFit/>
            </a:bodyPr>
            <a:lstStyle/>
            <a:p>
              <a:pPr lvl="0" algn="ctr" defTabSz="711200">
                <a:lnSpc>
                  <a:spcPct val="90000"/>
                </a:lnSpc>
                <a:spcBef>
                  <a:spcPct val="0"/>
                </a:spcBef>
                <a:spcAft>
                  <a:spcPct val="35000"/>
                </a:spcAft>
              </a:pPr>
              <a:r>
                <a:rPr lang="fr-FR" b="1" dirty="0"/>
                <a:t>PSA</a:t>
              </a:r>
              <a:br>
                <a:rPr lang="fr-FR" b="1" dirty="0"/>
              </a:br>
              <a:r>
                <a:rPr lang="fr-FR" dirty="0"/>
                <a:t>B71 2296</a:t>
              </a:r>
            </a:p>
          </p:txBody>
        </p:sp>
      </p:grpSp>
      <p:grpSp>
        <p:nvGrpSpPr>
          <p:cNvPr id="176" name="Groupe 175">
            <a:extLst>
              <a:ext uri="{FF2B5EF4-FFF2-40B4-BE49-F238E27FC236}">
                <a16:creationId xmlns:a16="http://schemas.microsoft.com/office/drawing/2014/main" id="{4B4ECDC2-C1B4-4D87-90C2-08446365AE8D}"/>
              </a:ext>
            </a:extLst>
          </p:cNvPr>
          <p:cNvGrpSpPr/>
          <p:nvPr/>
        </p:nvGrpSpPr>
        <p:grpSpPr>
          <a:xfrm>
            <a:off x="8524178" y="8818288"/>
            <a:ext cx="1315215" cy="1141032"/>
            <a:chOff x="7827637" y="2546177"/>
            <a:chExt cx="1351406" cy="1172430"/>
          </a:xfrm>
          <a:effectLst>
            <a:outerShdw blurRad="254000" sx="102000" sy="102000" algn="ctr" rotWithShape="0">
              <a:prstClr val="black">
                <a:alpha val="67000"/>
              </a:prstClr>
            </a:outerShdw>
          </a:effectLst>
        </p:grpSpPr>
        <p:pic>
          <p:nvPicPr>
            <p:cNvPr id="177" name="Graphique 176">
              <a:extLst>
                <a:ext uri="{FF2B5EF4-FFF2-40B4-BE49-F238E27FC236}">
                  <a16:creationId xmlns:a16="http://schemas.microsoft.com/office/drawing/2014/main" id="{E828F735-110B-44A9-B25D-5E3744F48BF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27637" y="2546177"/>
              <a:ext cx="1351406" cy="1172430"/>
            </a:xfrm>
            <a:prstGeom prst="rect">
              <a:avLst/>
            </a:prstGeom>
          </p:spPr>
        </p:pic>
        <p:sp>
          <p:nvSpPr>
            <p:cNvPr id="178" name="Rectangle 177">
              <a:extLst>
                <a:ext uri="{FF2B5EF4-FFF2-40B4-BE49-F238E27FC236}">
                  <a16:creationId xmlns:a16="http://schemas.microsoft.com/office/drawing/2014/main" id="{3DEA45EC-8161-42D7-850D-3F43696E89AE}"/>
                </a:ext>
              </a:extLst>
            </p:cNvPr>
            <p:cNvSpPr/>
            <p:nvPr/>
          </p:nvSpPr>
          <p:spPr>
            <a:xfrm>
              <a:off x="7892867" y="2762942"/>
              <a:ext cx="1198765" cy="607192"/>
            </a:xfrm>
            <a:prstGeom prst="rect">
              <a:avLst/>
            </a:prstGeom>
          </p:spPr>
          <p:txBody>
            <a:bodyPr wrap="square">
              <a:spAutoFit/>
            </a:bodyPr>
            <a:lstStyle/>
            <a:p>
              <a:pPr lvl="0" algn="ctr" defTabSz="711200">
                <a:lnSpc>
                  <a:spcPct val="90000"/>
                </a:lnSpc>
                <a:spcBef>
                  <a:spcPct val="0"/>
                </a:spcBef>
                <a:spcAft>
                  <a:spcPct val="35000"/>
                </a:spcAft>
              </a:pPr>
              <a:r>
                <a:rPr lang="fr-FR" b="1" dirty="0"/>
                <a:t>OPEL</a:t>
              </a:r>
              <a:br>
                <a:rPr lang="fr-FR" b="1" dirty="0"/>
              </a:br>
              <a:r>
                <a:rPr lang="fr-FR" dirty="0"/>
                <a:t>DEXOS 2</a:t>
              </a:r>
            </a:p>
          </p:txBody>
        </p:sp>
      </p:grpSp>
      <p:grpSp>
        <p:nvGrpSpPr>
          <p:cNvPr id="179" name="Groupe 178">
            <a:extLst>
              <a:ext uri="{FF2B5EF4-FFF2-40B4-BE49-F238E27FC236}">
                <a16:creationId xmlns:a16="http://schemas.microsoft.com/office/drawing/2014/main" id="{BD65628C-274D-438D-8C12-45EE2C8D4CD0}"/>
              </a:ext>
            </a:extLst>
          </p:cNvPr>
          <p:cNvGrpSpPr/>
          <p:nvPr/>
        </p:nvGrpSpPr>
        <p:grpSpPr>
          <a:xfrm>
            <a:off x="9582851" y="8616045"/>
            <a:ext cx="1254085" cy="1087998"/>
            <a:chOff x="7827637" y="2546177"/>
            <a:chExt cx="1351406" cy="1172430"/>
          </a:xfrm>
          <a:effectLst>
            <a:outerShdw blurRad="254000" sx="102000" sy="102000" algn="ctr" rotWithShape="0">
              <a:prstClr val="black">
                <a:alpha val="67000"/>
              </a:prstClr>
            </a:outerShdw>
          </a:effectLst>
        </p:grpSpPr>
        <p:pic>
          <p:nvPicPr>
            <p:cNvPr id="180" name="Graphique 179">
              <a:extLst>
                <a:ext uri="{FF2B5EF4-FFF2-40B4-BE49-F238E27FC236}">
                  <a16:creationId xmlns:a16="http://schemas.microsoft.com/office/drawing/2014/main" id="{3AA3F2DD-CA39-4507-BF5B-B84C0905D7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27637" y="2546177"/>
              <a:ext cx="1351406" cy="1172430"/>
            </a:xfrm>
            <a:prstGeom prst="rect">
              <a:avLst/>
            </a:prstGeom>
          </p:spPr>
        </p:pic>
        <p:sp>
          <p:nvSpPr>
            <p:cNvPr id="181" name="Rectangle 180">
              <a:extLst>
                <a:ext uri="{FF2B5EF4-FFF2-40B4-BE49-F238E27FC236}">
                  <a16:creationId xmlns:a16="http://schemas.microsoft.com/office/drawing/2014/main" id="{223DAD62-30C7-428A-936E-8041B138F5B6}"/>
                </a:ext>
              </a:extLst>
            </p:cNvPr>
            <p:cNvSpPr/>
            <p:nvPr/>
          </p:nvSpPr>
          <p:spPr>
            <a:xfrm>
              <a:off x="7924766" y="2842486"/>
              <a:ext cx="1072099" cy="606939"/>
            </a:xfrm>
            <a:prstGeom prst="rect">
              <a:avLst/>
            </a:prstGeom>
          </p:spPr>
          <p:txBody>
            <a:bodyPr wrap="square">
              <a:spAutoFit/>
            </a:bodyPr>
            <a:lstStyle/>
            <a:p>
              <a:pPr lvl="0" algn="ctr" defTabSz="711200">
                <a:lnSpc>
                  <a:spcPct val="90000"/>
                </a:lnSpc>
                <a:spcBef>
                  <a:spcPct val="0"/>
                </a:spcBef>
                <a:spcAft>
                  <a:spcPct val="35000"/>
                </a:spcAft>
              </a:pPr>
              <a:r>
                <a:rPr lang="fr-FR" b="1" dirty="0"/>
                <a:t>FORD</a:t>
              </a:r>
              <a:br>
                <a:rPr lang="fr-FR" b="1" dirty="0"/>
              </a:br>
              <a:r>
                <a:rPr lang="fr-FR" sz="1600" dirty="0"/>
                <a:t>937-A</a:t>
              </a:r>
            </a:p>
          </p:txBody>
        </p:sp>
      </p:grpSp>
      <p:grpSp>
        <p:nvGrpSpPr>
          <p:cNvPr id="188" name="Groupe 187">
            <a:extLst>
              <a:ext uri="{FF2B5EF4-FFF2-40B4-BE49-F238E27FC236}">
                <a16:creationId xmlns:a16="http://schemas.microsoft.com/office/drawing/2014/main" id="{F2D7099E-DAB0-4635-AD16-09B888B33B01}"/>
              </a:ext>
            </a:extLst>
          </p:cNvPr>
          <p:cNvGrpSpPr/>
          <p:nvPr/>
        </p:nvGrpSpPr>
        <p:grpSpPr>
          <a:xfrm>
            <a:off x="7398458" y="8230021"/>
            <a:ext cx="1511386" cy="1311223"/>
            <a:chOff x="7827637" y="2546177"/>
            <a:chExt cx="1351406" cy="1172430"/>
          </a:xfrm>
          <a:effectLst>
            <a:outerShdw blurRad="254000" sx="102000" sy="102000" algn="ctr" rotWithShape="0">
              <a:prstClr val="black">
                <a:alpha val="67000"/>
              </a:prstClr>
            </a:outerShdw>
          </a:effectLst>
        </p:grpSpPr>
        <p:pic>
          <p:nvPicPr>
            <p:cNvPr id="189" name="Graphique 188">
              <a:extLst>
                <a:ext uri="{FF2B5EF4-FFF2-40B4-BE49-F238E27FC236}">
                  <a16:creationId xmlns:a16="http://schemas.microsoft.com/office/drawing/2014/main" id="{C7039789-0573-467C-92B4-28EA054689D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27637" y="2546177"/>
              <a:ext cx="1351406" cy="1172430"/>
            </a:xfrm>
            <a:prstGeom prst="rect">
              <a:avLst/>
            </a:prstGeom>
          </p:spPr>
        </p:pic>
        <p:sp>
          <p:nvSpPr>
            <p:cNvPr id="190" name="Rectangle 189">
              <a:extLst>
                <a:ext uri="{FF2B5EF4-FFF2-40B4-BE49-F238E27FC236}">
                  <a16:creationId xmlns:a16="http://schemas.microsoft.com/office/drawing/2014/main" id="{C9004503-F849-410D-B444-13163C52C444}"/>
                </a:ext>
              </a:extLst>
            </p:cNvPr>
            <p:cNvSpPr/>
            <p:nvPr/>
          </p:nvSpPr>
          <p:spPr>
            <a:xfrm>
              <a:off x="7912144" y="2762583"/>
              <a:ext cx="1198765" cy="751292"/>
            </a:xfrm>
            <a:prstGeom prst="rect">
              <a:avLst/>
            </a:prstGeom>
          </p:spPr>
          <p:txBody>
            <a:bodyPr wrap="square">
              <a:spAutoFit/>
            </a:bodyPr>
            <a:lstStyle/>
            <a:p>
              <a:pPr lvl="0" algn="ctr" defTabSz="711200">
                <a:lnSpc>
                  <a:spcPct val="90000"/>
                </a:lnSpc>
                <a:spcBef>
                  <a:spcPct val="0"/>
                </a:spcBef>
                <a:spcAft>
                  <a:spcPct val="35000"/>
                </a:spcAft>
              </a:pPr>
              <a:r>
                <a:rPr lang="fr-FR" b="1" dirty="0"/>
                <a:t>BMW</a:t>
              </a:r>
              <a:br>
                <a:rPr lang="fr-FR" b="1" dirty="0"/>
              </a:br>
              <a:r>
                <a:rPr lang="fr-FR" dirty="0"/>
                <a:t>LL01</a:t>
              </a:r>
              <a:br>
                <a:rPr lang="fr-FR" dirty="0"/>
              </a:br>
              <a:r>
                <a:rPr lang="fr-FR" dirty="0"/>
                <a:t>LL04</a:t>
              </a:r>
            </a:p>
          </p:txBody>
        </p:sp>
      </p:grpSp>
      <p:grpSp>
        <p:nvGrpSpPr>
          <p:cNvPr id="164" name="Groupe 163">
            <a:extLst>
              <a:ext uri="{FF2B5EF4-FFF2-40B4-BE49-F238E27FC236}">
                <a16:creationId xmlns:a16="http://schemas.microsoft.com/office/drawing/2014/main" id="{35734248-7079-48B4-A83C-568EAB3BA40A}"/>
              </a:ext>
            </a:extLst>
          </p:cNvPr>
          <p:cNvGrpSpPr/>
          <p:nvPr/>
        </p:nvGrpSpPr>
        <p:grpSpPr>
          <a:xfrm>
            <a:off x="8353099" y="9729216"/>
            <a:ext cx="1455619" cy="1262842"/>
            <a:chOff x="7621732" y="2655569"/>
            <a:chExt cx="1858427" cy="1612303"/>
          </a:xfrm>
          <a:effectLst>
            <a:outerShdw blurRad="254000" sx="102000" sy="102000" algn="ctr" rotWithShape="0">
              <a:prstClr val="black">
                <a:alpha val="67000"/>
              </a:prstClr>
            </a:outerShdw>
          </a:effectLst>
        </p:grpSpPr>
        <p:pic>
          <p:nvPicPr>
            <p:cNvPr id="165" name="Graphique 164">
              <a:extLst>
                <a:ext uri="{FF2B5EF4-FFF2-40B4-BE49-F238E27FC236}">
                  <a16:creationId xmlns:a16="http://schemas.microsoft.com/office/drawing/2014/main" id="{128E0FE5-4769-43DD-BC88-12A28B151A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21732" y="2655569"/>
              <a:ext cx="1858427" cy="1612303"/>
            </a:xfrm>
            <a:prstGeom prst="rect">
              <a:avLst/>
            </a:prstGeom>
          </p:spPr>
        </p:pic>
        <p:sp>
          <p:nvSpPr>
            <p:cNvPr id="166" name="Rectangle 165">
              <a:extLst>
                <a:ext uri="{FF2B5EF4-FFF2-40B4-BE49-F238E27FC236}">
                  <a16:creationId xmlns:a16="http://schemas.microsoft.com/office/drawing/2014/main" id="{F70E5232-E264-40E3-A585-3AB43A459069}"/>
                </a:ext>
              </a:extLst>
            </p:cNvPr>
            <p:cNvSpPr/>
            <p:nvPr/>
          </p:nvSpPr>
          <p:spPr>
            <a:xfrm>
              <a:off x="7917258" y="2889832"/>
              <a:ext cx="1198766" cy="1072743"/>
            </a:xfrm>
            <a:prstGeom prst="rect">
              <a:avLst/>
            </a:prstGeom>
          </p:spPr>
          <p:txBody>
            <a:bodyPr wrap="square">
              <a:spAutoFit/>
            </a:bodyPr>
            <a:lstStyle/>
            <a:p>
              <a:pPr lvl="0" algn="ctr" defTabSz="711200">
                <a:lnSpc>
                  <a:spcPct val="90000"/>
                </a:lnSpc>
                <a:spcBef>
                  <a:spcPct val="0"/>
                </a:spcBef>
                <a:spcAft>
                  <a:spcPct val="35000"/>
                </a:spcAft>
              </a:pPr>
              <a:r>
                <a:rPr lang="fr-FR" b="1" dirty="0"/>
                <a:t>MB</a:t>
              </a:r>
              <a:br>
                <a:rPr lang="fr-FR" b="1" dirty="0"/>
              </a:br>
              <a:r>
                <a:rPr lang="fr-FR" dirty="0"/>
                <a:t>229.3</a:t>
              </a:r>
              <a:br>
                <a:rPr lang="fr-FR" dirty="0"/>
              </a:br>
              <a:r>
                <a:rPr lang="fr-FR" dirty="0"/>
                <a:t>229.5</a:t>
              </a:r>
            </a:p>
          </p:txBody>
        </p:sp>
      </p:grpSp>
      <p:grpSp>
        <p:nvGrpSpPr>
          <p:cNvPr id="170" name="Groupe 169">
            <a:extLst>
              <a:ext uri="{FF2B5EF4-FFF2-40B4-BE49-F238E27FC236}">
                <a16:creationId xmlns:a16="http://schemas.microsoft.com/office/drawing/2014/main" id="{549BF2CC-8863-47AC-A30B-4886AE290A6C}"/>
              </a:ext>
            </a:extLst>
          </p:cNvPr>
          <p:cNvGrpSpPr/>
          <p:nvPr/>
        </p:nvGrpSpPr>
        <p:grpSpPr>
          <a:xfrm>
            <a:off x="9334059" y="9503335"/>
            <a:ext cx="1351406" cy="1172430"/>
            <a:chOff x="7827637" y="2546177"/>
            <a:chExt cx="1351406" cy="1172430"/>
          </a:xfrm>
          <a:effectLst>
            <a:outerShdw blurRad="254000" sx="102000" sy="102000" algn="ctr" rotWithShape="0">
              <a:prstClr val="black">
                <a:alpha val="67000"/>
              </a:prstClr>
            </a:outerShdw>
          </a:effectLst>
        </p:grpSpPr>
        <p:pic>
          <p:nvPicPr>
            <p:cNvPr id="171" name="Graphique 170">
              <a:extLst>
                <a:ext uri="{FF2B5EF4-FFF2-40B4-BE49-F238E27FC236}">
                  <a16:creationId xmlns:a16="http://schemas.microsoft.com/office/drawing/2014/main" id="{46C4AAD0-2E6E-46A4-B87E-D9E959EC403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27637" y="2546177"/>
              <a:ext cx="1351406" cy="1172430"/>
            </a:xfrm>
            <a:prstGeom prst="rect">
              <a:avLst/>
            </a:prstGeom>
          </p:spPr>
        </p:pic>
        <p:sp>
          <p:nvSpPr>
            <p:cNvPr id="172" name="Rectangle 171">
              <a:extLst>
                <a:ext uri="{FF2B5EF4-FFF2-40B4-BE49-F238E27FC236}">
                  <a16:creationId xmlns:a16="http://schemas.microsoft.com/office/drawing/2014/main" id="{A2C65326-A17D-43B0-9809-69BD020337A7}"/>
                </a:ext>
              </a:extLst>
            </p:cNvPr>
            <p:cNvSpPr/>
            <p:nvPr/>
          </p:nvSpPr>
          <p:spPr>
            <a:xfrm>
              <a:off x="7898224" y="2799982"/>
              <a:ext cx="1198765" cy="590931"/>
            </a:xfrm>
            <a:prstGeom prst="rect">
              <a:avLst/>
            </a:prstGeom>
          </p:spPr>
          <p:txBody>
            <a:bodyPr wrap="square">
              <a:spAutoFit/>
            </a:bodyPr>
            <a:lstStyle/>
            <a:p>
              <a:pPr lvl="0" algn="ctr" defTabSz="711200">
                <a:lnSpc>
                  <a:spcPct val="90000"/>
                </a:lnSpc>
                <a:spcBef>
                  <a:spcPct val="0"/>
                </a:spcBef>
                <a:spcAft>
                  <a:spcPct val="35000"/>
                </a:spcAft>
              </a:pPr>
              <a:r>
                <a:rPr lang="fr-FR" b="1" dirty="0"/>
                <a:t>FIAT</a:t>
              </a:r>
              <a:br>
                <a:rPr lang="fr-FR" b="1" dirty="0"/>
              </a:br>
              <a:r>
                <a:rPr lang="fr-FR" dirty="0"/>
                <a:t>M2 / Z2</a:t>
              </a:r>
            </a:p>
          </p:txBody>
        </p:sp>
      </p:grpSp>
      <p:grpSp>
        <p:nvGrpSpPr>
          <p:cNvPr id="167" name="Groupe 166">
            <a:extLst>
              <a:ext uri="{FF2B5EF4-FFF2-40B4-BE49-F238E27FC236}">
                <a16:creationId xmlns:a16="http://schemas.microsoft.com/office/drawing/2014/main" id="{7B9FE748-EDDF-4714-AEED-A27E70036D61}"/>
              </a:ext>
            </a:extLst>
          </p:cNvPr>
          <p:cNvGrpSpPr/>
          <p:nvPr/>
        </p:nvGrpSpPr>
        <p:grpSpPr>
          <a:xfrm>
            <a:off x="10367190" y="9014572"/>
            <a:ext cx="1351406" cy="1172430"/>
            <a:chOff x="7827637" y="2546177"/>
            <a:chExt cx="1351406" cy="1172430"/>
          </a:xfrm>
          <a:effectLst>
            <a:outerShdw blurRad="254000" sx="102000" sy="102000" algn="ctr" rotWithShape="0">
              <a:prstClr val="black">
                <a:alpha val="67000"/>
              </a:prstClr>
            </a:outerShdw>
          </a:effectLst>
        </p:grpSpPr>
        <p:pic>
          <p:nvPicPr>
            <p:cNvPr id="168" name="Graphique 167">
              <a:extLst>
                <a:ext uri="{FF2B5EF4-FFF2-40B4-BE49-F238E27FC236}">
                  <a16:creationId xmlns:a16="http://schemas.microsoft.com/office/drawing/2014/main" id="{93029BE1-1771-482E-8800-ECD9FF2BDA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27637" y="2546177"/>
              <a:ext cx="1351406" cy="1172430"/>
            </a:xfrm>
            <a:prstGeom prst="rect">
              <a:avLst/>
            </a:prstGeom>
          </p:spPr>
        </p:pic>
        <p:sp>
          <p:nvSpPr>
            <p:cNvPr id="169" name="Rectangle 168">
              <a:extLst>
                <a:ext uri="{FF2B5EF4-FFF2-40B4-BE49-F238E27FC236}">
                  <a16:creationId xmlns:a16="http://schemas.microsoft.com/office/drawing/2014/main" id="{3D76AFFB-1858-458F-928E-8BF319767FDF}"/>
                </a:ext>
              </a:extLst>
            </p:cNvPr>
            <p:cNvSpPr/>
            <p:nvPr/>
          </p:nvSpPr>
          <p:spPr>
            <a:xfrm>
              <a:off x="7897554" y="2680683"/>
              <a:ext cx="1198765" cy="840230"/>
            </a:xfrm>
            <a:prstGeom prst="rect">
              <a:avLst/>
            </a:prstGeom>
          </p:spPr>
          <p:txBody>
            <a:bodyPr wrap="square">
              <a:spAutoFit/>
            </a:bodyPr>
            <a:lstStyle/>
            <a:p>
              <a:pPr lvl="0" algn="ctr" defTabSz="711200">
                <a:lnSpc>
                  <a:spcPct val="90000"/>
                </a:lnSpc>
                <a:spcBef>
                  <a:spcPct val="0"/>
                </a:spcBef>
                <a:spcAft>
                  <a:spcPct val="35000"/>
                </a:spcAft>
              </a:pPr>
              <a:r>
                <a:rPr lang="fr-FR" b="1" dirty="0"/>
                <a:t>VW</a:t>
              </a:r>
              <a:br>
                <a:rPr lang="fr-FR" b="1" dirty="0"/>
              </a:br>
              <a:r>
                <a:rPr lang="fr-FR" dirty="0"/>
                <a:t>502.00</a:t>
              </a:r>
              <a:br>
                <a:rPr lang="fr-FR" dirty="0"/>
              </a:br>
              <a:r>
                <a:rPr lang="fr-FR" dirty="0"/>
                <a:t>505.01</a:t>
              </a:r>
            </a:p>
          </p:txBody>
        </p:sp>
      </p:grpSp>
      <p:grpSp>
        <p:nvGrpSpPr>
          <p:cNvPr id="182" name="Groupe 181">
            <a:extLst>
              <a:ext uri="{FF2B5EF4-FFF2-40B4-BE49-F238E27FC236}">
                <a16:creationId xmlns:a16="http://schemas.microsoft.com/office/drawing/2014/main" id="{3B03D648-4963-4632-9D4F-52AE143E074E}"/>
              </a:ext>
            </a:extLst>
          </p:cNvPr>
          <p:cNvGrpSpPr/>
          <p:nvPr/>
        </p:nvGrpSpPr>
        <p:grpSpPr>
          <a:xfrm>
            <a:off x="10404884" y="9964891"/>
            <a:ext cx="1263209" cy="1095914"/>
            <a:chOff x="7827637" y="2546177"/>
            <a:chExt cx="1351406" cy="1172430"/>
          </a:xfrm>
          <a:effectLst>
            <a:outerShdw blurRad="254000" sx="102000" sy="102000" algn="ctr" rotWithShape="0">
              <a:prstClr val="black">
                <a:alpha val="67000"/>
              </a:prstClr>
            </a:outerShdw>
          </a:effectLst>
        </p:grpSpPr>
        <p:pic>
          <p:nvPicPr>
            <p:cNvPr id="183" name="Graphique 182">
              <a:extLst>
                <a:ext uri="{FF2B5EF4-FFF2-40B4-BE49-F238E27FC236}">
                  <a16:creationId xmlns:a16="http://schemas.microsoft.com/office/drawing/2014/main" id="{30D90AE8-28B1-407B-BF36-4FA9EF4F1A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27637" y="2546177"/>
              <a:ext cx="1351406" cy="1172430"/>
            </a:xfrm>
            <a:prstGeom prst="rect">
              <a:avLst/>
            </a:prstGeom>
          </p:spPr>
        </p:pic>
        <p:sp>
          <p:nvSpPr>
            <p:cNvPr id="184" name="Rectangle 183">
              <a:extLst>
                <a:ext uri="{FF2B5EF4-FFF2-40B4-BE49-F238E27FC236}">
                  <a16:creationId xmlns:a16="http://schemas.microsoft.com/office/drawing/2014/main" id="{AC765032-FAE3-4B82-9F69-0E6D97B17C65}"/>
                </a:ext>
              </a:extLst>
            </p:cNvPr>
            <p:cNvSpPr/>
            <p:nvPr/>
          </p:nvSpPr>
          <p:spPr>
            <a:xfrm>
              <a:off x="8007816" y="2707298"/>
              <a:ext cx="952381" cy="898895"/>
            </a:xfrm>
            <a:prstGeom prst="rect">
              <a:avLst/>
            </a:prstGeom>
          </p:spPr>
          <p:txBody>
            <a:bodyPr wrap="square">
              <a:spAutoFit/>
            </a:bodyPr>
            <a:lstStyle/>
            <a:p>
              <a:pPr lvl="0" algn="ctr" defTabSz="711200">
                <a:lnSpc>
                  <a:spcPct val="90000"/>
                </a:lnSpc>
                <a:spcBef>
                  <a:spcPct val="0"/>
                </a:spcBef>
                <a:spcAft>
                  <a:spcPct val="35000"/>
                </a:spcAft>
              </a:pPr>
              <a:r>
                <a:rPr lang="fr-FR" b="1" dirty="0"/>
                <a:t>RN</a:t>
              </a:r>
              <a:br>
                <a:rPr lang="fr-FR" b="1" dirty="0"/>
              </a:br>
              <a:r>
                <a:rPr lang="fr-FR" dirty="0"/>
                <a:t>0700</a:t>
              </a:r>
              <a:br>
                <a:rPr lang="fr-FR" dirty="0"/>
              </a:br>
              <a:r>
                <a:rPr lang="fr-FR" dirty="0"/>
                <a:t>0710</a:t>
              </a:r>
            </a:p>
          </p:txBody>
        </p:sp>
      </p:grpSp>
      <p:grpSp>
        <p:nvGrpSpPr>
          <p:cNvPr id="191" name="Groupe 190">
            <a:extLst>
              <a:ext uri="{FF2B5EF4-FFF2-40B4-BE49-F238E27FC236}">
                <a16:creationId xmlns:a16="http://schemas.microsoft.com/office/drawing/2014/main" id="{E3EB0351-A474-4D19-8F89-671292DD735C}"/>
              </a:ext>
            </a:extLst>
          </p:cNvPr>
          <p:cNvGrpSpPr/>
          <p:nvPr/>
        </p:nvGrpSpPr>
        <p:grpSpPr>
          <a:xfrm>
            <a:off x="6523865" y="8943836"/>
            <a:ext cx="1357727" cy="1199677"/>
            <a:chOff x="7816639" y="2487308"/>
            <a:chExt cx="1357727" cy="1172430"/>
          </a:xfrm>
          <a:effectLst>
            <a:outerShdw blurRad="254000" sx="102000" sy="102000" algn="ctr" rotWithShape="0">
              <a:prstClr val="black">
                <a:alpha val="67000"/>
              </a:prstClr>
            </a:outerShdw>
          </a:effectLst>
        </p:grpSpPr>
        <p:pic>
          <p:nvPicPr>
            <p:cNvPr id="192" name="Graphique 191">
              <a:extLst>
                <a:ext uri="{FF2B5EF4-FFF2-40B4-BE49-F238E27FC236}">
                  <a16:creationId xmlns:a16="http://schemas.microsoft.com/office/drawing/2014/main" id="{CB17736A-4E82-4880-AC16-D11654D480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16639" y="2487308"/>
              <a:ext cx="1351406" cy="1172430"/>
            </a:xfrm>
            <a:prstGeom prst="rect">
              <a:avLst/>
            </a:prstGeom>
          </p:spPr>
        </p:pic>
        <p:sp>
          <p:nvSpPr>
            <p:cNvPr id="193" name="Rectangle 192">
              <a:extLst>
                <a:ext uri="{FF2B5EF4-FFF2-40B4-BE49-F238E27FC236}">
                  <a16:creationId xmlns:a16="http://schemas.microsoft.com/office/drawing/2014/main" id="{EA888F30-0FBB-48FC-924C-CAF8789127B1}"/>
                </a:ext>
              </a:extLst>
            </p:cNvPr>
            <p:cNvSpPr/>
            <p:nvPr/>
          </p:nvSpPr>
          <p:spPr>
            <a:xfrm>
              <a:off x="7822960" y="2822143"/>
              <a:ext cx="1351406" cy="577510"/>
            </a:xfrm>
            <a:prstGeom prst="rect">
              <a:avLst/>
            </a:prstGeom>
          </p:spPr>
          <p:txBody>
            <a:bodyPr wrap="square">
              <a:spAutoFit/>
            </a:bodyPr>
            <a:lstStyle/>
            <a:p>
              <a:pPr lvl="0" algn="ctr" defTabSz="711200">
                <a:lnSpc>
                  <a:spcPct val="90000"/>
                </a:lnSpc>
                <a:spcBef>
                  <a:spcPct val="0"/>
                </a:spcBef>
                <a:spcAft>
                  <a:spcPct val="35000"/>
                </a:spcAft>
              </a:pPr>
              <a:r>
                <a:rPr lang="fr-FR" b="1" dirty="0"/>
                <a:t>PORSCHE</a:t>
              </a:r>
              <a:br>
                <a:rPr lang="fr-FR" b="1" dirty="0"/>
              </a:br>
              <a:r>
                <a:rPr lang="fr-FR" dirty="0"/>
                <a:t>A40</a:t>
              </a:r>
            </a:p>
          </p:txBody>
        </p:sp>
      </p:grpSp>
      <p:grpSp>
        <p:nvGrpSpPr>
          <p:cNvPr id="209" name="Groupe 208">
            <a:extLst>
              <a:ext uri="{FF2B5EF4-FFF2-40B4-BE49-F238E27FC236}">
                <a16:creationId xmlns:a16="http://schemas.microsoft.com/office/drawing/2014/main" id="{CE0E67ED-FCF2-48C7-9838-88D4FCB4865E}"/>
              </a:ext>
            </a:extLst>
          </p:cNvPr>
          <p:cNvGrpSpPr/>
          <p:nvPr/>
        </p:nvGrpSpPr>
        <p:grpSpPr>
          <a:xfrm>
            <a:off x="12397605" y="6490921"/>
            <a:ext cx="1351406" cy="1172430"/>
            <a:chOff x="7827637" y="2546177"/>
            <a:chExt cx="1351406" cy="1172430"/>
          </a:xfrm>
          <a:effectLst>
            <a:outerShdw blurRad="254000" sx="102000" sy="102000" algn="ctr" rotWithShape="0">
              <a:prstClr val="black">
                <a:alpha val="67000"/>
              </a:prstClr>
            </a:outerShdw>
          </a:effectLst>
        </p:grpSpPr>
        <p:pic>
          <p:nvPicPr>
            <p:cNvPr id="210" name="Graphique 209">
              <a:extLst>
                <a:ext uri="{FF2B5EF4-FFF2-40B4-BE49-F238E27FC236}">
                  <a16:creationId xmlns:a16="http://schemas.microsoft.com/office/drawing/2014/main" id="{E8CBEC99-DC4F-4705-9DF1-A80875CD79A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27637" y="2546177"/>
              <a:ext cx="1351406" cy="1172430"/>
            </a:xfrm>
            <a:prstGeom prst="rect">
              <a:avLst/>
            </a:prstGeom>
          </p:spPr>
        </p:pic>
        <p:sp>
          <p:nvSpPr>
            <p:cNvPr id="211" name="Rectangle 210">
              <a:extLst>
                <a:ext uri="{FF2B5EF4-FFF2-40B4-BE49-F238E27FC236}">
                  <a16:creationId xmlns:a16="http://schemas.microsoft.com/office/drawing/2014/main" id="{623DF184-8AD0-4365-957D-2051AFE7F78B}"/>
                </a:ext>
              </a:extLst>
            </p:cNvPr>
            <p:cNvSpPr/>
            <p:nvPr/>
          </p:nvSpPr>
          <p:spPr>
            <a:xfrm>
              <a:off x="7921029" y="2873760"/>
              <a:ext cx="1072099" cy="563231"/>
            </a:xfrm>
            <a:prstGeom prst="rect">
              <a:avLst/>
            </a:prstGeom>
          </p:spPr>
          <p:txBody>
            <a:bodyPr wrap="square">
              <a:spAutoFit/>
            </a:bodyPr>
            <a:lstStyle/>
            <a:p>
              <a:pPr lvl="0" algn="ctr" defTabSz="711200">
                <a:lnSpc>
                  <a:spcPct val="90000"/>
                </a:lnSpc>
                <a:spcBef>
                  <a:spcPct val="0"/>
                </a:spcBef>
                <a:spcAft>
                  <a:spcPct val="35000"/>
                </a:spcAft>
              </a:pPr>
              <a:r>
                <a:rPr lang="fr-FR" b="1" dirty="0"/>
                <a:t>ACEA</a:t>
              </a:r>
              <a:br>
                <a:rPr lang="fr-FR" b="1" dirty="0"/>
              </a:br>
              <a:r>
                <a:rPr lang="fr-FR" sz="1600" dirty="0"/>
                <a:t>C5</a:t>
              </a:r>
            </a:p>
          </p:txBody>
        </p:sp>
      </p:grpSp>
      <p:grpSp>
        <p:nvGrpSpPr>
          <p:cNvPr id="212" name="Groupe 211">
            <a:extLst>
              <a:ext uri="{FF2B5EF4-FFF2-40B4-BE49-F238E27FC236}">
                <a16:creationId xmlns:a16="http://schemas.microsoft.com/office/drawing/2014/main" id="{194C6EFF-35C4-49FD-891B-0F3AC9644A22}"/>
              </a:ext>
            </a:extLst>
          </p:cNvPr>
          <p:cNvGrpSpPr/>
          <p:nvPr/>
        </p:nvGrpSpPr>
        <p:grpSpPr>
          <a:xfrm>
            <a:off x="11453343" y="7909670"/>
            <a:ext cx="1254085" cy="1087998"/>
            <a:chOff x="7827637" y="2546177"/>
            <a:chExt cx="1351406" cy="1172430"/>
          </a:xfrm>
          <a:effectLst>
            <a:outerShdw blurRad="254000" sx="102000" sy="102000" algn="ctr" rotWithShape="0">
              <a:prstClr val="black">
                <a:alpha val="67000"/>
              </a:prstClr>
            </a:outerShdw>
          </a:effectLst>
        </p:grpSpPr>
        <p:pic>
          <p:nvPicPr>
            <p:cNvPr id="213" name="Graphique 212">
              <a:extLst>
                <a:ext uri="{FF2B5EF4-FFF2-40B4-BE49-F238E27FC236}">
                  <a16:creationId xmlns:a16="http://schemas.microsoft.com/office/drawing/2014/main" id="{00F2D3F4-FA01-4B90-A81C-1D77AAB4AC0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27637" y="2546177"/>
              <a:ext cx="1351406" cy="1172430"/>
            </a:xfrm>
            <a:prstGeom prst="rect">
              <a:avLst/>
            </a:prstGeom>
          </p:spPr>
        </p:pic>
        <p:sp>
          <p:nvSpPr>
            <p:cNvPr id="214" name="Rectangle 213">
              <a:extLst>
                <a:ext uri="{FF2B5EF4-FFF2-40B4-BE49-F238E27FC236}">
                  <a16:creationId xmlns:a16="http://schemas.microsoft.com/office/drawing/2014/main" id="{D07A9537-1580-4E76-B388-254F6AFD6E09}"/>
                </a:ext>
              </a:extLst>
            </p:cNvPr>
            <p:cNvSpPr/>
            <p:nvPr/>
          </p:nvSpPr>
          <p:spPr>
            <a:xfrm>
              <a:off x="8000962" y="2854868"/>
              <a:ext cx="1072099" cy="606939"/>
            </a:xfrm>
            <a:prstGeom prst="rect">
              <a:avLst/>
            </a:prstGeom>
          </p:spPr>
          <p:txBody>
            <a:bodyPr wrap="square">
              <a:spAutoFit/>
            </a:bodyPr>
            <a:lstStyle/>
            <a:p>
              <a:pPr lvl="0" algn="ctr" defTabSz="711200">
                <a:lnSpc>
                  <a:spcPct val="90000"/>
                </a:lnSpc>
                <a:spcBef>
                  <a:spcPct val="0"/>
                </a:spcBef>
                <a:spcAft>
                  <a:spcPct val="35000"/>
                </a:spcAft>
              </a:pPr>
              <a:r>
                <a:rPr lang="fr-FR" b="1" dirty="0"/>
                <a:t>FORD</a:t>
              </a:r>
              <a:br>
                <a:rPr lang="fr-FR" b="1" dirty="0"/>
              </a:br>
              <a:r>
                <a:rPr lang="fr-FR" sz="1600" dirty="0"/>
                <a:t>925-A/B</a:t>
              </a:r>
            </a:p>
          </p:txBody>
        </p:sp>
      </p:grpSp>
      <p:grpSp>
        <p:nvGrpSpPr>
          <p:cNvPr id="215" name="Groupe 214">
            <a:extLst>
              <a:ext uri="{FF2B5EF4-FFF2-40B4-BE49-F238E27FC236}">
                <a16:creationId xmlns:a16="http://schemas.microsoft.com/office/drawing/2014/main" id="{AF3905F4-8E77-47F5-BF61-77D5C4EDD1D1}"/>
              </a:ext>
            </a:extLst>
          </p:cNvPr>
          <p:cNvGrpSpPr/>
          <p:nvPr/>
        </p:nvGrpSpPr>
        <p:grpSpPr>
          <a:xfrm>
            <a:off x="11626852" y="7005579"/>
            <a:ext cx="1254085" cy="1087998"/>
            <a:chOff x="7827637" y="2546177"/>
            <a:chExt cx="1351406" cy="1172430"/>
          </a:xfrm>
          <a:effectLst>
            <a:outerShdw blurRad="254000" sx="102000" sy="102000" algn="ctr" rotWithShape="0">
              <a:prstClr val="black">
                <a:alpha val="67000"/>
              </a:prstClr>
            </a:outerShdw>
          </a:effectLst>
        </p:grpSpPr>
        <p:pic>
          <p:nvPicPr>
            <p:cNvPr id="216" name="Graphique 215">
              <a:extLst>
                <a:ext uri="{FF2B5EF4-FFF2-40B4-BE49-F238E27FC236}">
                  <a16:creationId xmlns:a16="http://schemas.microsoft.com/office/drawing/2014/main" id="{B8738C8D-427E-418E-AF1F-0109417053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27637" y="2546177"/>
              <a:ext cx="1351406" cy="1172430"/>
            </a:xfrm>
            <a:prstGeom prst="rect">
              <a:avLst/>
            </a:prstGeom>
          </p:spPr>
        </p:pic>
        <p:sp>
          <p:nvSpPr>
            <p:cNvPr id="217" name="Rectangle 216">
              <a:extLst>
                <a:ext uri="{FF2B5EF4-FFF2-40B4-BE49-F238E27FC236}">
                  <a16:creationId xmlns:a16="http://schemas.microsoft.com/office/drawing/2014/main" id="{4B82EB54-087B-4DF7-94DC-C26A07ADF8F7}"/>
                </a:ext>
              </a:extLst>
            </p:cNvPr>
            <p:cNvSpPr/>
            <p:nvPr/>
          </p:nvSpPr>
          <p:spPr>
            <a:xfrm>
              <a:off x="8000962" y="2854868"/>
              <a:ext cx="1072099" cy="606939"/>
            </a:xfrm>
            <a:prstGeom prst="rect">
              <a:avLst/>
            </a:prstGeom>
          </p:spPr>
          <p:txBody>
            <a:bodyPr wrap="square">
              <a:spAutoFit/>
            </a:bodyPr>
            <a:lstStyle/>
            <a:p>
              <a:pPr lvl="0" algn="ctr" defTabSz="711200">
                <a:lnSpc>
                  <a:spcPct val="90000"/>
                </a:lnSpc>
                <a:spcBef>
                  <a:spcPct val="0"/>
                </a:spcBef>
                <a:spcAft>
                  <a:spcPct val="35000"/>
                </a:spcAft>
              </a:pPr>
              <a:r>
                <a:rPr lang="fr-FR" b="1" dirty="0"/>
                <a:t>FORD</a:t>
              </a:r>
              <a:br>
                <a:rPr lang="fr-FR" b="1" dirty="0"/>
              </a:br>
              <a:r>
                <a:rPr lang="fr-FR" sz="1600" dirty="0"/>
                <a:t>948-B</a:t>
              </a:r>
            </a:p>
          </p:txBody>
        </p:sp>
      </p:grpSp>
      <p:grpSp>
        <p:nvGrpSpPr>
          <p:cNvPr id="222" name="Groupe 221">
            <a:extLst>
              <a:ext uri="{FF2B5EF4-FFF2-40B4-BE49-F238E27FC236}">
                <a16:creationId xmlns:a16="http://schemas.microsoft.com/office/drawing/2014/main" id="{C2FB5489-1119-4E0E-A4B9-D3784AB64CC6}"/>
              </a:ext>
            </a:extLst>
          </p:cNvPr>
          <p:cNvGrpSpPr/>
          <p:nvPr/>
        </p:nvGrpSpPr>
        <p:grpSpPr>
          <a:xfrm>
            <a:off x="12411590" y="7385670"/>
            <a:ext cx="1647252" cy="1429094"/>
            <a:chOff x="7514043" y="2274115"/>
            <a:chExt cx="1978594" cy="1716554"/>
          </a:xfrm>
          <a:effectLst>
            <a:outerShdw blurRad="254000" sx="102000" sy="102000" algn="ctr" rotWithShape="0">
              <a:prstClr val="black">
                <a:alpha val="67000"/>
              </a:prstClr>
            </a:outerShdw>
          </a:effectLst>
        </p:grpSpPr>
        <p:pic>
          <p:nvPicPr>
            <p:cNvPr id="223" name="Graphique 222">
              <a:extLst>
                <a:ext uri="{FF2B5EF4-FFF2-40B4-BE49-F238E27FC236}">
                  <a16:creationId xmlns:a16="http://schemas.microsoft.com/office/drawing/2014/main" id="{58D65291-DF8B-437A-80A7-CE8F4026D1A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14043" y="2274115"/>
              <a:ext cx="1978594" cy="1716554"/>
            </a:xfrm>
            <a:prstGeom prst="rect">
              <a:avLst/>
            </a:prstGeom>
          </p:spPr>
        </p:pic>
        <p:sp>
          <p:nvSpPr>
            <p:cNvPr id="224" name="Rectangle 223">
              <a:extLst>
                <a:ext uri="{FF2B5EF4-FFF2-40B4-BE49-F238E27FC236}">
                  <a16:creationId xmlns:a16="http://schemas.microsoft.com/office/drawing/2014/main" id="{D6BE3FB1-FE9D-48CC-ADED-3ED86FC3A97A}"/>
                </a:ext>
              </a:extLst>
            </p:cNvPr>
            <p:cNvSpPr/>
            <p:nvPr/>
          </p:nvSpPr>
          <p:spPr>
            <a:xfrm>
              <a:off x="7812300" y="2757703"/>
              <a:ext cx="1351406" cy="776339"/>
            </a:xfrm>
            <a:prstGeom prst="rect">
              <a:avLst/>
            </a:prstGeom>
          </p:spPr>
          <p:txBody>
            <a:bodyPr wrap="square">
              <a:spAutoFit/>
            </a:bodyPr>
            <a:lstStyle/>
            <a:p>
              <a:pPr algn="ctr"/>
              <a:r>
                <a:rPr lang="fr-FR" b="1" spc="-150" dirty="0"/>
                <a:t>BMW</a:t>
              </a:r>
            </a:p>
            <a:p>
              <a:pPr algn="ctr"/>
              <a:r>
                <a:rPr lang="fr-FR" spc="-150" dirty="0"/>
                <a:t>LL12FE</a:t>
              </a:r>
            </a:p>
          </p:txBody>
        </p:sp>
      </p:grpSp>
      <p:grpSp>
        <p:nvGrpSpPr>
          <p:cNvPr id="94" name="Groupe 93">
            <a:extLst>
              <a:ext uri="{FF2B5EF4-FFF2-40B4-BE49-F238E27FC236}">
                <a16:creationId xmlns:a16="http://schemas.microsoft.com/office/drawing/2014/main" id="{934A9E49-E002-4E9E-B85D-6B2AF3E6D22D}"/>
              </a:ext>
            </a:extLst>
          </p:cNvPr>
          <p:cNvGrpSpPr/>
          <p:nvPr/>
        </p:nvGrpSpPr>
        <p:grpSpPr>
          <a:xfrm>
            <a:off x="11168993" y="3615609"/>
            <a:ext cx="1341874" cy="968950"/>
            <a:chOff x="7832403" y="2647917"/>
            <a:chExt cx="1341873" cy="968950"/>
          </a:xfrm>
          <a:effectLst>
            <a:outerShdw blurRad="254000" sx="102000" sy="102000" algn="ctr" rotWithShape="0">
              <a:prstClr val="black">
                <a:alpha val="67000"/>
              </a:prstClr>
            </a:outerShdw>
          </a:effectLst>
        </p:grpSpPr>
        <p:pic>
          <p:nvPicPr>
            <p:cNvPr id="95" name="Graphique 94">
              <a:extLst>
                <a:ext uri="{FF2B5EF4-FFF2-40B4-BE49-F238E27FC236}">
                  <a16:creationId xmlns:a16="http://schemas.microsoft.com/office/drawing/2014/main" id="{048D9C28-10A3-4B9E-AE96-15791B6F6A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44908" y="2647917"/>
              <a:ext cx="1116865" cy="968950"/>
            </a:xfrm>
            <a:prstGeom prst="rect">
              <a:avLst/>
            </a:prstGeom>
          </p:spPr>
        </p:pic>
        <p:sp>
          <p:nvSpPr>
            <p:cNvPr id="96" name="Rectangle 95">
              <a:extLst>
                <a:ext uri="{FF2B5EF4-FFF2-40B4-BE49-F238E27FC236}">
                  <a16:creationId xmlns:a16="http://schemas.microsoft.com/office/drawing/2014/main" id="{3621096C-1B4B-4823-B792-51BA2DEAF0AA}"/>
                </a:ext>
              </a:extLst>
            </p:cNvPr>
            <p:cNvSpPr/>
            <p:nvPr/>
          </p:nvSpPr>
          <p:spPr>
            <a:xfrm>
              <a:off x="7832403" y="2793384"/>
              <a:ext cx="1341873" cy="646331"/>
            </a:xfrm>
            <a:prstGeom prst="rect">
              <a:avLst/>
            </a:prstGeom>
          </p:spPr>
          <p:txBody>
            <a:bodyPr wrap="square">
              <a:spAutoFit/>
            </a:bodyPr>
            <a:lstStyle/>
            <a:p>
              <a:pPr algn="ctr"/>
              <a:r>
                <a:rPr lang="fr-FR" b="1" dirty="0"/>
                <a:t>FIAT</a:t>
              </a:r>
            </a:p>
            <a:p>
              <a:pPr algn="ctr"/>
              <a:r>
                <a:rPr lang="fr-FR" dirty="0"/>
                <a:t>G1/S1</a:t>
              </a:r>
            </a:p>
          </p:txBody>
        </p:sp>
      </p:grpSp>
      <p:grpSp>
        <p:nvGrpSpPr>
          <p:cNvPr id="218" name="Groupe 217">
            <a:extLst>
              <a:ext uri="{FF2B5EF4-FFF2-40B4-BE49-F238E27FC236}">
                <a16:creationId xmlns:a16="http://schemas.microsoft.com/office/drawing/2014/main" id="{5ADACEC1-8187-4A72-BFF3-6E08476808E5}"/>
              </a:ext>
            </a:extLst>
          </p:cNvPr>
          <p:cNvGrpSpPr/>
          <p:nvPr/>
        </p:nvGrpSpPr>
        <p:grpSpPr>
          <a:xfrm>
            <a:off x="13701906" y="7649328"/>
            <a:ext cx="1254085" cy="1087998"/>
            <a:chOff x="7827637" y="2546177"/>
            <a:chExt cx="1351406" cy="1172430"/>
          </a:xfrm>
          <a:effectLst>
            <a:outerShdw blurRad="254000" sx="102000" sy="102000" algn="ctr" rotWithShape="0">
              <a:prstClr val="black">
                <a:alpha val="67000"/>
              </a:prstClr>
            </a:outerShdw>
          </a:effectLst>
        </p:grpSpPr>
        <p:pic>
          <p:nvPicPr>
            <p:cNvPr id="219" name="Graphique 218">
              <a:extLst>
                <a:ext uri="{FF2B5EF4-FFF2-40B4-BE49-F238E27FC236}">
                  <a16:creationId xmlns:a16="http://schemas.microsoft.com/office/drawing/2014/main" id="{8A7CA27C-7F2E-444D-9DFF-7FBEE9A3924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27637" y="2546177"/>
              <a:ext cx="1351406" cy="1172430"/>
            </a:xfrm>
            <a:prstGeom prst="rect">
              <a:avLst/>
            </a:prstGeom>
          </p:spPr>
        </p:pic>
        <p:sp>
          <p:nvSpPr>
            <p:cNvPr id="220" name="Rectangle 219">
              <a:extLst>
                <a:ext uri="{FF2B5EF4-FFF2-40B4-BE49-F238E27FC236}">
                  <a16:creationId xmlns:a16="http://schemas.microsoft.com/office/drawing/2014/main" id="{AD4A306B-DDCE-42C5-A1C0-4ABA77580C3B}"/>
                </a:ext>
              </a:extLst>
            </p:cNvPr>
            <p:cNvSpPr/>
            <p:nvPr/>
          </p:nvSpPr>
          <p:spPr>
            <a:xfrm>
              <a:off x="8000962" y="2854868"/>
              <a:ext cx="1072099" cy="606939"/>
            </a:xfrm>
            <a:prstGeom prst="rect">
              <a:avLst/>
            </a:prstGeom>
          </p:spPr>
          <p:txBody>
            <a:bodyPr wrap="square">
              <a:spAutoFit/>
            </a:bodyPr>
            <a:lstStyle/>
            <a:p>
              <a:pPr lvl="0" algn="ctr" defTabSz="711200">
                <a:lnSpc>
                  <a:spcPct val="90000"/>
                </a:lnSpc>
                <a:spcBef>
                  <a:spcPct val="0"/>
                </a:spcBef>
                <a:spcAft>
                  <a:spcPct val="35000"/>
                </a:spcAft>
              </a:pPr>
              <a:r>
                <a:rPr lang="fr-FR" b="1" dirty="0"/>
                <a:t>FORD</a:t>
              </a:r>
              <a:br>
                <a:rPr lang="fr-FR" b="1" dirty="0"/>
              </a:br>
              <a:r>
                <a:rPr lang="fr-FR" sz="1600" dirty="0"/>
                <a:t>948-A</a:t>
              </a:r>
            </a:p>
          </p:txBody>
        </p:sp>
      </p:grpSp>
      <p:grpSp>
        <p:nvGrpSpPr>
          <p:cNvPr id="111" name="Groupe 110">
            <a:extLst>
              <a:ext uri="{FF2B5EF4-FFF2-40B4-BE49-F238E27FC236}">
                <a16:creationId xmlns:a16="http://schemas.microsoft.com/office/drawing/2014/main" id="{7615521F-7F21-4FC7-A2F6-F9C1A2936A3D}"/>
              </a:ext>
            </a:extLst>
          </p:cNvPr>
          <p:cNvGrpSpPr/>
          <p:nvPr/>
        </p:nvGrpSpPr>
        <p:grpSpPr>
          <a:xfrm>
            <a:off x="4610428" y="2382951"/>
            <a:ext cx="1659134" cy="1430774"/>
            <a:chOff x="7827637" y="2546177"/>
            <a:chExt cx="1351406" cy="1172430"/>
          </a:xfrm>
          <a:effectLst>
            <a:outerShdw blurRad="254000" sx="102000" sy="102000" algn="ctr" rotWithShape="0">
              <a:prstClr val="black">
                <a:alpha val="67000"/>
              </a:prstClr>
            </a:outerShdw>
          </a:effectLst>
        </p:grpSpPr>
        <p:pic>
          <p:nvPicPr>
            <p:cNvPr id="112" name="Graphique 111">
              <a:extLst>
                <a:ext uri="{FF2B5EF4-FFF2-40B4-BE49-F238E27FC236}">
                  <a16:creationId xmlns:a16="http://schemas.microsoft.com/office/drawing/2014/main" id="{D1986D1F-2B12-4095-9F69-7E23503F1B0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27637" y="2546177"/>
              <a:ext cx="1351406" cy="1172430"/>
            </a:xfrm>
            <a:prstGeom prst="rect">
              <a:avLst/>
            </a:prstGeom>
          </p:spPr>
        </p:pic>
        <p:sp>
          <p:nvSpPr>
            <p:cNvPr id="113" name="Rectangle 112">
              <a:extLst>
                <a:ext uri="{FF2B5EF4-FFF2-40B4-BE49-F238E27FC236}">
                  <a16:creationId xmlns:a16="http://schemas.microsoft.com/office/drawing/2014/main" id="{AFFA5F7E-C7AD-4F4F-812C-9C8C49851398}"/>
                </a:ext>
              </a:extLst>
            </p:cNvPr>
            <p:cNvSpPr/>
            <p:nvPr/>
          </p:nvSpPr>
          <p:spPr>
            <a:xfrm>
              <a:off x="7898057" y="2827962"/>
              <a:ext cx="1198765" cy="484231"/>
            </a:xfrm>
            <a:prstGeom prst="rect">
              <a:avLst/>
            </a:prstGeom>
          </p:spPr>
          <p:txBody>
            <a:bodyPr wrap="square">
              <a:spAutoFit/>
            </a:bodyPr>
            <a:lstStyle/>
            <a:p>
              <a:pPr lvl="0" algn="ctr" defTabSz="711200">
                <a:lnSpc>
                  <a:spcPct val="90000"/>
                </a:lnSpc>
                <a:spcBef>
                  <a:spcPct val="0"/>
                </a:spcBef>
                <a:spcAft>
                  <a:spcPct val="35000"/>
                </a:spcAft>
              </a:pPr>
              <a:r>
                <a:rPr lang="fr-FR" b="1" dirty="0"/>
                <a:t>VOLVO</a:t>
              </a:r>
              <a:br>
                <a:rPr lang="fr-FR" b="1" dirty="0"/>
              </a:br>
              <a:r>
                <a:rPr lang="fr-FR" dirty="0"/>
                <a:t>RBSO-2AE</a:t>
              </a:r>
            </a:p>
          </p:txBody>
        </p:sp>
      </p:grpSp>
      <p:grpSp>
        <p:nvGrpSpPr>
          <p:cNvPr id="129" name="Groupe 128">
            <a:extLst>
              <a:ext uri="{FF2B5EF4-FFF2-40B4-BE49-F238E27FC236}">
                <a16:creationId xmlns:a16="http://schemas.microsoft.com/office/drawing/2014/main" id="{2631EE39-D867-4686-BA02-ED487848E301}"/>
              </a:ext>
            </a:extLst>
          </p:cNvPr>
          <p:cNvGrpSpPr/>
          <p:nvPr/>
        </p:nvGrpSpPr>
        <p:grpSpPr>
          <a:xfrm>
            <a:off x="2862276" y="8177965"/>
            <a:ext cx="1858427" cy="1612303"/>
            <a:chOff x="7827637" y="2546177"/>
            <a:chExt cx="1351406" cy="1172430"/>
          </a:xfrm>
          <a:effectLst>
            <a:outerShdw blurRad="254000" sx="102000" sy="102000" algn="ctr" rotWithShape="0">
              <a:prstClr val="black">
                <a:alpha val="67000"/>
              </a:prstClr>
            </a:outerShdw>
          </a:effectLst>
        </p:grpSpPr>
        <p:pic>
          <p:nvPicPr>
            <p:cNvPr id="130" name="Graphique 129">
              <a:extLst>
                <a:ext uri="{FF2B5EF4-FFF2-40B4-BE49-F238E27FC236}">
                  <a16:creationId xmlns:a16="http://schemas.microsoft.com/office/drawing/2014/main" id="{F28577EC-B0B9-43B4-AFF0-6F5999F760F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27637" y="2546177"/>
              <a:ext cx="1351406" cy="1172430"/>
            </a:xfrm>
            <a:prstGeom prst="rect">
              <a:avLst/>
            </a:prstGeom>
          </p:spPr>
        </p:pic>
        <p:sp>
          <p:nvSpPr>
            <p:cNvPr id="131" name="Rectangle 130">
              <a:extLst>
                <a:ext uri="{FF2B5EF4-FFF2-40B4-BE49-F238E27FC236}">
                  <a16:creationId xmlns:a16="http://schemas.microsoft.com/office/drawing/2014/main" id="{E7A3F821-5E7A-49E3-A57D-7AFAF0BA401C}"/>
                </a:ext>
              </a:extLst>
            </p:cNvPr>
            <p:cNvSpPr/>
            <p:nvPr/>
          </p:nvSpPr>
          <p:spPr>
            <a:xfrm>
              <a:off x="7903240" y="2761501"/>
              <a:ext cx="1198765" cy="792281"/>
            </a:xfrm>
            <a:prstGeom prst="rect">
              <a:avLst/>
            </a:prstGeom>
          </p:spPr>
          <p:txBody>
            <a:bodyPr wrap="square">
              <a:spAutoFit/>
            </a:bodyPr>
            <a:lstStyle/>
            <a:p>
              <a:pPr lvl="0" algn="ctr" defTabSz="711200">
                <a:lnSpc>
                  <a:spcPct val="90000"/>
                </a:lnSpc>
                <a:spcBef>
                  <a:spcPct val="0"/>
                </a:spcBef>
                <a:spcAft>
                  <a:spcPct val="35000"/>
                </a:spcAft>
              </a:pPr>
              <a:r>
                <a:rPr lang="fr-FR" b="1" dirty="0"/>
                <a:t>VW</a:t>
              </a:r>
              <a:br>
                <a:rPr lang="fr-FR" b="1" dirty="0"/>
              </a:br>
              <a:r>
                <a:rPr lang="fr-FR" dirty="0"/>
                <a:t>504.00/507.00505.01/506.00506.01</a:t>
              </a:r>
            </a:p>
          </p:txBody>
        </p:sp>
      </p:grpSp>
      <p:grpSp>
        <p:nvGrpSpPr>
          <p:cNvPr id="153" name="Groupe 152">
            <a:extLst>
              <a:ext uri="{FF2B5EF4-FFF2-40B4-BE49-F238E27FC236}">
                <a16:creationId xmlns:a16="http://schemas.microsoft.com/office/drawing/2014/main" id="{45517FA9-9D8D-4876-8695-072D1349B495}"/>
              </a:ext>
            </a:extLst>
          </p:cNvPr>
          <p:cNvGrpSpPr/>
          <p:nvPr/>
        </p:nvGrpSpPr>
        <p:grpSpPr>
          <a:xfrm>
            <a:off x="3535611" y="7048874"/>
            <a:ext cx="1584460" cy="1374619"/>
            <a:chOff x="7827637" y="2546177"/>
            <a:chExt cx="1351406" cy="1172430"/>
          </a:xfrm>
          <a:effectLst>
            <a:outerShdw blurRad="254000" sx="102000" sy="102000" algn="ctr" rotWithShape="0">
              <a:prstClr val="black">
                <a:alpha val="67000"/>
              </a:prstClr>
            </a:outerShdw>
          </a:effectLst>
        </p:grpSpPr>
        <p:pic>
          <p:nvPicPr>
            <p:cNvPr id="154" name="Graphique 153">
              <a:extLst>
                <a:ext uri="{FF2B5EF4-FFF2-40B4-BE49-F238E27FC236}">
                  <a16:creationId xmlns:a16="http://schemas.microsoft.com/office/drawing/2014/main" id="{7F5819C6-CB3E-433C-808C-0FA226E85C3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27637" y="2546177"/>
              <a:ext cx="1351406" cy="1172430"/>
            </a:xfrm>
            <a:prstGeom prst="rect">
              <a:avLst/>
            </a:prstGeom>
          </p:spPr>
        </p:pic>
        <p:sp>
          <p:nvSpPr>
            <p:cNvPr id="155" name="Rectangle 154">
              <a:extLst>
                <a:ext uri="{FF2B5EF4-FFF2-40B4-BE49-F238E27FC236}">
                  <a16:creationId xmlns:a16="http://schemas.microsoft.com/office/drawing/2014/main" id="{67B0C761-B9FD-4D86-9389-155C4CC8D684}"/>
                </a:ext>
              </a:extLst>
            </p:cNvPr>
            <p:cNvSpPr/>
            <p:nvPr/>
          </p:nvSpPr>
          <p:spPr>
            <a:xfrm>
              <a:off x="7934927" y="2767997"/>
              <a:ext cx="1198765" cy="840230"/>
            </a:xfrm>
            <a:prstGeom prst="rect">
              <a:avLst/>
            </a:prstGeom>
          </p:spPr>
          <p:txBody>
            <a:bodyPr wrap="square">
              <a:spAutoFit/>
            </a:bodyPr>
            <a:lstStyle/>
            <a:p>
              <a:pPr lvl="0" algn="ctr" defTabSz="711200">
                <a:lnSpc>
                  <a:spcPct val="90000"/>
                </a:lnSpc>
                <a:spcBef>
                  <a:spcPct val="0"/>
                </a:spcBef>
                <a:spcAft>
                  <a:spcPct val="35000"/>
                </a:spcAft>
              </a:pPr>
              <a:r>
                <a:rPr lang="fr-FR" b="1" dirty="0"/>
                <a:t>OPEL</a:t>
              </a:r>
              <a:br>
                <a:rPr lang="fr-FR" b="1" dirty="0"/>
              </a:br>
              <a:r>
                <a:rPr lang="fr-FR" dirty="0"/>
                <a:t>DEXOS 1</a:t>
              </a:r>
              <a:br>
                <a:rPr lang="fr-FR" dirty="0"/>
              </a:br>
              <a:r>
                <a:rPr lang="fr-FR" dirty="0"/>
                <a:t>DEXOS 2</a:t>
              </a:r>
            </a:p>
          </p:txBody>
        </p:sp>
      </p:grpSp>
      <p:grpSp>
        <p:nvGrpSpPr>
          <p:cNvPr id="82" name="Groupe 81">
            <a:extLst>
              <a:ext uri="{FF2B5EF4-FFF2-40B4-BE49-F238E27FC236}">
                <a16:creationId xmlns:a16="http://schemas.microsoft.com/office/drawing/2014/main" id="{9B672632-0E45-48ED-B067-7885EEB20C64}"/>
              </a:ext>
            </a:extLst>
          </p:cNvPr>
          <p:cNvGrpSpPr/>
          <p:nvPr/>
        </p:nvGrpSpPr>
        <p:grpSpPr>
          <a:xfrm>
            <a:off x="13862844" y="2224741"/>
            <a:ext cx="1693491" cy="1290795"/>
            <a:chOff x="7820441" y="2636709"/>
            <a:chExt cx="1341873" cy="1022789"/>
          </a:xfrm>
          <a:effectLst>
            <a:outerShdw blurRad="254000" sx="102000" sy="102000" algn="ctr" rotWithShape="0">
              <a:prstClr val="black">
                <a:alpha val="67000"/>
              </a:prstClr>
            </a:outerShdw>
          </a:effectLst>
        </p:grpSpPr>
        <p:pic>
          <p:nvPicPr>
            <p:cNvPr id="83" name="Graphique 82">
              <a:extLst>
                <a:ext uri="{FF2B5EF4-FFF2-40B4-BE49-F238E27FC236}">
                  <a16:creationId xmlns:a16="http://schemas.microsoft.com/office/drawing/2014/main" id="{E3AEDB80-C4D7-453A-B942-30DCA049B89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44908" y="2647917"/>
              <a:ext cx="1116865" cy="968950"/>
            </a:xfrm>
            <a:prstGeom prst="rect">
              <a:avLst/>
            </a:prstGeom>
          </p:spPr>
        </p:pic>
        <p:sp>
          <p:nvSpPr>
            <p:cNvPr id="84" name="Rectangle 83">
              <a:extLst>
                <a:ext uri="{FF2B5EF4-FFF2-40B4-BE49-F238E27FC236}">
                  <a16:creationId xmlns:a16="http://schemas.microsoft.com/office/drawing/2014/main" id="{D9E12D6A-F587-4F6C-BDF5-9BD21D0B4A94}"/>
                </a:ext>
              </a:extLst>
            </p:cNvPr>
            <p:cNvSpPr/>
            <p:nvPr/>
          </p:nvSpPr>
          <p:spPr>
            <a:xfrm>
              <a:off x="7820441" y="2636709"/>
              <a:ext cx="1341873" cy="1022789"/>
            </a:xfrm>
            <a:prstGeom prst="rect">
              <a:avLst/>
            </a:prstGeom>
          </p:spPr>
          <p:txBody>
            <a:bodyPr wrap="square">
              <a:spAutoFit/>
            </a:bodyPr>
            <a:lstStyle/>
            <a:p>
              <a:pPr algn="ctr"/>
              <a:r>
                <a:rPr lang="fr-FR" b="1" dirty="0"/>
                <a:t>RN</a:t>
              </a:r>
            </a:p>
            <a:p>
              <a:pPr algn="ctr"/>
              <a:r>
                <a:rPr lang="fr-FR" dirty="0"/>
                <a:t>0700</a:t>
              </a:r>
            </a:p>
            <a:p>
              <a:pPr algn="ctr"/>
              <a:r>
                <a:rPr lang="fr-FR" dirty="0"/>
                <a:t>0720</a:t>
              </a:r>
            </a:p>
            <a:p>
              <a:pPr algn="ctr"/>
              <a:r>
                <a:rPr lang="fr-FR" dirty="0"/>
                <a:t>17</a:t>
              </a:r>
            </a:p>
          </p:txBody>
        </p:sp>
      </p:grpSp>
      <p:sp>
        <p:nvSpPr>
          <p:cNvPr id="159" name="Rectangle 158">
            <a:extLst>
              <a:ext uri="{FF2B5EF4-FFF2-40B4-BE49-F238E27FC236}">
                <a16:creationId xmlns:a16="http://schemas.microsoft.com/office/drawing/2014/main" id="{D23734B7-B743-4123-A887-B63F2898F3F1}"/>
              </a:ext>
            </a:extLst>
          </p:cNvPr>
          <p:cNvSpPr/>
          <p:nvPr/>
        </p:nvSpPr>
        <p:spPr>
          <a:xfrm>
            <a:off x="974153" y="1658258"/>
            <a:ext cx="9993091" cy="646331"/>
          </a:xfrm>
          <a:prstGeom prst="rect">
            <a:avLst/>
          </a:prstGeom>
        </p:spPr>
        <p:txBody>
          <a:bodyPr wrap="square">
            <a:spAutoFit/>
          </a:bodyPr>
          <a:lstStyle/>
          <a:p>
            <a:r>
              <a:rPr lang="fr-FR" sz="3600" spc="-5" dirty="0">
                <a:latin typeface="Rubik Black" panose="00000A00000000000000" pitchFamily="2" charset="-79"/>
                <a:cs typeface="Rubik Black" panose="00000A00000000000000" pitchFamily="2" charset="-79"/>
              </a:rPr>
              <a:t>HOMOLOGATIONS</a:t>
            </a:r>
            <a:endParaRPr lang="fr-FR" sz="2400" dirty="0">
              <a:solidFill>
                <a:srgbClr val="E41B13"/>
              </a:solidFill>
              <a:latin typeface="Rubik" panose="00000500000000000000" pitchFamily="2" charset="-79"/>
              <a:cs typeface="Rubik" panose="00000500000000000000" pitchFamily="2" charset="-79"/>
            </a:endParaRPr>
          </a:p>
        </p:txBody>
      </p:sp>
      <p:pic>
        <p:nvPicPr>
          <p:cNvPr id="3" name="Graphique 2">
            <a:extLst>
              <a:ext uri="{FF2B5EF4-FFF2-40B4-BE49-F238E27FC236}">
                <a16:creationId xmlns:a16="http://schemas.microsoft.com/office/drawing/2014/main" id="{832A10E1-4225-F3F9-1D12-F6640DEDAB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94844" y="3825875"/>
            <a:ext cx="1351406" cy="1172430"/>
          </a:xfrm>
          <a:prstGeom prst="rect">
            <a:avLst/>
          </a:prstGeom>
        </p:spPr>
      </p:pic>
      <p:sp>
        <p:nvSpPr>
          <p:cNvPr id="13" name="Rectangle 12">
            <a:extLst>
              <a:ext uri="{FF2B5EF4-FFF2-40B4-BE49-F238E27FC236}">
                <a16:creationId xmlns:a16="http://schemas.microsoft.com/office/drawing/2014/main" id="{04E985DF-A3F3-2B55-2CBC-956241B3B949}"/>
              </a:ext>
            </a:extLst>
          </p:cNvPr>
          <p:cNvSpPr/>
          <p:nvPr/>
        </p:nvSpPr>
        <p:spPr>
          <a:xfrm>
            <a:off x="3277479" y="4132455"/>
            <a:ext cx="1198765" cy="590931"/>
          </a:xfrm>
          <a:prstGeom prst="rect">
            <a:avLst/>
          </a:prstGeom>
        </p:spPr>
        <p:txBody>
          <a:bodyPr wrap="square">
            <a:spAutoFit/>
          </a:bodyPr>
          <a:lstStyle/>
          <a:p>
            <a:pPr lvl="0" algn="ctr" defTabSz="711200">
              <a:lnSpc>
                <a:spcPct val="90000"/>
              </a:lnSpc>
              <a:spcBef>
                <a:spcPct val="0"/>
              </a:spcBef>
              <a:spcAft>
                <a:spcPct val="35000"/>
              </a:spcAft>
            </a:pPr>
            <a:r>
              <a:rPr lang="fr-FR" b="1" dirty="0"/>
              <a:t>PSA</a:t>
            </a:r>
            <a:br>
              <a:rPr lang="fr-FR" b="1" dirty="0"/>
            </a:br>
            <a:r>
              <a:rPr lang="fr-FR" dirty="0"/>
              <a:t>B71 2010</a:t>
            </a:r>
          </a:p>
        </p:txBody>
      </p:sp>
      <p:grpSp>
        <p:nvGrpSpPr>
          <p:cNvPr id="60" name="Groupe 59">
            <a:extLst>
              <a:ext uri="{FF2B5EF4-FFF2-40B4-BE49-F238E27FC236}">
                <a16:creationId xmlns:a16="http://schemas.microsoft.com/office/drawing/2014/main" id="{C02A6ED4-F921-4083-916D-1D0616DD8F27}"/>
              </a:ext>
            </a:extLst>
          </p:cNvPr>
          <p:cNvGrpSpPr/>
          <p:nvPr/>
        </p:nvGrpSpPr>
        <p:grpSpPr>
          <a:xfrm>
            <a:off x="12034044" y="3902075"/>
            <a:ext cx="1351406" cy="1172430"/>
            <a:chOff x="7845878" y="2548261"/>
            <a:chExt cx="1351406" cy="1172430"/>
          </a:xfrm>
          <a:effectLst>
            <a:outerShdw blurRad="254000" sx="102000" sy="102000" algn="ctr" rotWithShape="0">
              <a:prstClr val="black">
                <a:alpha val="67000"/>
              </a:prstClr>
            </a:outerShdw>
          </a:effectLst>
        </p:grpSpPr>
        <p:pic>
          <p:nvPicPr>
            <p:cNvPr id="61" name="Graphique 60">
              <a:extLst>
                <a:ext uri="{FF2B5EF4-FFF2-40B4-BE49-F238E27FC236}">
                  <a16:creationId xmlns:a16="http://schemas.microsoft.com/office/drawing/2014/main" id="{F7210496-1E64-4DC0-ACFD-C00C2AEA19C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45878" y="2548261"/>
              <a:ext cx="1351406" cy="1172430"/>
            </a:xfrm>
            <a:prstGeom prst="rect">
              <a:avLst/>
            </a:prstGeom>
          </p:spPr>
        </p:pic>
        <p:sp>
          <p:nvSpPr>
            <p:cNvPr id="62" name="Rectangle 61">
              <a:extLst>
                <a:ext uri="{FF2B5EF4-FFF2-40B4-BE49-F238E27FC236}">
                  <a16:creationId xmlns:a16="http://schemas.microsoft.com/office/drawing/2014/main" id="{33506FE6-1838-4D54-8A42-3334CDB0D0C6}"/>
                </a:ext>
              </a:extLst>
            </p:cNvPr>
            <p:cNvSpPr/>
            <p:nvPr/>
          </p:nvSpPr>
          <p:spPr>
            <a:xfrm>
              <a:off x="8150678" y="2587770"/>
              <a:ext cx="771319" cy="1089529"/>
            </a:xfrm>
            <a:prstGeom prst="rect">
              <a:avLst/>
            </a:prstGeom>
          </p:spPr>
          <p:txBody>
            <a:bodyPr wrap="square">
              <a:spAutoFit/>
            </a:bodyPr>
            <a:lstStyle/>
            <a:p>
              <a:pPr lvl="0" algn="ctr" defTabSz="711200">
                <a:lnSpc>
                  <a:spcPct val="90000"/>
                </a:lnSpc>
                <a:spcBef>
                  <a:spcPct val="0"/>
                </a:spcBef>
                <a:spcAft>
                  <a:spcPct val="35000"/>
                </a:spcAft>
              </a:pPr>
              <a:r>
                <a:rPr lang="fr-FR" b="1" dirty="0"/>
                <a:t>FORD</a:t>
              </a:r>
              <a:r>
                <a:rPr lang="fr-FR" dirty="0"/>
                <a:t> 913-C</a:t>
              </a:r>
              <a:br>
                <a:rPr lang="fr-FR" dirty="0"/>
              </a:br>
              <a:r>
                <a:rPr lang="fr-FR" dirty="0"/>
                <a:t>913-D</a:t>
              </a:r>
              <a:br>
                <a:rPr lang="fr-FR" dirty="0"/>
              </a:br>
              <a:r>
                <a:rPr lang="fr-FR" dirty="0"/>
                <a:t>934-B</a:t>
              </a:r>
            </a:p>
          </p:txBody>
        </p:sp>
      </p:grpSp>
    </p:spTree>
    <p:extLst>
      <p:ext uri="{BB962C8B-B14F-4D97-AF65-F5344CB8AC3E}">
        <p14:creationId xmlns:p14="http://schemas.microsoft.com/office/powerpoint/2010/main" val="159927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childTnLst>
                          </p:cTn>
                        </p:par>
                        <p:par>
                          <p:cTn id="14" fill="hold">
                            <p:stCondLst>
                              <p:cond delay="2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250" fill="hold"/>
                                        <p:tgtEl>
                                          <p:spTgt spid="7"/>
                                        </p:tgtEl>
                                        <p:attrNameLst>
                                          <p:attrName>ppt_w</p:attrName>
                                        </p:attrNameLst>
                                      </p:cBhvr>
                                      <p:tavLst>
                                        <p:tav tm="0">
                                          <p:val>
                                            <p:fltVal val="0"/>
                                          </p:val>
                                        </p:tav>
                                        <p:tav tm="100000">
                                          <p:val>
                                            <p:strVal val="#ppt_w"/>
                                          </p:val>
                                        </p:tav>
                                      </p:tavLst>
                                    </p:anim>
                                    <p:anim calcmode="lin" valueType="num">
                                      <p:cBhvr>
                                        <p:cTn id="18" dur="250" fill="hold"/>
                                        <p:tgtEl>
                                          <p:spTgt spid="7"/>
                                        </p:tgtEl>
                                        <p:attrNameLst>
                                          <p:attrName>ppt_h</p:attrName>
                                        </p:attrNameLst>
                                      </p:cBhvr>
                                      <p:tavLst>
                                        <p:tav tm="0">
                                          <p:val>
                                            <p:fltVal val="0"/>
                                          </p:val>
                                        </p:tav>
                                        <p:tav tm="100000">
                                          <p:val>
                                            <p:strVal val="#ppt_h"/>
                                          </p:val>
                                        </p:tav>
                                      </p:tavLst>
                                    </p:anim>
                                    <p:animEffect transition="in" filter="fade">
                                      <p:cBhvr>
                                        <p:cTn id="19" dur="250"/>
                                        <p:tgtEl>
                                          <p:spTgt spid="7"/>
                                        </p:tgtEl>
                                      </p:cBhvr>
                                    </p:animEffect>
                                  </p:childTnLst>
                                </p:cTn>
                              </p:par>
                            </p:childTnLst>
                          </p:cTn>
                        </p:par>
                        <p:par>
                          <p:cTn id="20" fill="hold">
                            <p:stCondLst>
                              <p:cond delay="2250"/>
                            </p:stCondLst>
                            <p:childTnLst>
                              <p:par>
                                <p:cTn id="21" presetID="53" presetClass="entr" presetSubtype="16" fill="hold" nodeType="afterEffect">
                                  <p:stCondLst>
                                    <p:cond delay="0"/>
                                  </p:stCondLst>
                                  <p:childTnLst>
                                    <p:set>
                                      <p:cBhvr>
                                        <p:cTn id="22" dur="1" fill="hold">
                                          <p:stCondLst>
                                            <p:cond delay="0"/>
                                          </p:stCondLst>
                                        </p:cTn>
                                        <p:tgtEl>
                                          <p:spTgt spid="76"/>
                                        </p:tgtEl>
                                        <p:attrNameLst>
                                          <p:attrName>style.visibility</p:attrName>
                                        </p:attrNameLst>
                                      </p:cBhvr>
                                      <p:to>
                                        <p:strVal val="visible"/>
                                      </p:to>
                                    </p:set>
                                    <p:anim calcmode="lin" valueType="num">
                                      <p:cBhvr>
                                        <p:cTn id="23" dur="250" fill="hold"/>
                                        <p:tgtEl>
                                          <p:spTgt spid="76"/>
                                        </p:tgtEl>
                                        <p:attrNameLst>
                                          <p:attrName>ppt_w</p:attrName>
                                        </p:attrNameLst>
                                      </p:cBhvr>
                                      <p:tavLst>
                                        <p:tav tm="0">
                                          <p:val>
                                            <p:fltVal val="0"/>
                                          </p:val>
                                        </p:tav>
                                        <p:tav tm="100000">
                                          <p:val>
                                            <p:strVal val="#ppt_w"/>
                                          </p:val>
                                        </p:tav>
                                      </p:tavLst>
                                    </p:anim>
                                    <p:anim calcmode="lin" valueType="num">
                                      <p:cBhvr>
                                        <p:cTn id="24" dur="250" fill="hold"/>
                                        <p:tgtEl>
                                          <p:spTgt spid="76"/>
                                        </p:tgtEl>
                                        <p:attrNameLst>
                                          <p:attrName>ppt_h</p:attrName>
                                        </p:attrNameLst>
                                      </p:cBhvr>
                                      <p:tavLst>
                                        <p:tav tm="0">
                                          <p:val>
                                            <p:fltVal val="0"/>
                                          </p:val>
                                        </p:tav>
                                        <p:tav tm="100000">
                                          <p:val>
                                            <p:strVal val="#ppt_h"/>
                                          </p:val>
                                        </p:tav>
                                      </p:tavLst>
                                    </p:anim>
                                    <p:animEffect transition="in" filter="fade">
                                      <p:cBhvr>
                                        <p:cTn id="25" dur="250"/>
                                        <p:tgtEl>
                                          <p:spTgt spid="76"/>
                                        </p:tgtEl>
                                      </p:cBhvr>
                                    </p:animEffect>
                                  </p:childTnLst>
                                </p:cTn>
                              </p:par>
                            </p:childTnLst>
                          </p:cTn>
                        </p:par>
                        <p:par>
                          <p:cTn id="26" fill="hold">
                            <p:stCondLst>
                              <p:cond delay="2500"/>
                            </p:stCondLst>
                            <p:childTnLst>
                              <p:par>
                                <p:cTn id="27" presetID="53" presetClass="entr" presetSubtype="16" fill="hold" nodeType="afterEffect">
                                  <p:stCondLst>
                                    <p:cond delay="0"/>
                                  </p:stCondLst>
                                  <p:childTnLst>
                                    <p:set>
                                      <p:cBhvr>
                                        <p:cTn id="28" dur="1" fill="hold">
                                          <p:stCondLst>
                                            <p:cond delay="0"/>
                                          </p:stCondLst>
                                        </p:cTn>
                                        <p:tgtEl>
                                          <p:spTgt spid="79"/>
                                        </p:tgtEl>
                                        <p:attrNameLst>
                                          <p:attrName>style.visibility</p:attrName>
                                        </p:attrNameLst>
                                      </p:cBhvr>
                                      <p:to>
                                        <p:strVal val="visible"/>
                                      </p:to>
                                    </p:set>
                                    <p:anim calcmode="lin" valueType="num">
                                      <p:cBhvr>
                                        <p:cTn id="29" dur="250" fill="hold"/>
                                        <p:tgtEl>
                                          <p:spTgt spid="79"/>
                                        </p:tgtEl>
                                        <p:attrNameLst>
                                          <p:attrName>ppt_w</p:attrName>
                                        </p:attrNameLst>
                                      </p:cBhvr>
                                      <p:tavLst>
                                        <p:tav tm="0">
                                          <p:val>
                                            <p:fltVal val="0"/>
                                          </p:val>
                                        </p:tav>
                                        <p:tav tm="100000">
                                          <p:val>
                                            <p:strVal val="#ppt_w"/>
                                          </p:val>
                                        </p:tav>
                                      </p:tavLst>
                                    </p:anim>
                                    <p:anim calcmode="lin" valueType="num">
                                      <p:cBhvr>
                                        <p:cTn id="30" dur="250" fill="hold"/>
                                        <p:tgtEl>
                                          <p:spTgt spid="79"/>
                                        </p:tgtEl>
                                        <p:attrNameLst>
                                          <p:attrName>ppt_h</p:attrName>
                                        </p:attrNameLst>
                                      </p:cBhvr>
                                      <p:tavLst>
                                        <p:tav tm="0">
                                          <p:val>
                                            <p:fltVal val="0"/>
                                          </p:val>
                                        </p:tav>
                                        <p:tav tm="100000">
                                          <p:val>
                                            <p:strVal val="#ppt_h"/>
                                          </p:val>
                                        </p:tav>
                                      </p:tavLst>
                                    </p:anim>
                                    <p:animEffect transition="in" filter="fade">
                                      <p:cBhvr>
                                        <p:cTn id="31" dur="250"/>
                                        <p:tgtEl>
                                          <p:spTgt spid="79"/>
                                        </p:tgtEl>
                                      </p:cBhvr>
                                    </p:animEffect>
                                  </p:childTnLst>
                                </p:cTn>
                              </p:par>
                            </p:childTnLst>
                          </p:cTn>
                        </p:par>
                        <p:par>
                          <p:cTn id="32" fill="hold">
                            <p:stCondLst>
                              <p:cond delay="2750"/>
                            </p:stCondLst>
                            <p:childTnLst>
                              <p:par>
                                <p:cTn id="33" presetID="53" presetClass="entr" presetSubtype="16" fill="hold" nodeType="afterEffect">
                                  <p:stCondLst>
                                    <p:cond delay="0"/>
                                  </p:stCondLst>
                                  <p:childTnLst>
                                    <p:set>
                                      <p:cBhvr>
                                        <p:cTn id="34" dur="1" fill="hold">
                                          <p:stCondLst>
                                            <p:cond delay="0"/>
                                          </p:stCondLst>
                                        </p:cTn>
                                        <p:tgtEl>
                                          <p:spTgt spid="63"/>
                                        </p:tgtEl>
                                        <p:attrNameLst>
                                          <p:attrName>style.visibility</p:attrName>
                                        </p:attrNameLst>
                                      </p:cBhvr>
                                      <p:to>
                                        <p:strVal val="visible"/>
                                      </p:to>
                                    </p:set>
                                    <p:anim calcmode="lin" valueType="num">
                                      <p:cBhvr>
                                        <p:cTn id="35" dur="250" fill="hold"/>
                                        <p:tgtEl>
                                          <p:spTgt spid="63"/>
                                        </p:tgtEl>
                                        <p:attrNameLst>
                                          <p:attrName>ppt_w</p:attrName>
                                        </p:attrNameLst>
                                      </p:cBhvr>
                                      <p:tavLst>
                                        <p:tav tm="0">
                                          <p:val>
                                            <p:fltVal val="0"/>
                                          </p:val>
                                        </p:tav>
                                        <p:tav tm="100000">
                                          <p:val>
                                            <p:strVal val="#ppt_w"/>
                                          </p:val>
                                        </p:tav>
                                      </p:tavLst>
                                    </p:anim>
                                    <p:anim calcmode="lin" valueType="num">
                                      <p:cBhvr>
                                        <p:cTn id="36" dur="250" fill="hold"/>
                                        <p:tgtEl>
                                          <p:spTgt spid="63"/>
                                        </p:tgtEl>
                                        <p:attrNameLst>
                                          <p:attrName>ppt_h</p:attrName>
                                        </p:attrNameLst>
                                      </p:cBhvr>
                                      <p:tavLst>
                                        <p:tav tm="0">
                                          <p:val>
                                            <p:fltVal val="0"/>
                                          </p:val>
                                        </p:tav>
                                        <p:tav tm="100000">
                                          <p:val>
                                            <p:strVal val="#ppt_h"/>
                                          </p:val>
                                        </p:tav>
                                      </p:tavLst>
                                    </p:anim>
                                    <p:animEffect transition="in" filter="fade">
                                      <p:cBhvr>
                                        <p:cTn id="37" dur="250"/>
                                        <p:tgtEl>
                                          <p:spTgt spid="63"/>
                                        </p:tgtEl>
                                      </p:cBhvr>
                                    </p:animEffect>
                                  </p:childTnLst>
                                </p:cTn>
                              </p:par>
                            </p:childTnLst>
                          </p:cTn>
                        </p:par>
                        <p:par>
                          <p:cTn id="38" fill="hold">
                            <p:stCondLst>
                              <p:cond delay="3000"/>
                            </p:stCondLst>
                            <p:childTnLst>
                              <p:par>
                                <p:cTn id="39" presetID="53" presetClass="entr" presetSubtype="16" fill="hold" nodeType="afterEffect">
                                  <p:stCondLst>
                                    <p:cond delay="0"/>
                                  </p:stCondLst>
                                  <p:childTnLst>
                                    <p:set>
                                      <p:cBhvr>
                                        <p:cTn id="40" dur="1" fill="hold">
                                          <p:stCondLst>
                                            <p:cond delay="0"/>
                                          </p:stCondLst>
                                        </p:cTn>
                                        <p:tgtEl>
                                          <p:spTgt spid="94"/>
                                        </p:tgtEl>
                                        <p:attrNameLst>
                                          <p:attrName>style.visibility</p:attrName>
                                        </p:attrNameLst>
                                      </p:cBhvr>
                                      <p:to>
                                        <p:strVal val="visible"/>
                                      </p:to>
                                    </p:set>
                                    <p:anim calcmode="lin" valueType="num">
                                      <p:cBhvr>
                                        <p:cTn id="41" dur="250" fill="hold"/>
                                        <p:tgtEl>
                                          <p:spTgt spid="94"/>
                                        </p:tgtEl>
                                        <p:attrNameLst>
                                          <p:attrName>ppt_w</p:attrName>
                                        </p:attrNameLst>
                                      </p:cBhvr>
                                      <p:tavLst>
                                        <p:tav tm="0">
                                          <p:val>
                                            <p:fltVal val="0"/>
                                          </p:val>
                                        </p:tav>
                                        <p:tav tm="100000">
                                          <p:val>
                                            <p:strVal val="#ppt_w"/>
                                          </p:val>
                                        </p:tav>
                                      </p:tavLst>
                                    </p:anim>
                                    <p:anim calcmode="lin" valueType="num">
                                      <p:cBhvr>
                                        <p:cTn id="42" dur="250" fill="hold"/>
                                        <p:tgtEl>
                                          <p:spTgt spid="94"/>
                                        </p:tgtEl>
                                        <p:attrNameLst>
                                          <p:attrName>ppt_h</p:attrName>
                                        </p:attrNameLst>
                                      </p:cBhvr>
                                      <p:tavLst>
                                        <p:tav tm="0">
                                          <p:val>
                                            <p:fltVal val="0"/>
                                          </p:val>
                                        </p:tav>
                                        <p:tav tm="100000">
                                          <p:val>
                                            <p:strVal val="#ppt_h"/>
                                          </p:val>
                                        </p:tav>
                                      </p:tavLst>
                                    </p:anim>
                                    <p:animEffect transition="in" filter="fade">
                                      <p:cBhvr>
                                        <p:cTn id="43" dur="250"/>
                                        <p:tgtEl>
                                          <p:spTgt spid="94"/>
                                        </p:tgtEl>
                                      </p:cBhvr>
                                    </p:animEffect>
                                  </p:childTnLst>
                                </p:cTn>
                              </p:par>
                            </p:childTnLst>
                          </p:cTn>
                        </p:par>
                        <p:par>
                          <p:cTn id="44" fill="hold">
                            <p:stCondLst>
                              <p:cond delay="3250"/>
                            </p:stCondLst>
                            <p:childTnLst>
                              <p:par>
                                <p:cTn id="45" presetID="53" presetClass="entr" presetSubtype="16" fill="hold" nodeType="afterEffect">
                                  <p:stCondLst>
                                    <p:cond delay="0"/>
                                  </p:stCondLst>
                                  <p:childTnLst>
                                    <p:set>
                                      <p:cBhvr>
                                        <p:cTn id="46" dur="1" fill="hold">
                                          <p:stCondLst>
                                            <p:cond delay="0"/>
                                          </p:stCondLst>
                                        </p:cTn>
                                        <p:tgtEl>
                                          <p:spTgt spid="85"/>
                                        </p:tgtEl>
                                        <p:attrNameLst>
                                          <p:attrName>style.visibility</p:attrName>
                                        </p:attrNameLst>
                                      </p:cBhvr>
                                      <p:to>
                                        <p:strVal val="visible"/>
                                      </p:to>
                                    </p:set>
                                    <p:anim calcmode="lin" valueType="num">
                                      <p:cBhvr>
                                        <p:cTn id="47" dur="250" fill="hold"/>
                                        <p:tgtEl>
                                          <p:spTgt spid="85"/>
                                        </p:tgtEl>
                                        <p:attrNameLst>
                                          <p:attrName>ppt_w</p:attrName>
                                        </p:attrNameLst>
                                      </p:cBhvr>
                                      <p:tavLst>
                                        <p:tav tm="0">
                                          <p:val>
                                            <p:fltVal val="0"/>
                                          </p:val>
                                        </p:tav>
                                        <p:tav tm="100000">
                                          <p:val>
                                            <p:strVal val="#ppt_w"/>
                                          </p:val>
                                        </p:tav>
                                      </p:tavLst>
                                    </p:anim>
                                    <p:anim calcmode="lin" valueType="num">
                                      <p:cBhvr>
                                        <p:cTn id="48" dur="250" fill="hold"/>
                                        <p:tgtEl>
                                          <p:spTgt spid="85"/>
                                        </p:tgtEl>
                                        <p:attrNameLst>
                                          <p:attrName>ppt_h</p:attrName>
                                        </p:attrNameLst>
                                      </p:cBhvr>
                                      <p:tavLst>
                                        <p:tav tm="0">
                                          <p:val>
                                            <p:fltVal val="0"/>
                                          </p:val>
                                        </p:tav>
                                        <p:tav tm="100000">
                                          <p:val>
                                            <p:strVal val="#ppt_h"/>
                                          </p:val>
                                        </p:tav>
                                      </p:tavLst>
                                    </p:anim>
                                    <p:animEffect transition="in" filter="fade">
                                      <p:cBhvr>
                                        <p:cTn id="49" dur="250"/>
                                        <p:tgtEl>
                                          <p:spTgt spid="85"/>
                                        </p:tgtEl>
                                      </p:cBhvr>
                                    </p:animEffect>
                                  </p:childTnLst>
                                </p:cTn>
                              </p:par>
                            </p:childTnLst>
                          </p:cTn>
                        </p:par>
                        <p:par>
                          <p:cTn id="50" fill="hold">
                            <p:stCondLst>
                              <p:cond delay="3500"/>
                            </p:stCondLst>
                            <p:childTnLst>
                              <p:par>
                                <p:cTn id="51" presetID="53" presetClass="entr" presetSubtype="16" fill="hold" nodeType="afterEffect">
                                  <p:stCondLst>
                                    <p:cond delay="0"/>
                                  </p:stCondLst>
                                  <p:childTnLst>
                                    <p:set>
                                      <p:cBhvr>
                                        <p:cTn id="52" dur="1" fill="hold">
                                          <p:stCondLst>
                                            <p:cond delay="0"/>
                                          </p:stCondLst>
                                        </p:cTn>
                                        <p:tgtEl>
                                          <p:spTgt spid="73"/>
                                        </p:tgtEl>
                                        <p:attrNameLst>
                                          <p:attrName>style.visibility</p:attrName>
                                        </p:attrNameLst>
                                      </p:cBhvr>
                                      <p:to>
                                        <p:strVal val="visible"/>
                                      </p:to>
                                    </p:set>
                                    <p:anim calcmode="lin" valueType="num">
                                      <p:cBhvr>
                                        <p:cTn id="53" dur="250" fill="hold"/>
                                        <p:tgtEl>
                                          <p:spTgt spid="73"/>
                                        </p:tgtEl>
                                        <p:attrNameLst>
                                          <p:attrName>ppt_w</p:attrName>
                                        </p:attrNameLst>
                                      </p:cBhvr>
                                      <p:tavLst>
                                        <p:tav tm="0">
                                          <p:val>
                                            <p:fltVal val="0"/>
                                          </p:val>
                                        </p:tav>
                                        <p:tav tm="100000">
                                          <p:val>
                                            <p:strVal val="#ppt_w"/>
                                          </p:val>
                                        </p:tav>
                                      </p:tavLst>
                                    </p:anim>
                                    <p:anim calcmode="lin" valueType="num">
                                      <p:cBhvr>
                                        <p:cTn id="54" dur="250" fill="hold"/>
                                        <p:tgtEl>
                                          <p:spTgt spid="73"/>
                                        </p:tgtEl>
                                        <p:attrNameLst>
                                          <p:attrName>ppt_h</p:attrName>
                                        </p:attrNameLst>
                                      </p:cBhvr>
                                      <p:tavLst>
                                        <p:tav tm="0">
                                          <p:val>
                                            <p:fltVal val="0"/>
                                          </p:val>
                                        </p:tav>
                                        <p:tav tm="100000">
                                          <p:val>
                                            <p:strVal val="#ppt_h"/>
                                          </p:val>
                                        </p:tav>
                                      </p:tavLst>
                                    </p:anim>
                                    <p:animEffect transition="in" filter="fade">
                                      <p:cBhvr>
                                        <p:cTn id="55" dur="250"/>
                                        <p:tgtEl>
                                          <p:spTgt spid="73"/>
                                        </p:tgtEl>
                                      </p:cBhvr>
                                    </p:animEffect>
                                  </p:childTnLst>
                                </p:cTn>
                              </p:par>
                            </p:childTnLst>
                          </p:cTn>
                        </p:par>
                        <p:par>
                          <p:cTn id="56" fill="hold">
                            <p:stCondLst>
                              <p:cond delay="3750"/>
                            </p:stCondLst>
                            <p:childTnLst>
                              <p:par>
                                <p:cTn id="57" presetID="53" presetClass="entr" presetSubtype="16" fill="hold" nodeType="afterEffect">
                                  <p:stCondLst>
                                    <p:cond delay="0"/>
                                  </p:stCondLst>
                                  <p:childTnLst>
                                    <p:set>
                                      <p:cBhvr>
                                        <p:cTn id="58" dur="1" fill="hold">
                                          <p:stCondLst>
                                            <p:cond delay="0"/>
                                          </p:stCondLst>
                                        </p:cTn>
                                        <p:tgtEl>
                                          <p:spTgt spid="60"/>
                                        </p:tgtEl>
                                        <p:attrNameLst>
                                          <p:attrName>style.visibility</p:attrName>
                                        </p:attrNameLst>
                                      </p:cBhvr>
                                      <p:to>
                                        <p:strVal val="visible"/>
                                      </p:to>
                                    </p:set>
                                    <p:anim calcmode="lin" valueType="num">
                                      <p:cBhvr>
                                        <p:cTn id="59" dur="250" fill="hold"/>
                                        <p:tgtEl>
                                          <p:spTgt spid="60"/>
                                        </p:tgtEl>
                                        <p:attrNameLst>
                                          <p:attrName>ppt_w</p:attrName>
                                        </p:attrNameLst>
                                      </p:cBhvr>
                                      <p:tavLst>
                                        <p:tav tm="0">
                                          <p:val>
                                            <p:fltVal val="0"/>
                                          </p:val>
                                        </p:tav>
                                        <p:tav tm="100000">
                                          <p:val>
                                            <p:strVal val="#ppt_w"/>
                                          </p:val>
                                        </p:tav>
                                      </p:tavLst>
                                    </p:anim>
                                    <p:anim calcmode="lin" valueType="num">
                                      <p:cBhvr>
                                        <p:cTn id="60" dur="250" fill="hold"/>
                                        <p:tgtEl>
                                          <p:spTgt spid="60"/>
                                        </p:tgtEl>
                                        <p:attrNameLst>
                                          <p:attrName>ppt_h</p:attrName>
                                        </p:attrNameLst>
                                      </p:cBhvr>
                                      <p:tavLst>
                                        <p:tav tm="0">
                                          <p:val>
                                            <p:fltVal val="0"/>
                                          </p:val>
                                        </p:tav>
                                        <p:tav tm="100000">
                                          <p:val>
                                            <p:strVal val="#ppt_h"/>
                                          </p:val>
                                        </p:tav>
                                      </p:tavLst>
                                    </p:anim>
                                    <p:animEffect transition="in" filter="fade">
                                      <p:cBhvr>
                                        <p:cTn id="61" dur="250"/>
                                        <p:tgtEl>
                                          <p:spTgt spid="60"/>
                                        </p:tgtEl>
                                      </p:cBhvr>
                                    </p:animEffect>
                                  </p:childTnLst>
                                </p:cTn>
                              </p:par>
                            </p:childTnLst>
                          </p:cTn>
                        </p:par>
                        <p:par>
                          <p:cTn id="62" fill="hold">
                            <p:stCondLst>
                              <p:cond delay="4000"/>
                            </p:stCondLst>
                            <p:childTnLst>
                              <p:par>
                                <p:cTn id="63" presetID="53" presetClass="entr" presetSubtype="16" fill="hold" nodeType="afterEffect">
                                  <p:stCondLst>
                                    <p:cond delay="0"/>
                                  </p:stCondLst>
                                  <p:childTnLst>
                                    <p:set>
                                      <p:cBhvr>
                                        <p:cTn id="64" dur="1" fill="hold">
                                          <p:stCondLst>
                                            <p:cond delay="0"/>
                                          </p:stCondLst>
                                        </p:cTn>
                                        <p:tgtEl>
                                          <p:spTgt spid="82"/>
                                        </p:tgtEl>
                                        <p:attrNameLst>
                                          <p:attrName>style.visibility</p:attrName>
                                        </p:attrNameLst>
                                      </p:cBhvr>
                                      <p:to>
                                        <p:strVal val="visible"/>
                                      </p:to>
                                    </p:set>
                                    <p:anim calcmode="lin" valueType="num">
                                      <p:cBhvr>
                                        <p:cTn id="65" dur="250" fill="hold"/>
                                        <p:tgtEl>
                                          <p:spTgt spid="82"/>
                                        </p:tgtEl>
                                        <p:attrNameLst>
                                          <p:attrName>ppt_w</p:attrName>
                                        </p:attrNameLst>
                                      </p:cBhvr>
                                      <p:tavLst>
                                        <p:tav tm="0">
                                          <p:val>
                                            <p:fltVal val="0"/>
                                          </p:val>
                                        </p:tav>
                                        <p:tav tm="100000">
                                          <p:val>
                                            <p:strVal val="#ppt_w"/>
                                          </p:val>
                                        </p:tav>
                                      </p:tavLst>
                                    </p:anim>
                                    <p:anim calcmode="lin" valueType="num">
                                      <p:cBhvr>
                                        <p:cTn id="66" dur="250" fill="hold"/>
                                        <p:tgtEl>
                                          <p:spTgt spid="82"/>
                                        </p:tgtEl>
                                        <p:attrNameLst>
                                          <p:attrName>ppt_h</p:attrName>
                                        </p:attrNameLst>
                                      </p:cBhvr>
                                      <p:tavLst>
                                        <p:tav tm="0">
                                          <p:val>
                                            <p:fltVal val="0"/>
                                          </p:val>
                                        </p:tav>
                                        <p:tav tm="100000">
                                          <p:val>
                                            <p:strVal val="#ppt_h"/>
                                          </p:val>
                                        </p:tav>
                                      </p:tavLst>
                                    </p:anim>
                                    <p:animEffect transition="in" filter="fade">
                                      <p:cBhvr>
                                        <p:cTn id="67" dur="250"/>
                                        <p:tgtEl>
                                          <p:spTgt spid="82"/>
                                        </p:tgtEl>
                                      </p:cBhvr>
                                    </p:animEffect>
                                  </p:childTnLst>
                                </p:cTn>
                              </p:par>
                            </p:childTnLst>
                          </p:cTn>
                        </p:par>
                        <p:par>
                          <p:cTn id="68" fill="hold">
                            <p:stCondLst>
                              <p:cond delay="4250"/>
                            </p:stCondLst>
                            <p:childTnLst>
                              <p:par>
                                <p:cTn id="69" presetID="53" presetClass="entr" presetSubtype="16" fill="hold" nodeType="afterEffect">
                                  <p:stCondLst>
                                    <p:cond delay="0"/>
                                  </p:stCondLst>
                                  <p:childTnLst>
                                    <p:set>
                                      <p:cBhvr>
                                        <p:cTn id="70" dur="1" fill="hold">
                                          <p:stCondLst>
                                            <p:cond delay="0"/>
                                          </p:stCondLst>
                                        </p:cTn>
                                        <p:tgtEl>
                                          <p:spTgt spid="91"/>
                                        </p:tgtEl>
                                        <p:attrNameLst>
                                          <p:attrName>style.visibility</p:attrName>
                                        </p:attrNameLst>
                                      </p:cBhvr>
                                      <p:to>
                                        <p:strVal val="visible"/>
                                      </p:to>
                                    </p:set>
                                    <p:anim calcmode="lin" valueType="num">
                                      <p:cBhvr>
                                        <p:cTn id="71" dur="250" fill="hold"/>
                                        <p:tgtEl>
                                          <p:spTgt spid="91"/>
                                        </p:tgtEl>
                                        <p:attrNameLst>
                                          <p:attrName>ppt_w</p:attrName>
                                        </p:attrNameLst>
                                      </p:cBhvr>
                                      <p:tavLst>
                                        <p:tav tm="0">
                                          <p:val>
                                            <p:fltVal val="0"/>
                                          </p:val>
                                        </p:tav>
                                        <p:tav tm="100000">
                                          <p:val>
                                            <p:strVal val="#ppt_w"/>
                                          </p:val>
                                        </p:tav>
                                      </p:tavLst>
                                    </p:anim>
                                    <p:anim calcmode="lin" valueType="num">
                                      <p:cBhvr>
                                        <p:cTn id="72" dur="250" fill="hold"/>
                                        <p:tgtEl>
                                          <p:spTgt spid="91"/>
                                        </p:tgtEl>
                                        <p:attrNameLst>
                                          <p:attrName>ppt_h</p:attrName>
                                        </p:attrNameLst>
                                      </p:cBhvr>
                                      <p:tavLst>
                                        <p:tav tm="0">
                                          <p:val>
                                            <p:fltVal val="0"/>
                                          </p:val>
                                        </p:tav>
                                        <p:tav tm="100000">
                                          <p:val>
                                            <p:strVal val="#ppt_h"/>
                                          </p:val>
                                        </p:tav>
                                      </p:tavLst>
                                    </p:anim>
                                    <p:animEffect transition="in" filter="fade">
                                      <p:cBhvr>
                                        <p:cTn id="73" dur="250"/>
                                        <p:tgtEl>
                                          <p:spTgt spid="91"/>
                                        </p:tgtEl>
                                      </p:cBhvr>
                                    </p:animEffect>
                                  </p:childTnLst>
                                </p:cTn>
                              </p:par>
                            </p:childTnLst>
                          </p:cTn>
                        </p:par>
                        <p:par>
                          <p:cTn id="74" fill="hold">
                            <p:stCondLst>
                              <p:cond delay="4500"/>
                            </p:stCondLst>
                            <p:childTnLst>
                              <p:par>
                                <p:cTn id="75" presetID="53" presetClass="entr" presetSubtype="16" fill="hold" nodeType="afterEffect">
                                  <p:stCondLst>
                                    <p:cond delay="0"/>
                                  </p:stCondLst>
                                  <p:childTnLst>
                                    <p:set>
                                      <p:cBhvr>
                                        <p:cTn id="76" dur="1" fill="hold">
                                          <p:stCondLst>
                                            <p:cond delay="0"/>
                                          </p:stCondLst>
                                        </p:cTn>
                                        <p:tgtEl>
                                          <p:spTgt spid="88"/>
                                        </p:tgtEl>
                                        <p:attrNameLst>
                                          <p:attrName>style.visibility</p:attrName>
                                        </p:attrNameLst>
                                      </p:cBhvr>
                                      <p:to>
                                        <p:strVal val="visible"/>
                                      </p:to>
                                    </p:set>
                                    <p:anim calcmode="lin" valueType="num">
                                      <p:cBhvr>
                                        <p:cTn id="77" dur="250" fill="hold"/>
                                        <p:tgtEl>
                                          <p:spTgt spid="88"/>
                                        </p:tgtEl>
                                        <p:attrNameLst>
                                          <p:attrName>ppt_w</p:attrName>
                                        </p:attrNameLst>
                                      </p:cBhvr>
                                      <p:tavLst>
                                        <p:tav tm="0">
                                          <p:val>
                                            <p:fltVal val="0"/>
                                          </p:val>
                                        </p:tav>
                                        <p:tav tm="100000">
                                          <p:val>
                                            <p:strVal val="#ppt_w"/>
                                          </p:val>
                                        </p:tav>
                                      </p:tavLst>
                                    </p:anim>
                                    <p:anim calcmode="lin" valueType="num">
                                      <p:cBhvr>
                                        <p:cTn id="78" dur="250" fill="hold"/>
                                        <p:tgtEl>
                                          <p:spTgt spid="88"/>
                                        </p:tgtEl>
                                        <p:attrNameLst>
                                          <p:attrName>ppt_h</p:attrName>
                                        </p:attrNameLst>
                                      </p:cBhvr>
                                      <p:tavLst>
                                        <p:tav tm="0">
                                          <p:val>
                                            <p:fltVal val="0"/>
                                          </p:val>
                                        </p:tav>
                                        <p:tav tm="100000">
                                          <p:val>
                                            <p:strVal val="#ppt_h"/>
                                          </p:val>
                                        </p:tav>
                                      </p:tavLst>
                                    </p:anim>
                                    <p:animEffect transition="in" filter="fade">
                                      <p:cBhvr>
                                        <p:cTn id="79" dur="250"/>
                                        <p:tgtEl>
                                          <p:spTgt spid="88"/>
                                        </p:tgtEl>
                                      </p:cBhvr>
                                    </p:animEffect>
                                  </p:childTnLst>
                                </p:cTn>
                              </p:par>
                            </p:childTnLst>
                          </p:cTn>
                        </p:par>
                        <p:par>
                          <p:cTn id="80" fill="hold">
                            <p:stCondLst>
                              <p:cond delay="4750"/>
                            </p:stCondLst>
                            <p:childTnLst>
                              <p:par>
                                <p:cTn id="81" presetID="10" presetClass="entr" presetSubtype="0" fill="hold" nodeType="afterEffect">
                                  <p:stCondLst>
                                    <p:cond delay="0"/>
                                  </p:stCondLst>
                                  <p:childTnLst>
                                    <p:set>
                                      <p:cBhvr>
                                        <p:cTn id="82" dur="1" fill="hold">
                                          <p:stCondLst>
                                            <p:cond delay="0"/>
                                          </p:stCondLst>
                                        </p:cTn>
                                        <p:tgtEl>
                                          <p:spTgt spid="4"/>
                                        </p:tgtEl>
                                        <p:attrNameLst>
                                          <p:attrName>style.visibility</p:attrName>
                                        </p:attrNameLst>
                                      </p:cBhvr>
                                      <p:to>
                                        <p:strVal val="visible"/>
                                      </p:to>
                                    </p:set>
                                    <p:animEffect transition="in" filter="fade">
                                      <p:cBhvr>
                                        <p:cTn id="83" dur="1000"/>
                                        <p:tgtEl>
                                          <p:spTgt spid="4"/>
                                        </p:tgtEl>
                                      </p:cBhvr>
                                    </p:animEffect>
                                  </p:childTnLst>
                                </p:cTn>
                              </p:par>
                            </p:childTnLst>
                          </p:cTn>
                        </p:par>
                        <p:par>
                          <p:cTn id="84" fill="hold">
                            <p:stCondLst>
                              <p:cond delay="5750"/>
                            </p:stCondLst>
                            <p:childTnLst>
                              <p:par>
                                <p:cTn id="85" presetID="53" presetClass="entr" presetSubtype="16" fill="hold" nodeType="afterEffect">
                                  <p:stCondLst>
                                    <p:cond delay="0"/>
                                  </p:stCondLst>
                                  <p:childTnLst>
                                    <p:set>
                                      <p:cBhvr>
                                        <p:cTn id="86" dur="1" fill="hold">
                                          <p:stCondLst>
                                            <p:cond delay="0"/>
                                          </p:stCondLst>
                                        </p:cTn>
                                        <p:tgtEl>
                                          <p:spTgt spid="212"/>
                                        </p:tgtEl>
                                        <p:attrNameLst>
                                          <p:attrName>style.visibility</p:attrName>
                                        </p:attrNameLst>
                                      </p:cBhvr>
                                      <p:to>
                                        <p:strVal val="visible"/>
                                      </p:to>
                                    </p:set>
                                    <p:anim calcmode="lin" valueType="num">
                                      <p:cBhvr>
                                        <p:cTn id="87" dur="250" fill="hold"/>
                                        <p:tgtEl>
                                          <p:spTgt spid="212"/>
                                        </p:tgtEl>
                                        <p:attrNameLst>
                                          <p:attrName>ppt_w</p:attrName>
                                        </p:attrNameLst>
                                      </p:cBhvr>
                                      <p:tavLst>
                                        <p:tav tm="0">
                                          <p:val>
                                            <p:fltVal val="0"/>
                                          </p:val>
                                        </p:tav>
                                        <p:tav tm="100000">
                                          <p:val>
                                            <p:strVal val="#ppt_w"/>
                                          </p:val>
                                        </p:tav>
                                      </p:tavLst>
                                    </p:anim>
                                    <p:anim calcmode="lin" valueType="num">
                                      <p:cBhvr>
                                        <p:cTn id="88" dur="250" fill="hold"/>
                                        <p:tgtEl>
                                          <p:spTgt spid="212"/>
                                        </p:tgtEl>
                                        <p:attrNameLst>
                                          <p:attrName>ppt_h</p:attrName>
                                        </p:attrNameLst>
                                      </p:cBhvr>
                                      <p:tavLst>
                                        <p:tav tm="0">
                                          <p:val>
                                            <p:fltVal val="0"/>
                                          </p:val>
                                        </p:tav>
                                        <p:tav tm="100000">
                                          <p:val>
                                            <p:strVal val="#ppt_h"/>
                                          </p:val>
                                        </p:tav>
                                      </p:tavLst>
                                    </p:anim>
                                    <p:animEffect transition="in" filter="fade">
                                      <p:cBhvr>
                                        <p:cTn id="89" dur="250"/>
                                        <p:tgtEl>
                                          <p:spTgt spid="212"/>
                                        </p:tgtEl>
                                      </p:cBhvr>
                                    </p:animEffect>
                                  </p:childTnLst>
                                </p:cTn>
                              </p:par>
                            </p:childTnLst>
                          </p:cTn>
                        </p:par>
                        <p:par>
                          <p:cTn id="90" fill="hold">
                            <p:stCondLst>
                              <p:cond delay="6000"/>
                            </p:stCondLst>
                            <p:childTnLst>
                              <p:par>
                                <p:cTn id="91" presetID="53" presetClass="entr" presetSubtype="16" fill="hold" nodeType="afterEffect">
                                  <p:stCondLst>
                                    <p:cond delay="0"/>
                                  </p:stCondLst>
                                  <p:childTnLst>
                                    <p:set>
                                      <p:cBhvr>
                                        <p:cTn id="92" dur="1" fill="hold">
                                          <p:stCondLst>
                                            <p:cond delay="0"/>
                                          </p:stCondLst>
                                        </p:cTn>
                                        <p:tgtEl>
                                          <p:spTgt spid="209"/>
                                        </p:tgtEl>
                                        <p:attrNameLst>
                                          <p:attrName>style.visibility</p:attrName>
                                        </p:attrNameLst>
                                      </p:cBhvr>
                                      <p:to>
                                        <p:strVal val="visible"/>
                                      </p:to>
                                    </p:set>
                                    <p:anim calcmode="lin" valueType="num">
                                      <p:cBhvr>
                                        <p:cTn id="93" dur="250" fill="hold"/>
                                        <p:tgtEl>
                                          <p:spTgt spid="209"/>
                                        </p:tgtEl>
                                        <p:attrNameLst>
                                          <p:attrName>ppt_w</p:attrName>
                                        </p:attrNameLst>
                                      </p:cBhvr>
                                      <p:tavLst>
                                        <p:tav tm="0">
                                          <p:val>
                                            <p:fltVal val="0"/>
                                          </p:val>
                                        </p:tav>
                                        <p:tav tm="100000">
                                          <p:val>
                                            <p:strVal val="#ppt_w"/>
                                          </p:val>
                                        </p:tav>
                                      </p:tavLst>
                                    </p:anim>
                                    <p:anim calcmode="lin" valueType="num">
                                      <p:cBhvr>
                                        <p:cTn id="94" dur="250" fill="hold"/>
                                        <p:tgtEl>
                                          <p:spTgt spid="209"/>
                                        </p:tgtEl>
                                        <p:attrNameLst>
                                          <p:attrName>ppt_h</p:attrName>
                                        </p:attrNameLst>
                                      </p:cBhvr>
                                      <p:tavLst>
                                        <p:tav tm="0">
                                          <p:val>
                                            <p:fltVal val="0"/>
                                          </p:val>
                                        </p:tav>
                                        <p:tav tm="100000">
                                          <p:val>
                                            <p:strVal val="#ppt_h"/>
                                          </p:val>
                                        </p:tav>
                                      </p:tavLst>
                                    </p:anim>
                                    <p:animEffect transition="in" filter="fade">
                                      <p:cBhvr>
                                        <p:cTn id="95" dur="250"/>
                                        <p:tgtEl>
                                          <p:spTgt spid="209"/>
                                        </p:tgtEl>
                                      </p:cBhvr>
                                    </p:animEffect>
                                  </p:childTnLst>
                                </p:cTn>
                              </p:par>
                            </p:childTnLst>
                          </p:cTn>
                        </p:par>
                        <p:par>
                          <p:cTn id="96" fill="hold">
                            <p:stCondLst>
                              <p:cond delay="6250"/>
                            </p:stCondLst>
                            <p:childTnLst>
                              <p:par>
                                <p:cTn id="97" presetID="53" presetClass="entr" presetSubtype="16" fill="hold" nodeType="afterEffect">
                                  <p:stCondLst>
                                    <p:cond delay="0"/>
                                  </p:stCondLst>
                                  <p:childTnLst>
                                    <p:set>
                                      <p:cBhvr>
                                        <p:cTn id="98" dur="1" fill="hold">
                                          <p:stCondLst>
                                            <p:cond delay="0"/>
                                          </p:stCondLst>
                                        </p:cTn>
                                        <p:tgtEl>
                                          <p:spTgt spid="222"/>
                                        </p:tgtEl>
                                        <p:attrNameLst>
                                          <p:attrName>style.visibility</p:attrName>
                                        </p:attrNameLst>
                                      </p:cBhvr>
                                      <p:to>
                                        <p:strVal val="visible"/>
                                      </p:to>
                                    </p:set>
                                    <p:anim calcmode="lin" valueType="num">
                                      <p:cBhvr>
                                        <p:cTn id="99" dur="250" fill="hold"/>
                                        <p:tgtEl>
                                          <p:spTgt spid="222"/>
                                        </p:tgtEl>
                                        <p:attrNameLst>
                                          <p:attrName>ppt_w</p:attrName>
                                        </p:attrNameLst>
                                      </p:cBhvr>
                                      <p:tavLst>
                                        <p:tav tm="0">
                                          <p:val>
                                            <p:fltVal val="0"/>
                                          </p:val>
                                        </p:tav>
                                        <p:tav tm="100000">
                                          <p:val>
                                            <p:strVal val="#ppt_w"/>
                                          </p:val>
                                        </p:tav>
                                      </p:tavLst>
                                    </p:anim>
                                    <p:anim calcmode="lin" valueType="num">
                                      <p:cBhvr>
                                        <p:cTn id="100" dur="250" fill="hold"/>
                                        <p:tgtEl>
                                          <p:spTgt spid="222"/>
                                        </p:tgtEl>
                                        <p:attrNameLst>
                                          <p:attrName>ppt_h</p:attrName>
                                        </p:attrNameLst>
                                      </p:cBhvr>
                                      <p:tavLst>
                                        <p:tav tm="0">
                                          <p:val>
                                            <p:fltVal val="0"/>
                                          </p:val>
                                        </p:tav>
                                        <p:tav tm="100000">
                                          <p:val>
                                            <p:strVal val="#ppt_h"/>
                                          </p:val>
                                        </p:tav>
                                      </p:tavLst>
                                    </p:anim>
                                    <p:animEffect transition="in" filter="fade">
                                      <p:cBhvr>
                                        <p:cTn id="101" dur="250"/>
                                        <p:tgtEl>
                                          <p:spTgt spid="222"/>
                                        </p:tgtEl>
                                      </p:cBhvr>
                                    </p:animEffect>
                                  </p:childTnLst>
                                </p:cTn>
                              </p:par>
                            </p:childTnLst>
                          </p:cTn>
                        </p:par>
                        <p:par>
                          <p:cTn id="102" fill="hold">
                            <p:stCondLst>
                              <p:cond delay="6500"/>
                            </p:stCondLst>
                            <p:childTnLst>
                              <p:par>
                                <p:cTn id="103" presetID="53" presetClass="entr" presetSubtype="16" fill="hold" nodeType="afterEffect">
                                  <p:stCondLst>
                                    <p:cond delay="0"/>
                                  </p:stCondLst>
                                  <p:childTnLst>
                                    <p:set>
                                      <p:cBhvr>
                                        <p:cTn id="104" dur="1" fill="hold">
                                          <p:stCondLst>
                                            <p:cond delay="0"/>
                                          </p:stCondLst>
                                        </p:cTn>
                                        <p:tgtEl>
                                          <p:spTgt spid="215"/>
                                        </p:tgtEl>
                                        <p:attrNameLst>
                                          <p:attrName>style.visibility</p:attrName>
                                        </p:attrNameLst>
                                      </p:cBhvr>
                                      <p:to>
                                        <p:strVal val="visible"/>
                                      </p:to>
                                    </p:set>
                                    <p:anim calcmode="lin" valueType="num">
                                      <p:cBhvr>
                                        <p:cTn id="105" dur="250" fill="hold"/>
                                        <p:tgtEl>
                                          <p:spTgt spid="215"/>
                                        </p:tgtEl>
                                        <p:attrNameLst>
                                          <p:attrName>ppt_w</p:attrName>
                                        </p:attrNameLst>
                                      </p:cBhvr>
                                      <p:tavLst>
                                        <p:tav tm="0">
                                          <p:val>
                                            <p:fltVal val="0"/>
                                          </p:val>
                                        </p:tav>
                                        <p:tav tm="100000">
                                          <p:val>
                                            <p:strVal val="#ppt_w"/>
                                          </p:val>
                                        </p:tav>
                                      </p:tavLst>
                                    </p:anim>
                                    <p:anim calcmode="lin" valueType="num">
                                      <p:cBhvr>
                                        <p:cTn id="106" dur="250" fill="hold"/>
                                        <p:tgtEl>
                                          <p:spTgt spid="215"/>
                                        </p:tgtEl>
                                        <p:attrNameLst>
                                          <p:attrName>ppt_h</p:attrName>
                                        </p:attrNameLst>
                                      </p:cBhvr>
                                      <p:tavLst>
                                        <p:tav tm="0">
                                          <p:val>
                                            <p:fltVal val="0"/>
                                          </p:val>
                                        </p:tav>
                                        <p:tav tm="100000">
                                          <p:val>
                                            <p:strVal val="#ppt_h"/>
                                          </p:val>
                                        </p:tav>
                                      </p:tavLst>
                                    </p:anim>
                                    <p:animEffect transition="in" filter="fade">
                                      <p:cBhvr>
                                        <p:cTn id="107" dur="250"/>
                                        <p:tgtEl>
                                          <p:spTgt spid="215"/>
                                        </p:tgtEl>
                                      </p:cBhvr>
                                    </p:animEffect>
                                  </p:childTnLst>
                                </p:cTn>
                              </p:par>
                            </p:childTnLst>
                          </p:cTn>
                        </p:par>
                        <p:par>
                          <p:cTn id="108" fill="hold">
                            <p:stCondLst>
                              <p:cond delay="6750"/>
                            </p:stCondLst>
                            <p:childTnLst>
                              <p:par>
                                <p:cTn id="109" presetID="53" presetClass="entr" presetSubtype="16" fill="hold" nodeType="afterEffect">
                                  <p:stCondLst>
                                    <p:cond delay="0"/>
                                  </p:stCondLst>
                                  <p:childTnLst>
                                    <p:set>
                                      <p:cBhvr>
                                        <p:cTn id="110" dur="1" fill="hold">
                                          <p:stCondLst>
                                            <p:cond delay="0"/>
                                          </p:stCondLst>
                                        </p:cTn>
                                        <p:tgtEl>
                                          <p:spTgt spid="218"/>
                                        </p:tgtEl>
                                        <p:attrNameLst>
                                          <p:attrName>style.visibility</p:attrName>
                                        </p:attrNameLst>
                                      </p:cBhvr>
                                      <p:to>
                                        <p:strVal val="visible"/>
                                      </p:to>
                                    </p:set>
                                    <p:anim calcmode="lin" valueType="num">
                                      <p:cBhvr>
                                        <p:cTn id="111" dur="250" fill="hold"/>
                                        <p:tgtEl>
                                          <p:spTgt spid="218"/>
                                        </p:tgtEl>
                                        <p:attrNameLst>
                                          <p:attrName>ppt_w</p:attrName>
                                        </p:attrNameLst>
                                      </p:cBhvr>
                                      <p:tavLst>
                                        <p:tav tm="0">
                                          <p:val>
                                            <p:fltVal val="0"/>
                                          </p:val>
                                        </p:tav>
                                        <p:tav tm="100000">
                                          <p:val>
                                            <p:strVal val="#ppt_w"/>
                                          </p:val>
                                        </p:tav>
                                      </p:tavLst>
                                    </p:anim>
                                    <p:anim calcmode="lin" valueType="num">
                                      <p:cBhvr>
                                        <p:cTn id="112" dur="250" fill="hold"/>
                                        <p:tgtEl>
                                          <p:spTgt spid="218"/>
                                        </p:tgtEl>
                                        <p:attrNameLst>
                                          <p:attrName>ppt_h</p:attrName>
                                        </p:attrNameLst>
                                      </p:cBhvr>
                                      <p:tavLst>
                                        <p:tav tm="0">
                                          <p:val>
                                            <p:fltVal val="0"/>
                                          </p:val>
                                        </p:tav>
                                        <p:tav tm="100000">
                                          <p:val>
                                            <p:strVal val="#ppt_h"/>
                                          </p:val>
                                        </p:tav>
                                      </p:tavLst>
                                    </p:anim>
                                    <p:animEffect transition="in" filter="fade">
                                      <p:cBhvr>
                                        <p:cTn id="113" dur="250"/>
                                        <p:tgtEl>
                                          <p:spTgt spid="218"/>
                                        </p:tgtEl>
                                      </p:cBhvr>
                                    </p:animEffect>
                                  </p:childTnLst>
                                </p:cTn>
                              </p:par>
                            </p:childTnLst>
                          </p:cTn>
                        </p:par>
                        <p:par>
                          <p:cTn id="114" fill="hold">
                            <p:stCondLst>
                              <p:cond delay="7000"/>
                            </p:stCondLst>
                            <p:childTnLst>
                              <p:par>
                                <p:cTn id="115" presetID="10" presetClass="entr" presetSubtype="0" fill="hold" nodeType="afterEffect">
                                  <p:stCondLst>
                                    <p:cond delay="0"/>
                                  </p:stCondLst>
                                  <p:childTnLst>
                                    <p:set>
                                      <p:cBhvr>
                                        <p:cTn id="116" dur="1" fill="hold">
                                          <p:stCondLst>
                                            <p:cond delay="0"/>
                                          </p:stCondLst>
                                        </p:cTn>
                                        <p:tgtEl>
                                          <p:spTgt spid="8"/>
                                        </p:tgtEl>
                                        <p:attrNameLst>
                                          <p:attrName>style.visibility</p:attrName>
                                        </p:attrNameLst>
                                      </p:cBhvr>
                                      <p:to>
                                        <p:strVal val="visible"/>
                                      </p:to>
                                    </p:set>
                                    <p:animEffect transition="in" filter="fade">
                                      <p:cBhvr>
                                        <p:cTn id="117" dur="1000"/>
                                        <p:tgtEl>
                                          <p:spTgt spid="8"/>
                                        </p:tgtEl>
                                      </p:cBhvr>
                                    </p:animEffect>
                                  </p:childTnLst>
                                </p:cTn>
                              </p:par>
                            </p:childTnLst>
                          </p:cTn>
                        </p:par>
                        <p:par>
                          <p:cTn id="118" fill="hold">
                            <p:stCondLst>
                              <p:cond delay="8000"/>
                            </p:stCondLst>
                            <p:childTnLst>
                              <p:par>
                                <p:cTn id="119" presetID="53" presetClass="entr" presetSubtype="16" fill="hold" nodeType="afterEffect">
                                  <p:stCondLst>
                                    <p:cond delay="0"/>
                                  </p:stCondLst>
                                  <p:childTnLst>
                                    <p:set>
                                      <p:cBhvr>
                                        <p:cTn id="120" dur="1" fill="hold">
                                          <p:stCondLst>
                                            <p:cond delay="0"/>
                                          </p:stCondLst>
                                        </p:cTn>
                                        <p:tgtEl>
                                          <p:spTgt spid="173"/>
                                        </p:tgtEl>
                                        <p:attrNameLst>
                                          <p:attrName>style.visibility</p:attrName>
                                        </p:attrNameLst>
                                      </p:cBhvr>
                                      <p:to>
                                        <p:strVal val="visible"/>
                                      </p:to>
                                    </p:set>
                                    <p:anim calcmode="lin" valueType="num">
                                      <p:cBhvr>
                                        <p:cTn id="121" dur="250" fill="hold"/>
                                        <p:tgtEl>
                                          <p:spTgt spid="173"/>
                                        </p:tgtEl>
                                        <p:attrNameLst>
                                          <p:attrName>ppt_w</p:attrName>
                                        </p:attrNameLst>
                                      </p:cBhvr>
                                      <p:tavLst>
                                        <p:tav tm="0">
                                          <p:val>
                                            <p:fltVal val="0"/>
                                          </p:val>
                                        </p:tav>
                                        <p:tav tm="100000">
                                          <p:val>
                                            <p:strVal val="#ppt_w"/>
                                          </p:val>
                                        </p:tav>
                                      </p:tavLst>
                                    </p:anim>
                                    <p:anim calcmode="lin" valueType="num">
                                      <p:cBhvr>
                                        <p:cTn id="122" dur="250" fill="hold"/>
                                        <p:tgtEl>
                                          <p:spTgt spid="173"/>
                                        </p:tgtEl>
                                        <p:attrNameLst>
                                          <p:attrName>ppt_h</p:attrName>
                                        </p:attrNameLst>
                                      </p:cBhvr>
                                      <p:tavLst>
                                        <p:tav tm="0">
                                          <p:val>
                                            <p:fltVal val="0"/>
                                          </p:val>
                                        </p:tav>
                                        <p:tav tm="100000">
                                          <p:val>
                                            <p:strVal val="#ppt_h"/>
                                          </p:val>
                                        </p:tav>
                                      </p:tavLst>
                                    </p:anim>
                                    <p:animEffect transition="in" filter="fade">
                                      <p:cBhvr>
                                        <p:cTn id="123" dur="250"/>
                                        <p:tgtEl>
                                          <p:spTgt spid="173"/>
                                        </p:tgtEl>
                                      </p:cBhvr>
                                    </p:animEffect>
                                  </p:childTnLst>
                                </p:cTn>
                              </p:par>
                            </p:childTnLst>
                          </p:cTn>
                        </p:par>
                        <p:par>
                          <p:cTn id="124" fill="hold">
                            <p:stCondLst>
                              <p:cond delay="8250"/>
                            </p:stCondLst>
                            <p:childTnLst>
                              <p:par>
                                <p:cTn id="125" presetID="53" presetClass="entr" presetSubtype="16" fill="hold" nodeType="afterEffect">
                                  <p:stCondLst>
                                    <p:cond delay="0"/>
                                  </p:stCondLst>
                                  <p:childTnLst>
                                    <p:set>
                                      <p:cBhvr>
                                        <p:cTn id="126" dur="1" fill="hold">
                                          <p:stCondLst>
                                            <p:cond delay="0"/>
                                          </p:stCondLst>
                                        </p:cTn>
                                        <p:tgtEl>
                                          <p:spTgt spid="170"/>
                                        </p:tgtEl>
                                        <p:attrNameLst>
                                          <p:attrName>style.visibility</p:attrName>
                                        </p:attrNameLst>
                                      </p:cBhvr>
                                      <p:to>
                                        <p:strVal val="visible"/>
                                      </p:to>
                                    </p:set>
                                    <p:anim calcmode="lin" valueType="num">
                                      <p:cBhvr>
                                        <p:cTn id="127" dur="250" fill="hold"/>
                                        <p:tgtEl>
                                          <p:spTgt spid="170"/>
                                        </p:tgtEl>
                                        <p:attrNameLst>
                                          <p:attrName>ppt_w</p:attrName>
                                        </p:attrNameLst>
                                      </p:cBhvr>
                                      <p:tavLst>
                                        <p:tav tm="0">
                                          <p:val>
                                            <p:fltVal val="0"/>
                                          </p:val>
                                        </p:tav>
                                        <p:tav tm="100000">
                                          <p:val>
                                            <p:strVal val="#ppt_w"/>
                                          </p:val>
                                        </p:tav>
                                      </p:tavLst>
                                    </p:anim>
                                    <p:anim calcmode="lin" valueType="num">
                                      <p:cBhvr>
                                        <p:cTn id="128" dur="250" fill="hold"/>
                                        <p:tgtEl>
                                          <p:spTgt spid="170"/>
                                        </p:tgtEl>
                                        <p:attrNameLst>
                                          <p:attrName>ppt_h</p:attrName>
                                        </p:attrNameLst>
                                      </p:cBhvr>
                                      <p:tavLst>
                                        <p:tav tm="0">
                                          <p:val>
                                            <p:fltVal val="0"/>
                                          </p:val>
                                        </p:tav>
                                        <p:tav tm="100000">
                                          <p:val>
                                            <p:strVal val="#ppt_h"/>
                                          </p:val>
                                        </p:tav>
                                      </p:tavLst>
                                    </p:anim>
                                    <p:animEffect transition="in" filter="fade">
                                      <p:cBhvr>
                                        <p:cTn id="129" dur="250"/>
                                        <p:tgtEl>
                                          <p:spTgt spid="170"/>
                                        </p:tgtEl>
                                      </p:cBhvr>
                                    </p:animEffect>
                                  </p:childTnLst>
                                </p:cTn>
                              </p:par>
                            </p:childTnLst>
                          </p:cTn>
                        </p:par>
                        <p:par>
                          <p:cTn id="130" fill="hold">
                            <p:stCondLst>
                              <p:cond delay="8500"/>
                            </p:stCondLst>
                            <p:childTnLst>
                              <p:par>
                                <p:cTn id="131" presetID="53" presetClass="entr" presetSubtype="16" fill="hold" nodeType="afterEffect">
                                  <p:stCondLst>
                                    <p:cond delay="0"/>
                                  </p:stCondLst>
                                  <p:childTnLst>
                                    <p:set>
                                      <p:cBhvr>
                                        <p:cTn id="132" dur="1" fill="hold">
                                          <p:stCondLst>
                                            <p:cond delay="0"/>
                                          </p:stCondLst>
                                        </p:cTn>
                                        <p:tgtEl>
                                          <p:spTgt spid="179"/>
                                        </p:tgtEl>
                                        <p:attrNameLst>
                                          <p:attrName>style.visibility</p:attrName>
                                        </p:attrNameLst>
                                      </p:cBhvr>
                                      <p:to>
                                        <p:strVal val="visible"/>
                                      </p:to>
                                    </p:set>
                                    <p:anim calcmode="lin" valueType="num">
                                      <p:cBhvr>
                                        <p:cTn id="133" dur="250" fill="hold"/>
                                        <p:tgtEl>
                                          <p:spTgt spid="179"/>
                                        </p:tgtEl>
                                        <p:attrNameLst>
                                          <p:attrName>ppt_w</p:attrName>
                                        </p:attrNameLst>
                                      </p:cBhvr>
                                      <p:tavLst>
                                        <p:tav tm="0">
                                          <p:val>
                                            <p:fltVal val="0"/>
                                          </p:val>
                                        </p:tav>
                                        <p:tav tm="100000">
                                          <p:val>
                                            <p:strVal val="#ppt_w"/>
                                          </p:val>
                                        </p:tav>
                                      </p:tavLst>
                                    </p:anim>
                                    <p:anim calcmode="lin" valueType="num">
                                      <p:cBhvr>
                                        <p:cTn id="134" dur="250" fill="hold"/>
                                        <p:tgtEl>
                                          <p:spTgt spid="179"/>
                                        </p:tgtEl>
                                        <p:attrNameLst>
                                          <p:attrName>ppt_h</p:attrName>
                                        </p:attrNameLst>
                                      </p:cBhvr>
                                      <p:tavLst>
                                        <p:tav tm="0">
                                          <p:val>
                                            <p:fltVal val="0"/>
                                          </p:val>
                                        </p:tav>
                                        <p:tav tm="100000">
                                          <p:val>
                                            <p:strVal val="#ppt_h"/>
                                          </p:val>
                                        </p:tav>
                                      </p:tavLst>
                                    </p:anim>
                                    <p:animEffect transition="in" filter="fade">
                                      <p:cBhvr>
                                        <p:cTn id="135" dur="250"/>
                                        <p:tgtEl>
                                          <p:spTgt spid="179"/>
                                        </p:tgtEl>
                                      </p:cBhvr>
                                    </p:animEffect>
                                  </p:childTnLst>
                                </p:cTn>
                              </p:par>
                            </p:childTnLst>
                          </p:cTn>
                        </p:par>
                        <p:par>
                          <p:cTn id="136" fill="hold">
                            <p:stCondLst>
                              <p:cond delay="8750"/>
                            </p:stCondLst>
                            <p:childTnLst>
                              <p:par>
                                <p:cTn id="137" presetID="53" presetClass="entr" presetSubtype="16" fill="hold" nodeType="afterEffect">
                                  <p:stCondLst>
                                    <p:cond delay="0"/>
                                  </p:stCondLst>
                                  <p:childTnLst>
                                    <p:set>
                                      <p:cBhvr>
                                        <p:cTn id="138" dur="1" fill="hold">
                                          <p:stCondLst>
                                            <p:cond delay="0"/>
                                          </p:stCondLst>
                                        </p:cTn>
                                        <p:tgtEl>
                                          <p:spTgt spid="167"/>
                                        </p:tgtEl>
                                        <p:attrNameLst>
                                          <p:attrName>style.visibility</p:attrName>
                                        </p:attrNameLst>
                                      </p:cBhvr>
                                      <p:to>
                                        <p:strVal val="visible"/>
                                      </p:to>
                                    </p:set>
                                    <p:anim calcmode="lin" valueType="num">
                                      <p:cBhvr>
                                        <p:cTn id="139" dur="250" fill="hold"/>
                                        <p:tgtEl>
                                          <p:spTgt spid="167"/>
                                        </p:tgtEl>
                                        <p:attrNameLst>
                                          <p:attrName>ppt_w</p:attrName>
                                        </p:attrNameLst>
                                      </p:cBhvr>
                                      <p:tavLst>
                                        <p:tav tm="0">
                                          <p:val>
                                            <p:fltVal val="0"/>
                                          </p:val>
                                        </p:tav>
                                        <p:tav tm="100000">
                                          <p:val>
                                            <p:strVal val="#ppt_w"/>
                                          </p:val>
                                        </p:tav>
                                      </p:tavLst>
                                    </p:anim>
                                    <p:anim calcmode="lin" valueType="num">
                                      <p:cBhvr>
                                        <p:cTn id="140" dur="250" fill="hold"/>
                                        <p:tgtEl>
                                          <p:spTgt spid="167"/>
                                        </p:tgtEl>
                                        <p:attrNameLst>
                                          <p:attrName>ppt_h</p:attrName>
                                        </p:attrNameLst>
                                      </p:cBhvr>
                                      <p:tavLst>
                                        <p:tav tm="0">
                                          <p:val>
                                            <p:fltVal val="0"/>
                                          </p:val>
                                        </p:tav>
                                        <p:tav tm="100000">
                                          <p:val>
                                            <p:strVal val="#ppt_h"/>
                                          </p:val>
                                        </p:tav>
                                      </p:tavLst>
                                    </p:anim>
                                    <p:animEffect transition="in" filter="fade">
                                      <p:cBhvr>
                                        <p:cTn id="141" dur="250"/>
                                        <p:tgtEl>
                                          <p:spTgt spid="167"/>
                                        </p:tgtEl>
                                      </p:cBhvr>
                                    </p:animEffect>
                                  </p:childTnLst>
                                </p:cTn>
                              </p:par>
                            </p:childTnLst>
                          </p:cTn>
                        </p:par>
                        <p:par>
                          <p:cTn id="142" fill="hold">
                            <p:stCondLst>
                              <p:cond delay="9000"/>
                            </p:stCondLst>
                            <p:childTnLst>
                              <p:par>
                                <p:cTn id="143" presetID="53" presetClass="entr" presetSubtype="16" fill="hold" nodeType="afterEffect">
                                  <p:stCondLst>
                                    <p:cond delay="0"/>
                                  </p:stCondLst>
                                  <p:childTnLst>
                                    <p:set>
                                      <p:cBhvr>
                                        <p:cTn id="144" dur="1" fill="hold">
                                          <p:stCondLst>
                                            <p:cond delay="0"/>
                                          </p:stCondLst>
                                        </p:cTn>
                                        <p:tgtEl>
                                          <p:spTgt spid="176"/>
                                        </p:tgtEl>
                                        <p:attrNameLst>
                                          <p:attrName>style.visibility</p:attrName>
                                        </p:attrNameLst>
                                      </p:cBhvr>
                                      <p:to>
                                        <p:strVal val="visible"/>
                                      </p:to>
                                    </p:set>
                                    <p:anim calcmode="lin" valueType="num">
                                      <p:cBhvr>
                                        <p:cTn id="145" dur="250" fill="hold"/>
                                        <p:tgtEl>
                                          <p:spTgt spid="176"/>
                                        </p:tgtEl>
                                        <p:attrNameLst>
                                          <p:attrName>ppt_w</p:attrName>
                                        </p:attrNameLst>
                                      </p:cBhvr>
                                      <p:tavLst>
                                        <p:tav tm="0">
                                          <p:val>
                                            <p:fltVal val="0"/>
                                          </p:val>
                                        </p:tav>
                                        <p:tav tm="100000">
                                          <p:val>
                                            <p:strVal val="#ppt_w"/>
                                          </p:val>
                                        </p:tav>
                                      </p:tavLst>
                                    </p:anim>
                                    <p:anim calcmode="lin" valueType="num">
                                      <p:cBhvr>
                                        <p:cTn id="146" dur="250" fill="hold"/>
                                        <p:tgtEl>
                                          <p:spTgt spid="176"/>
                                        </p:tgtEl>
                                        <p:attrNameLst>
                                          <p:attrName>ppt_h</p:attrName>
                                        </p:attrNameLst>
                                      </p:cBhvr>
                                      <p:tavLst>
                                        <p:tav tm="0">
                                          <p:val>
                                            <p:fltVal val="0"/>
                                          </p:val>
                                        </p:tav>
                                        <p:tav tm="100000">
                                          <p:val>
                                            <p:strVal val="#ppt_h"/>
                                          </p:val>
                                        </p:tav>
                                      </p:tavLst>
                                    </p:anim>
                                    <p:animEffect transition="in" filter="fade">
                                      <p:cBhvr>
                                        <p:cTn id="147" dur="250"/>
                                        <p:tgtEl>
                                          <p:spTgt spid="176"/>
                                        </p:tgtEl>
                                      </p:cBhvr>
                                    </p:animEffect>
                                  </p:childTnLst>
                                </p:cTn>
                              </p:par>
                            </p:childTnLst>
                          </p:cTn>
                        </p:par>
                        <p:par>
                          <p:cTn id="148" fill="hold">
                            <p:stCondLst>
                              <p:cond delay="9250"/>
                            </p:stCondLst>
                            <p:childTnLst>
                              <p:par>
                                <p:cTn id="149" presetID="53" presetClass="entr" presetSubtype="16" fill="hold" nodeType="afterEffect">
                                  <p:stCondLst>
                                    <p:cond delay="0"/>
                                  </p:stCondLst>
                                  <p:childTnLst>
                                    <p:set>
                                      <p:cBhvr>
                                        <p:cTn id="150" dur="1" fill="hold">
                                          <p:stCondLst>
                                            <p:cond delay="0"/>
                                          </p:stCondLst>
                                        </p:cTn>
                                        <p:tgtEl>
                                          <p:spTgt spid="191"/>
                                        </p:tgtEl>
                                        <p:attrNameLst>
                                          <p:attrName>style.visibility</p:attrName>
                                        </p:attrNameLst>
                                      </p:cBhvr>
                                      <p:to>
                                        <p:strVal val="visible"/>
                                      </p:to>
                                    </p:set>
                                    <p:anim calcmode="lin" valueType="num">
                                      <p:cBhvr>
                                        <p:cTn id="151" dur="250" fill="hold"/>
                                        <p:tgtEl>
                                          <p:spTgt spid="191"/>
                                        </p:tgtEl>
                                        <p:attrNameLst>
                                          <p:attrName>ppt_w</p:attrName>
                                        </p:attrNameLst>
                                      </p:cBhvr>
                                      <p:tavLst>
                                        <p:tav tm="0">
                                          <p:val>
                                            <p:fltVal val="0"/>
                                          </p:val>
                                        </p:tav>
                                        <p:tav tm="100000">
                                          <p:val>
                                            <p:strVal val="#ppt_w"/>
                                          </p:val>
                                        </p:tav>
                                      </p:tavLst>
                                    </p:anim>
                                    <p:anim calcmode="lin" valueType="num">
                                      <p:cBhvr>
                                        <p:cTn id="152" dur="250" fill="hold"/>
                                        <p:tgtEl>
                                          <p:spTgt spid="191"/>
                                        </p:tgtEl>
                                        <p:attrNameLst>
                                          <p:attrName>ppt_h</p:attrName>
                                        </p:attrNameLst>
                                      </p:cBhvr>
                                      <p:tavLst>
                                        <p:tav tm="0">
                                          <p:val>
                                            <p:fltVal val="0"/>
                                          </p:val>
                                        </p:tav>
                                        <p:tav tm="100000">
                                          <p:val>
                                            <p:strVal val="#ppt_h"/>
                                          </p:val>
                                        </p:tav>
                                      </p:tavLst>
                                    </p:anim>
                                    <p:animEffect transition="in" filter="fade">
                                      <p:cBhvr>
                                        <p:cTn id="153" dur="250"/>
                                        <p:tgtEl>
                                          <p:spTgt spid="191"/>
                                        </p:tgtEl>
                                      </p:cBhvr>
                                    </p:animEffect>
                                  </p:childTnLst>
                                </p:cTn>
                              </p:par>
                            </p:childTnLst>
                          </p:cTn>
                        </p:par>
                        <p:par>
                          <p:cTn id="154" fill="hold">
                            <p:stCondLst>
                              <p:cond delay="9500"/>
                            </p:stCondLst>
                            <p:childTnLst>
                              <p:par>
                                <p:cTn id="155" presetID="53" presetClass="entr" presetSubtype="16" fill="hold" nodeType="afterEffect">
                                  <p:stCondLst>
                                    <p:cond delay="0"/>
                                  </p:stCondLst>
                                  <p:childTnLst>
                                    <p:set>
                                      <p:cBhvr>
                                        <p:cTn id="156" dur="1" fill="hold">
                                          <p:stCondLst>
                                            <p:cond delay="0"/>
                                          </p:stCondLst>
                                        </p:cTn>
                                        <p:tgtEl>
                                          <p:spTgt spid="188"/>
                                        </p:tgtEl>
                                        <p:attrNameLst>
                                          <p:attrName>style.visibility</p:attrName>
                                        </p:attrNameLst>
                                      </p:cBhvr>
                                      <p:to>
                                        <p:strVal val="visible"/>
                                      </p:to>
                                    </p:set>
                                    <p:anim calcmode="lin" valueType="num">
                                      <p:cBhvr>
                                        <p:cTn id="157" dur="250" fill="hold"/>
                                        <p:tgtEl>
                                          <p:spTgt spid="188"/>
                                        </p:tgtEl>
                                        <p:attrNameLst>
                                          <p:attrName>ppt_w</p:attrName>
                                        </p:attrNameLst>
                                      </p:cBhvr>
                                      <p:tavLst>
                                        <p:tav tm="0">
                                          <p:val>
                                            <p:fltVal val="0"/>
                                          </p:val>
                                        </p:tav>
                                        <p:tav tm="100000">
                                          <p:val>
                                            <p:strVal val="#ppt_w"/>
                                          </p:val>
                                        </p:tav>
                                      </p:tavLst>
                                    </p:anim>
                                    <p:anim calcmode="lin" valueType="num">
                                      <p:cBhvr>
                                        <p:cTn id="158" dur="250" fill="hold"/>
                                        <p:tgtEl>
                                          <p:spTgt spid="188"/>
                                        </p:tgtEl>
                                        <p:attrNameLst>
                                          <p:attrName>ppt_h</p:attrName>
                                        </p:attrNameLst>
                                      </p:cBhvr>
                                      <p:tavLst>
                                        <p:tav tm="0">
                                          <p:val>
                                            <p:fltVal val="0"/>
                                          </p:val>
                                        </p:tav>
                                        <p:tav tm="100000">
                                          <p:val>
                                            <p:strVal val="#ppt_h"/>
                                          </p:val>
                                        </p:tav>
                                      </p:tavLst>
                                    </p:anim>
                                    <p:animEffect transition="in" filter="fade">
                                      <p:cBhvr>
                                        <p:cTn id="159" dur="250"/>
                                        <p:tgtEl>
                                          <p:spTgt spid="188"/>
                                        </p:tgtEl>
                                      </p:cBhvr>
                                    </p:animEffect>
                                  </p:childTnLst>
                                </p:cTn>
                              </p:par>
                            </p:childTnLst>
                          </p:cTn>
                        </p:par>
                        <p:par>
                          <p:cTn id="160" fill="hold">
                            <p:stCondLst>
                              <p:cond delay="9750"/>
                            </p:stCondLst>
                            <p:childTnLst>
                              <p:par>
                                <p:cTn id="161" presetID="53" presetClass="entr" presetSubtype="16" fill="hold" nodeType="afterEffect">
                                  <p:stCondLst>
                                    <p:cond delay="0"/>
                                  </p:stCondLst>
                                  <p:childTnLst>
                                    <p:set>
                                      <p:cBhvr>
                                        <p:cTn id="162" dur="1" fill="hold">
                                          <p:stCondLst>
                                            <p:cond delay="0"/>
                                          </p:stCondLst>
                                        </p:cTn>
                                        <p:tgtEl>
                                          <p:spTgt spid="164"/>
                                        </p:tgtEl>
                                        <p:attrNameLst>
                                          <p:attrName>style.visibility</p:attrName>
                                        </p:attrNameLst>
                                      </p:cBhvr>
                                      <p:to>
                                        <p:strVal val="visible"/>
                                      </p:to>
                                    </p:set>
                                    <p:anim calcmode="lin" valueType="num">
                                      <p:cBhvr>
                                        <p:cTn id="163" dur="250" fill="hold"/>
                                        <p:tgtEl>
                                          <p:spTgt spid="164"/>
                                        </p:tgtEl>
                                        <p:attrNameLst>
                                          <p:attrName>ppt_w</p:attrName>
                                        </p:attrNameLst>
                                      </p:cBhvr>
                                      <p:tavLst>
                                        <p:tav tm="0">
                                          <p:val>
                                            <p:fltVal val="0"/>
                                          </p:val>
                                        </p:tav>
                                        <p:tav tm="100000">
                                          <p:val>
                                            <p:strVal val="#ppt_w"/>
                                          </p:val>
                                        </p:tav>
                                      </p:tavLst>
                                    </p:anim>
                                    <p:anim calcmode="lin" valueType="num">
                                      <p:cBhvr>
                                        <p:cTn id="164" dur="250" fill="hold"/>
                                        <p:tgtEl>
                                          <p:spTgt spid="164"/>
                                        </p:tgtEl>
                                        <p:attrNameLst>
                                          <p:attrName>ppt_h</p:attrName>
                                        </p:attrNameLst>
                                      </p:cBhvr>
                                      <p:tavLst>
                                        <p:tav tm="0">
                                          <p:val>
                                            <p:fltVal val="0"/>
                                          </p:val>
                                        </p:tav>
                                        <p:tav tm="100000">
                                          <p:val>
                                            <p:strVal val="#ppt_h"/>
                                          </p:val>
                                        </p:tav>
                                      </p:tavLst>
                                    </p:anim>
                                    <p:animEffect transition="in" filter="fade">
                                      <p:cBhvr>
                                        <p:cTn id="165" dur="250"/>
                                        <p:tgtEl>
                                          <p:spTgt spid="164"/>
                                        </p:tgtEl>
                                      </p:cBhvr>
                                    </p:animEffect>
                                  </p:childTnLst>
                                </p:cTn>
                              </p:par>
                            </p:childTnLst>
                          </p:cTn>
                        </p:par>
                        <p:par>
                          <p:cTn id="166" fill="hold">
                            <p:stCondLst>
                              <p:cond delay="10000"/>
                            </p:stCondLst>
                            <p:childTnLst>
                              <p:par>
                                <p:cTn id="167" presetID="53" presetClass="entr" presetSubtype="16" fill="hold" nodeType="afterEffect">
                                  <p:stCondLst>
                                    <p:cond delay="0"/>
                                  </p:stCondLst>
                                  <p:childTnLst>
                                    <p:set>
                                      <p:cBhvr>
                                        <p:cTn id="168" dur="1" fill="hold">
                                          <p:stCondLst>
                                            <p:cond delay="0"/>
                                          </p:stCondLst>
                                        </p:cTn>
                                        <p:tgtEl>
                                          <p:spTgt spid="182"/>
                                        </p:tgtEl>
                                        <p:attrNameLst>
                                          <p:attrName>style.visibility</p:attrName>
                                        </p:attrNameLst>
                                      </p:cBhvr>
                                      <p:to>
                                        <p:strVal val="visible"/>
                                      </p:to>
                                    </p:set>
                                    <p:anim calcmode="lin" valueType="num">
                                      <p:cBhvr>
                                        <p:cTn id="169" dur="250" fill="hold"/>
                                        <p:tgtEl>
                                          <p:spTgt spid="182"/>
                                        </p:tgtEl>
                                        <p:attrNameLst>
                                          <p:attrName>ppt_w</p:attrName>
                                        </p:attrNameLst>
                                      </p:cBhvr>
                                      <p:tavLst>
                                        <p:tav tm="0">
                                          <p:val>
                                            <p:fltVal val="0"/>
                                          </p:val>
                                        </p:tav>
                                        <p:tav tm="100000">
                                          <p:val>
                                            <p:strVal val="#ppt_w"/>
                                          </p:val>
                                        </p:tav>
                                      </p:tavLst>
                                    </p:anim>
                                    <p:anim calcmode="lin" valueType="num">
                                      <p:cBhvr>
                                        <p:cTn id="170" dur="250" fill="hold"/>
                                        <p:tgtEl>
                                          <p:spTgt spid="182"/>
                                        </p:tgtEl>
                                        <p:attrNameLst>
                                          <p:attrName>ppt_h</p:attrName>
                                        </p:attrNameLst>
                                      </p:cBhvr>
                                      <p:tavLst>
                                        <p:tav tm="0">
                                          <p:val>
                                            <p:fltVal val="0"/>
                                          </p:val>
                                        </p:tav>
                                        <p:tav tm="100000">
                                          <p:val>
                                            <p:strVal val="#ppt_h"/>
                                          </p:val>
                                        </p:tav>
                                      </p:tavLst>
                                    </p:anim>
                                    <p:animEffect transition="in" filter="fade">
                                      <p:cBhvr>
                                        <p:cTn id="171" dur="250"/>
                                        <p:tgtEl>
                                          <p:spTgt spid="182"/>
                                        </p:tgtEl>
                                      </p:cBhvr>
                                    </p:animEffect>
                                  </p:childTnLst>
                                </p:cTn>
                              </p:par>
                            </p:childTnLst>
                          </p:cTn>
                        </p:par>
                        <p:par>
                          <p:cTn id="172" fill="hold">
                            <p:stCondLst>
                              <p:cond delay="10250"/>
                            </p:stCondLst>
                            <p:childTnLst>
                              <p:par>
                                <p:cTn id="173" presetID="10" presetClass="entr" presetSubtype="0" fill="hold" nodeType="afterEffect">
                                  <p:stCondLst>
                                    <p:cond delay="0"/>
                                  </p:stCondLst>
                                  <p:childTnLst>
                                    <p:set>
                                      <p:cBhvr>
                                        <p:cTn id="174" dur="1" fill="hold">
                                          <p:stCondLst>
                                            <p:cond delay="0"/>
                                          </p:stCondLst>
                                        </p:cTn>
                                        <p:tgtEl>
                                          <p:spTgt spid="9"/>
                                        </p:tgtEl>
                                        <p:attrNameLst>
                                          <p:attrName>style.visibility</p:attrName>
                                        </p:attrNameLst>
                                      </p:cBhvr>
                                      <p:to>
                                        <p:strVal val="visible"/>
                                      </p:to>
                                    </p:set>
                                    <p:animEffect transition="in" filter="fade">
                                      <p:cBhvr>
                                        <p:cTn id="175" dur="1000"/>
                                        <p:tgtEl>
                                          <p:spTgt spid="9"/>
                                        </p:tgtEl>
                                      </p:cBhvr>
                                    </p:animEffect>
                                  </p:childTnLst>
                                </p:cTn>
                              </p:par>
                            </p:childTnLst>
                          </p:cTn>
                        </p:par>
                        <p:par>
                          <p:cTn id="176" fill="hold">
                            <p:stCondLst>
                              <p:cond delay="11250"/>
                            </p:stCondLst>
                            <p:childTnLst>
                              <p:par>
                                <p:cTn id="177" presetID="53" presetClass="entr" presetSubtype="16" fill="hold" nodeType="afterEffect">
                                  <p:stCondLst>
                                    <p:cond delay="0"/>
                                  </p:stCondLst>
                                  <p:childTnLst>
                                    <p:set>
                                      <p:cBhvr>
                                        <p:cTn id="178" dur="1" fill="hold">
                                          <p:stCondLst>
                                            <p:cond delay="0"/>
                                          </p:stCondLst>
                                        </p:cTn>
                                        <p:tgtEl>
                                          <p:spTgt spid="141"/>
                                        </p:tgtEl>
                                        <p:attrNameLst>
                                          <p:attrName>style.visibility</p:attrName>
                                        </p:attrNameLst>
                                      </p:cBhvr>
                                      <p:to>
                                        <p:strVal val="visible"/>
                                      </p:to>
                                    </p:set>
                                    <p:anim calcmode="lin" valueType="num">
                                      <p:cBhvr>
                                        <p:cTn id="179" dur="250" fill="hold"/>
                                        <p:tgtEl>
                                          <p:spTgt spid="141"/>
                                        </p:tgtEl>
                                        <p:attrNameLst>
                                          <p:attrName>ppt_w</p:attrName>
                                        </p:attrNameLst>
                                      </p:cBhvr>
                                      <p:tavLst>
                                        <p:tav tm="0">
                                          <p:val>
                                            <p:fltVal val="0"/>
                                          </p:val>
                                        </p:tav>
                                        <p:tav tm="100000">
                                          <p:val>
                                            <p:strVal val="#ppt_w"/>
                                          </p:val>
                                        </p:tav>
                                      </p:tavLst>
                                    </p:anim>
                                    <p:anim calcmode="lin" valueType="num">
                                      <p:cBhvr>
                                        <p:cTn id="180" dur="250" fill="hold"/>
                                        <p:tgtEl>
                                          <p:spTgt spid="141"/>
                                        </p:tgtEl>
                                        <p:attrNameLst>
                                          <p:attrName>ppt_h</p:attrName>
                                        </p:attrNameLst>
                                      </p:cBhvr>
                                      <p:tavLst>
                                        <p:tav tm="0">
                                          <p:val>
                                            <p:fltVal val="0"/>
                                          </p:val>
                                        </p:tav>
                                        <p:tav tm="100000">
                                          <p:val>
                                            <p:strVal val="#ppt_h"/>
                                          </p:val>
                                        </p:tav>
                                      </p:tavLst>
                                    </p:anim>
                                    <p:animEffect transition="in" filter="fade">
                                      <p:cBhvr>
                                        <p:cTn id="181" dur="250"/>
                                        <p:tgtEl>
                                          <p:spTgt spid="141"/>
                                        </p:tgtEl>
                                      </p:cBhvr>
                                    </p:animEffect>
                                  </p:childTnLst>
                                </p:cTn>
                              </p:par>
                            </p:childTnLst>
                          </p:cTn>
                        </p:par>
                        <p:par>
                          <p:cTn id="182" fill="hold">
                            <p:stCondLst>
                              <p:cond delay="11500"/>
                            </p:stCondLst>
                            <p:childTnLst>
                              <p:par>
                                <p:cTn id="183" presetID="53" presetClass="entr" presetSubtype="16" fill="hold" nodeType="afterEffect">
                                  <p:stCondLst>
                                    <p:cond delay="0"/>
                                  </p:stCondLst>
                                  <p:childTnLst>
                                    <p:set>
                                      <p:cBhvr>
                                        <p:cTn id="184" dur="1" fill="hold">
                                          <p:stCondLst>
                                            <p:cond delay="0"/>
                                          </p:stCondLst>
                                        </p:cTn>
                                        <p:tgtEl>
                                          <p:spTgt spid="144"/>
                                        </p:tgtEl>
                                        <p:attrNameLst>
                                          <p:attrName>style.visibility</p:attrName>
                                        </p:attrNameLst>
                                      </p:cBhvr>
                                      <p:to>
                                        <p:strVal val="visible"/>
                                      </p:to>
                                    </p:set>
                                    <p:anim calcmode="lin" valueType="num">
                                      <p:cBhvr>
                                        <p:cTn id="185" dur="250" fill="hold"/>
                                        <p:tgtEl>
                                          <p:spTgt spid="144"/>
                                        </p:tgtEl>
                                        <p:attrNameLst>
                                          <p:attrName>ppt_w</p:attrName>
                                        </p:attrNameLst>
                                      </p:cBhvr>
                                      <p:tavLst>
                                        <p:tav tm="0">
                                          <p:val>
                                            <p:fltVal val="0"/>
                                          </p:val>
                                        </p:tav>
                                        <p:tav tm="100000">
                                          <p:val>
                                            <p:strVal val="#ppt_w"/>
                                          </p:val>
                                        </p:tav>
                                      </p:tavLst>
                                    </p:anim>
                                    <p:anim calcmode="lin" valueType="num">
                                      <p:cBhvr>
                                        <p:cTn id="186" dur="250" fill="hold"/>
                                        <p:tgtEl>
                                          <p:spTgt spid="144"/>
                                        </p:tgtEl>
                                        <p:attrNameLst>
                                          <p:attrName>ppt_h</p:attrName>
                                        </p:attrNameLst>
                                      </p:cBhvr>
                                      <p:tavLst>
                                        <p:tav tm="0">
                                          <p:val>
                                            <p:fltVal val="0"/>
                                          </p:val>
                                        </p:tav>
                                        <p:tav tm="100000">
                                          <p:val>
                                            <p:strVal val="#ppt_h"/>
                                          </p:val>
                                        </p:tav>
                                      </p:tavLst>
                                    </p:anim>
                                    <p:animEffect transition="in" filter="fade">
                                      <p:cBhvr>
                                        <p:cTn id="187" dur="250"/>
                                        <p:tgtEl>
                                          <p:spTgt spid="144"/>
                                        </p:tgtEl>
                                      </p:cBhvr>
                                    </p:animEffect>
                                  </p:childTnLst>
                                </p:cTn>
                              </p:par>
                            </p:childTnLst>
                          </p:cTn>
                        </p:par>
                        <p:par>
                          <p:cTn id="188" fill="hold">
                            <p:stCondLst>
                              <p:cond delay="11750"/>
                            </p:stCondLst>
                            <p:childTnLst>
                              <p:par>
                                <p:cTn id="189" presetID="53" presetClass="entr" presetSubtype="16" fill="hold" nodeType="afterEffect">
                                  <p:stCondLst>
                                    <p:cond delay="0"/>
                                  </p:stCondLst>
                                  <p:childTnLst>
                                    <p:set>
                                      <p:cBhvr>
                                        <p:cTn id="190" dur="1" fill="hold">
                                          <p:stCondLst>
                                            <p:cond delay="0"/>
                                          </p:stCondLst>
                                        </p:cTn>
                                        <p:tgtEl>
                                          <p:spTgt spid="129"/>
                                        </p:tgtEl>
                                        <p:attrNameLst>
                                          <p:attrName>style.visibility</p:attrName>
                                        </p:attrNameLst>
                                      </p:cBhvr>
                                      <p:to>
                                        <p:strVal val="visible"/>
                                      </p:to>
                                    </p:set>
                                    <p:anim calcmode="lin" valueType="num">
                                      <p:cBhvr>
                                        <p:cTn id="191" dur="250" fill="hold"/>
                                        <p:tgtEl>
                                          <p:spTgt spid="129"/>
                                        </p:tgtEl>
                                        <p:attrNameLst>
                                          <p:attrName>ppt_w</p:attrName>
                                        </p:attrNameLst>
                                      </p:cBhvr>
                                      <p:tavLst>
                                        <p:tav tm="0">
                                          <p:val>
                                            <p:fltVal val="0"/>
                                          </p:val>
                                        </p:tav>
                                        <p:tav tm="100000">
                                          <p:val>
                                            <p:strVal val="#ppt_w"/>
                                          </p:val>
                                        </p:tav>
                                      </p:tavLst>
                                    </p:anim>
                                    <p:anim calcmode="lin" valueType="num">
                                      <p:cBhvr>
                                        <p:cTn id="192" dur="250" fill="hold"/>
                                        <p:tgtEl>
                                          <p:spTgt spid="129"/>
                                        </p:tgtEl>
                                        <p:attrNameLst>
                                          <p:attrName>ppt_h</p:attrName>
                                        </p:attrNameLst>
                                      </p:cBhvr>
                                      <p:tavLst>
                                        <p:tav tm="0">
                                          <p:val>
                                            <p:fltVal val="0"/>
                                          </p:val>
                                        </p:tav>
                                        <p:tav tm="100000">
                                          <p:val>
                                            <p:strVal val="#ppt_h"/>
                                          </p:val>
                                        </p:tav>
                                      </p:tavLst>
                                    </p:anim>
                                    <p:animEffect transition="in" filter="fade">
                                      <p:cBhvr>
                                        <p:cTn id="193" dur="250"/>
                                        <p:tgtEl>
                                          <p:spTgt spid="129"/>
                                        </p:tgtEl>
                                      </p:cBhvr>
                                    </p:animEffect>
                                  </p:childTnLst>
                                </p:cTn>
                              </p:par>
                            </p:childTnLst>
                          </p:cTn>
                        </p:par>
                        <p:par>
                          <p:cTn id="194" fill="hold">
                            <p:stCondLst>
                              <p:cond delay="12000"/>
                            </p:stCondLst>
                            <p:childTnLst>
                              <p:par>
                                <p:cTn id="195" presetID="53" presetClass="entr" presetSubtype="16" fill="hold" nodeType="afterEffect">
                                  <p:stCondLst>
                                    <p:cond delay="0"/>
                                  </p:stCondLst>
                                  <p:childTnLst>
                                    <p:set>
                                      <p:cBhvr>
                                        <p:cTn id="196" dur="1" fill="hold">
                                          <p:stCondLst>
                                            <p:cond delay="0"/>
                                          </p:stCondLst>
                                        </p:cTn>
                                        <p:tgtEl>
                                          <p:spTgt spid="138"/>
                                        </p:tgtEl>
                                        <p:attrNameLst>
                                          <p:attrName>style.visibility</p:attrName>
                                        </p:attrNameLst>
                                      </p:cBhvr>
                                      <p:to>
                                        <p:strVal val="visible"/>
                                      </p:to>
                                    </p:set>
                                    <p:anim calcmode="lin" valueType="num">
                                      <p:cBhvr>
                                        <p:cTn id="197" dur="250" fill="hold"/>
                                        <p:tgtEl>
                                          <p:spTgt spid="138"/>
                                        </p:tgtEl>
                                        <p:attrNameLst>
                                          <p:attrName>ppt_w</p:attrName>
                                        </p:attrNameLst>
                                      </p:cBhvr>
                                      <p:tavLst>
                                        <p:tav tm="0">
                                          <p:val>
                                            <p:fltVal val="0"/>
                                          </p:val>
                                        </p:tav>
                                        <p:tav tm="100000">
                                          <p:val>
                                            <p:strVal val="#ppt_w"/>
                                          </p:val>
                                        </p:tav>
                                      </p:tavLst>
                                    </p:anim>
                                    <p:anim calcmode="lin" valueType="num">
                                      <p:cBhvr>
                                        <p:cTn id="198" dur="250" fill="hold"/>
                                        <p:tgtEl>
                                          <p:spTgt spid="138"/>
                                        </p:tgtEl>
                                        <p:attrNameLst>
                                          <p:attrName>ppt_h</p:attrName>
                                        </p:attrNameLst>
                                      </p:cBhvr>
                                      <p:tavLst>
                                        <p:tav tm="0">
                                          <p:val>
                                            <p:fltVal val="0"/>
                                          </p:val>
                                        </p:tav>
                                        <p:tav tm="100000">
                                          <p:val>
                                            <p:strVal val="#ppt_h"/>
                                          </p:val>
                                        </p:tav>
                                      </p:tavLst>
                                    </p:anim>
                                    <p:animEffect transition="in" filter="fade">
                                      <p:cBhvr>
                                        <p:cTn id="199" dur="250"/>
                                        <p:tgtEl>
                                          <p:spTgt spid="138"/>
                                        </p:tgtEl>
                                      </p:cBhvr>
                                    </p:animEffect>
                                  </p:childTnLst>
                                </p:cTn>
                              </p:par>
                            </p:childTnLst>
                          </p:cTn>
                        </p:par>
                        <p:par>
                          <p:cTn id="200" fill="hold">
                            <p:stCondLst>
                              <p:cond delay="12250"/>
                            </p:stCondLst>
                            <p:childTnLst>
                              <p:par>
                                <p:cTn id="201" presetID="53" presetClass="entr" presetSubtype="16" fill="hold" nodeType="afterEffect">
                                  <p:stCondLst>
                                    <p:cond delay="0"/>
                                  </p:stCondLst>
                                  <p:childTnLst>
                                    <p:set>
                                      <p:cBhvr>
                                        <p:cTn id="202" dur="1" fill="hold">
                                          <p:stCondLst>
                                            <p:cond delay="0"/>
                                          </p:stCondLst>
                                        </p:cTn>
                                        <p:tgtEl>
                                          <p:spTgt spid="120"/>
                                        </p:tgtEl>
                                        <p:attrNameLst>
                                          <p:attrName>style.visibility</p:attrName>
                                        </p:attrNameLst>
                                      </p:cBhvr>
                                      <p:to>
                                        <p:strVal val="visible"/>
                                      </p:to>
                                    </p:set>
                                    <p:anim calcmode="lin" valueType="num">
                                      <p:cBhvr>
                                        <p:cTn id="203" dur="250" fill="hold"/>
                                        <p:tgtEl>
                                          <p:spTgt spid="120"/>
                                        </p:tgtEl>
                                        <p:attrNameLst>
                                          <p:attrName>ppt_w</p:attrName>
                                        </p:attrNameLst>
                                      </p:cBhvr>
                                      <p:tavLst>
                                        <p:tav tm="0">
                                          <p:val>
                                            <p:fltVal val="0"/>
                                          </p:val>
                                        </p:tav>
                                        <p:tav tm="100000">
                                          <p:val>
                                            <p:strVal val="#ppt_w"/>
                                          </p:val>
                                        </p:tav>
                                      </p:tavLst>
                                    </p:anim>
                                    <p:anim calcmode="lin" valueType="num">
                                      <p:cBhvr>
                                        <p:cTn id="204" dur="250" fill="hold"/>
                                        <p:tgtEl>
                                          <p:spTgt spid="120"/>
                                        </p:tgtEl>
                                        <p:attrNameLst>
                                          <p:attrName>ppt_h</p:attrName>
                                        </p:attrNameLst>
                                      </p:cBhvr>
                                      <p:tavLst>
                                        <p:tav tm="0">
                                          <p:val>
                                            <p:fltVal val="0"/>
                                          </p:val>
                                        </p:tav>
                                        <p:tav tm="100000">
                                          <p:val>
                                            <p:strVal val="#ppt_h"/>
                                          </p:val>
                                        </p:tav>
                                      </p:tavLst>
                                    </p:anim>
                                    <p:animEffect transition="in" filter="fade">
                                      <p:cBhvr>
                                        <p:cTn id="205" dur="250"/>
                                        <p:tgtEl>
                                          <p:spTgt spid="120"/>
                                        </p:tgtEl>
                                      </p:cBhvr>
                                    </p:animEffect>
                                  </p:childTnLst>
                                </p:cTn>
                              </p:par>
                            </p:childTnLst>
                          </p:cTn>
                        </p:par>
                        <p:par>
                          <p:cTn id="206" fill="hold">
                            <p:stCondLst>
                              <p:cond delay="12500"/>
                            </p:stCondLst>
                            <p:childTnLst>
                              <p:par>
                                <p:cTn id="207" presetID="53" presetClass="entr" presetSubtype="16" fill="hold" nodeType="afterEffect">
                                  <p:stCondLst>
                                    <p:cond delay="0"/>
                                  </p:stCondLst>
                                  <p:childTnLst>
                                    <p:set>
                                      <p:cBhvr>
                                        <p:cTn id="208" dur="1" fill="hold">
                                          <p:stCondLst>
                                            <p:cond delay="0"/>
                                          </p:stCondLst>
                                        </p:cTn>
                                        <p:tgtEl>
                                          <p:spTgt spid="123"/>
                                        </p:tgtEl>
                                        <p:attrNameLst>
                                          <p:attrName>style.visibility</p:attrName>
                                        </p:attrNameLst>
                                      </p:cBhvr>
                                      <p:to>
                                        <p:strVal val="visible"/>
                                      </p:to>
                                    </p:set>
                                    <p:anim calcmode="lin" valueType="num">
                                      <p:cBhvr>
                                        <p:cTn id="209" dur="250" fill="hold"/>
                                        <p:tgtEl>
                                          <p:spTgt spid="123"/>
                                        </p:tgtEl>
                                        <p:attrNameLst>
                                          <p:attrName>ppt_w</p:attrName>
                                        </p:attrNameLst>
                                      </p:cBhvr>
                                      <p:tavLst>
                                        <p:tav tm="0">
                                          <p:val>
                                            <p:fltVal val="0"/>
                                          </p:val>
                                        </p:tav>
                                        <p:tav tm="100000">
                                          <p:val>
                                            <p:strVal val="#ppt_w"/>
                                          </p:val>
                                        </p:tav>
                                      </p:tavLst>
                                    </p:anim>
                                    <p:anim calcmode="lin" valueType="num">
                                      <p:cBhvr>
                                        <p:cTn id="210" dur="250" fill="hold"/>
                                        <p:tgtEl>
                                          <p:spTgt spid="123"/>
                                        </p:tgtEl>
                                        <p:attrNameLst>
                                          <p:attrName>ppt_h</p:attrName>
                                        </p:attrNameLst>
                                      </p:cBhvr>
                                      <p:tavLst>
                                        <p:tav tm="0">
                                          <p:val>
                                            <p:fltVal val="0"/>
                                          </p:val>
                                        </p:tav>
                                        <p:tav tm="100000">
                                          <p:val>
                                            <p:strVal val="#ppt_h"/>
                                          </p:val>
                                        </p:tav>
                                      </p:tavLst>
                                    </p:anim>
                                    <p:animEffect transition="in" filter="fade">
                                      <p:cBhvr>
                                        <p:cTn id="211" dur="250"/>
                                        <p:tgtEl>
                                          <p:spTgt spid="123"/>
                                        </p:tgtEl>
                                      </p:cBhvr>
                                    </p:animEffect>
                                  </p:childTnLst>
                                </p:cTn>
                              </p:par>
                            </p:childTnLst>
                          </p:cTn>
                        </p:par>
                        <p:par>
                          <p:cTn id="212" fill="hold">
                            <p:stCondLst>
                              <p:cond delay="12750"/>
                            </p:stCondLst>
                            <p:childTnLst>
                              <p:par>
                                <p:cTn id="213" presetID="53" presetClass="entr" presetSubtype="16" fill="hold" nodeType="afterEffect">
                                  <p:stCondLst>
                                    <p:cond delay="0"/>
                                  </p:stCondLst>
                                  <p:childTnLst>
                                    <p:set>
                                      <p:cBhvr>
                                        <p:cTn id="214" dur="1" fill="hold">
                                          <p:stCondLst>
                                            <p:cond delay="0"/>
                                          </p:stCondLst>
                                        </p:cTn>
                                        <p:tgtEl>
                                          <p:spTgt spid="126"/>
                                        </p:tgtEl>
                                        <p:attrNameLst>
                                          <p:attrName>style.visibility</p:attrName>
                                        </p:attrNameLst>
                                      </p:cBhvr>
                                      <p:to>
                                        <p:strVal val="visible"/>
                                      </p:to>
                                    </p:set>
                                    <p:anim calcmode="lin" valueType="num">
                                      <p:cBhvr>
                                        <p:cTn id="215" dur="250" fill="hold"/>
                                        <p:tgtEl>
                                          <p:spTgt spid="126"/>
                                        </p:tgtEl>
                                        <p:attrNameLst>
                                          <p:attrName>ppt_w</p:attrName>
                                        </p:attrNameLst>
                                      </p:cBhvr>
                                      <p:tavLst>
                                        <p:tav tm="0">
                                          <p:val>
                                            <p:fltVal val="0"/>
                                          </p:val>
                                        </p:tav>
                                        <p:tav tm="100000">
                                          <p:val>
                                            <p:strVal val="#ppt_w"/>
                                          </p:val>
                                        </p:tav>
                                      </p:tavLst>
                                    </p:anim>
                                    <p:anim calcmode="lin" valueType="num">
                                      <p:cBhvr>
                                        <p:cTn id="216" dur="250" fill="hold"/>
                                        <p:tgtEl>
                                          <p:spTgt spid="126"/>
                                        </p:tgtEl>
                                        <p:attrNameLst>
                                          <p:attrName>ppt_h</p:attrName>
                                        </p:attrNameLst>
                                      </p:cBhvr>
                                      <p:tavLst>
                                        <p:tav tm="0">
                                          <p:val>
                                            <p:fltVal val="0"/>
                                          </p:val>
                                        </p:tav>
                                        <p:tav tm="100000">
                                          <p:val>
                                            <p:strVal val="#ppt_h"/>
                                          </p:val>
                                        </p:tav>
                                      </p:tavLst>
                                    </p:anim>
                                    <p:animEffect transition="in" filter="fade">
                                      <p:cBhvr>
                                        <p:cTn id="217" dur="250"/>
                                        <p:tgtEl>
                                          <p:spTgt spid="126"/>
                                        </p:tgtEl>
                                      </p:cBhvr>
                                    </p:animEffect>
                                  </p:childTnLst>
                                </p:cTn>
                              </p:par>
                            </p:childTnLst>
                          </p:cTn>
                        </p:par>
                        <p:par>
                          <p:cTn id="218" fill="hold">
                            <p:stCondLst>
                              <p:cond delay="13000"/>
                            </p:stCondLst>
                            <p:childTnLst>
                              <p:par>
                                <p:cTn id="219" presetID="53" presetClass="entr" presetSubtype="16" fill="hold" nodeType="afterEffect">
                                  <p:stCondLst>
                                    <p:cond delay="0"/>
                                  </p:stCondLst>
                                  <p:childTnLst>
                                    <p:set>
                                      <p:cBhvr>
                                        <p:cTn id="220" dur="1" fill="hold">
                                          <p:stCondLst>
                                            <p:cond delay="0"/>
                                          </p:stCondLst>
                                        </p:cTn>
                                        <p:tgtEl>
                                          <p:spTgt spid="153"/>
                                        </p:tgtEl>
                                        <p:attrNameLst>
                                          <p:attrName>style.visibility</p:attrName>
                                        </p:attrNameLst>
                                      </p:cBhvr>
                                      <p:to>
                                        <p:strVal val="visible"/>
                                      </p:to>
                                    </p:set>
                                    <p:anim calcmode="lin" valueType="num">
                                      <p:cBhvr>
                                        <p:cTn id="221" dur="250" fill="hold"/>
                                        <p:tgtEl>
                                          <p:spTgt spid="153"/>
                                        </p:tgtEl>
                                        <p:attrNameLst>
                                          <p:attrName>ppt_w</p:attrName>
                                        </p:attrNameLst>
                                      </p:cBhvr>
                                      <p:tavLst>
                                        <p:tav tm="0">
                                          <p:val>
                                            <p:fltVal val="0"/>
                                          </p:val>
                                        </p:tav>
                                        <p:tav tm="100000">
                                          <p:val>
                                            <p:strVal val="#ppt_w"/>
                                          </p:val>
                                        </p:tav>
                                      </p:tavLst>
                                    </p:anim>
                                    <p:anim calcmode="lin" valueType="num">
                                      <p:cBhvr>
                                        <p:cTn id="222" dur="250" fill="hold"/>
                                        <p:tgtEl>
                                          <p:spTgt spid="153"/>
                                        </p:tgtEl>
                                        <p:attrNameLst>
                                          <p:attrName>ppt_h</p:attrName>
                                        </p:attrNameLst>
                                      </p:cBhvr>
                                      <p:tavLst>
                                        <p:tav tm="0">
                                          <p:val>
                                            <p:fltVal val="0"/>
                                          </p:val>
                                        </p:tav>
                                        <p:tav tm="100000">
                                          <p:val>
                                            <p:strVal val="#ppt_h"/>
                                          </p:val>
                                        </p:tav>
                                      </p:tavLst>
                                    </p:anim>
                                    <p:animEffect transition="in" filter="fade">
                                      <p:cBhvr>
                                        <p:cTn id="223" dur="250"/>
                                        <p:tgtEl>
                                          <p:spTgt spid="153"/>
                                        </p:tgtEl>
                                      </p:cBhvr>
                                    </p:animEffect>
                                  </p:childTnLst>
                                </p:cTn>
                              </p:par>
                            </p:childTnLst>
                          </p:cTn>
                        </p:par>
                        <p:par>
                          <p:cTn id="224" fill="hold">
                            <p:stCondLst>
                              <p:cond delay="13250"/>
                            </p:stCondLst>
                            <p:childTnLst>
                              <p:par>
                                <p:cTn id="225" presetID="10" presetClass="entr" presetSubtype="0" fill="hold" nodeType="afterEffect">
                                  <p:stCondLst>
                                    <p:cond delay="0"/>
                                  </p:stCondLst>
                                  <p:childTnLst>
                                    <p:set>
                                      <p:cBhvr>
                                        <p:cTn id="226" dur="1" fill="hold">
                                          <p:stCondLst>
                                            <p:cond delay="0"/>
                                          </p:stCondLst>
                                        </p:cTn>
                                        <p:tgtEl>
                                          <p:spTgt spid="10"/>
                                        </p:tgtEl>
                                        <p:attrNameLst>
                                          <p:attrName>style.visibility</p:attrName>
                                        </p:attrNameLst>
                                      </p:cBhvr>
                                      <p:to>
                                        <p:strVal val="visible"/>
                                      </p:to>
                                    </p:set>
                                    <p:animEffect transition="in" filter="fade">
                                      <p:cBhvr>
                                        <p:cTn id="227" dur="1000"/>
                                        <p:tgtEl>
                                          <p:spTgt spid="10"/>
                                        </p:tgtEl>
                                      </p:cBhvr>
                                    </p:animEffect>
                                  </p:childTnLst>
                                </p:cTn>
                              </p:par>
                            </p:childTnLst>
                          </p:cTn>
                        </p:par>
                        <p:par>
                          <p:cTn id="228" fill="hold">
                            <p:stCondLst>
                              <p:cond delay="14250"/>
                            </p:stCondLst>
                            <p:childTnLst>
                              <p:par>
                                <p:cTn id="229" presetID="53" presetClass="entr" presetSubtype="16" fill="hold" nodeType="afterEffect">
                                  <p:stCondLst>
                                    <p:cond delay="0"/>
                                  </p:stCondLst>
                                  <p:childTnLst>
                                    <p:set>
                                      <p:cBhvr>
                                        <p:cTn id="230" dur="1" fill="hold">
                                          <p:stCondLst>
                                            <p:cond delay="0"/>
                                          </p:stCondLst>
                                        </p:cTn>
                                        <p:tgtEl>
                                          <p:spTgt spid="99"/>
                                        </p:tgtEl>
                                        <p:attrNameLst>
                                          <p:attrName>style.visibility</p:attrName>
                                        </p:attrNameLst>
                                      </p:cBhvr>
                                      <p:to>
                                        <p:strVal val="visible"/>
                                      </p:to>
                                    </p:set>
                                    <p:anim calcmode="lin" valueType="num">
                                      <p:cBhvr>
                                        <p:cTn id="231" dur="250" fill="hold"/>
                                        <p:tgtEl>
                                          <p:spTgt spid="99"/>
                                        </p:tgtEl>
                                        <p:attrNameLst>
                                          <p:attrName>ppt_w</p:attrName>
                                        </p:attrNameLst>
                                      </p:cBhvr>
                                      <p:tavLst>
                                        <p:tav tm="0">
                                          <p:val>
                                            <p:fltVal val="0"/>
                                          </p:val>
                                        </p:tav>
                                        <p:tav tm="100000">
                                          <p:val>
                                            <p:strVal val="#ppt_w"/>
                                          </p:val>
                                        </p:tav>
                                      </p:tavLst>
                                    </p:anim>
                                    <p:anim calcmode="lin" valueType="num">
                                      <p:cBhvr>
                                        <p:cTn id="232" dur="250" fill="hold"/>
                                        <p:tgtEl>
                                          <p:spTgt spid="99"/>
                                        </p:tgtEl>
                                        <p:attrNameLst>
                                          <p:attrName>ppt_h</p:attrName>
                                        </p:attrNameLst>
                                      </p:cBhvr>
                                      <p:tavLst>
                                        <p:tav tm="0">
                                          <p:val>
                                            <p:fltVal val="0"/>
                                          </p:val>
                                        </p:tav>
                                        <p:tav tm="100000">
                                          <p:val>
                                            <p:strVal val="#ppt_h"/>
                                          </p:val>
                                        </p:tav>
                                      </p:tavLst>
                                    </p:anim>
                                    <p:animEffect transition="in" filter="fade">
                                      <p:cBhvr>
                                        <p:cTn id="233" dur="250"/>
                                        <p:tgtEl>
                                          <p:spTgt spid="99"/>
                                        </p:tgtEl>
                                      </p:cBhvr>
                                    </p:animEffect>
                                  </p:childTnLst>
                                </p:cTn>
                              </p:par>
                            </p:childTnLst>
                          </p:cTn>
                        </p:par>
                        <p:par>
                          <p:cTn id="234" fill="hold">
                            <p:stCondLst>
                              <p:cond delay="14500"/>
                            </p:stCondLst>
                            <p:childTnLst>
                              <p:par>
                                <p:cTn id="235" presetID="53" presetClass="entr" presetSubtype="16" fill="hold" nodeType="afterEffect">
                                  <p:stCondLst>
                                    <p:cond delay="0"/>
                                  </p:stCondLst>
                                  <p:childTnLst>
                                    <p:set>
                                      <p:cBhvr>
                                        <p:cTn id="236" dur="1" fill="hold">
                                          <p:stCondLst>
                                            <p:cond delay="0"/>
                                          </p:stCondLst>
                                        </p:cTn>
                                        <p:tgtEl>
                                          <p:spTgt spid="108"/>
                                        </p:tgtEl>
                                        <p:attrNameLst>
                                          <p:attrName>style.visibility</p:attrName>
                                        </p:attrNameLst>
                                      </p:cBhvr>
                                      <p:to>
                                        <p:strVal val="visible"/>
                                      </p:to>
                                    </p:set>
                                    <p:anim calcmode="lin" valueType="num">
                                      <p:cBhvr>
                                        <p:cTn id="237" dur="250" fill="hold"/>
                                        <p:tgtEl>
                                          <p:spTgt spid="108"/>
                                        </p:tgtEl>
                                        <p:attrNameLst>
                                          <p:attrName>ppt_w</p:attrName>
                                        </p:attrNameLst>
                                      </p:cBhvr>
                                      <p:tavLst>
                                        <p:tav tm="0">
                                          <p:val>
                                            <p:fltVal val="0"/>
                                          </p:val>
                                        </p:tav>
                                        <p:tav tm="100000">
                                          <p:val>
                                            <p:strVal val="#ppt_w"/>
                                          </p:val>
                                        </p:tav>
                                      </p:tavLst>
                                    </p:anim>
                                    <p:anim calcmode="lin" valueType="num">
                                      <p:cBhvr>
                                        <p:cTn id="238" dur="250" fill="hold"/>
                                        <p:tgtEl>
                                          <p:spTgt spid="108"/>
                                        </p:tgtEl>
                                        <p:attrNameLst>
                                          <p:attrName>ppt_h</p:attrName>
                                        </p:attrNameLst>
                                      </p:cBhvr>
                                      <p:tavLst>
                                        <p:tav tm="0">
                                          <p:val>
                                            <p:fltVal val="0"/>
                                          </p:val>
                                        </p:tav>
                                        <p:tav tm="100000">
                                          <p:val>
                                            <p:strVal val="#ppt_h"/>
                                          </p:val>
                                        </p:tav>
                                      </p:tavLst>
                                    </p:anim>
                                    <p:animEffect transition="in" filter="fade">
                                      <p:cBhvr>
                                        <p:cTn id="239" dur="250"/>
                                        <p:tgtEl>
                                          <p:spTgt spid="108"/>
                                        </p:tgtEl>
                                      </p:cBhvr>
                                    </p:animEffect>
                                  </p:childTnLst>
                                </p:cTn>
                              </p:par>
                            </p:childTnLst>
                          </p:cTn>
                        </p:par>
                        <p:par>
                          <p:cTn id="240" fill="hold">
                            <p:stCondLst>
                              <p:cond delay="14750"/>
                            </p:stCondLst>
                            <p:childTnLst>
                              <p:par>
                                <p:cTn id="241" presetID="53" presetClass="entr" presetSubtype="16" fill="hold" nodeType="afterEffect">
                                  <p:stCondLst>
                                    <p:cond delay="0"/>
                                  </p:stCondLst>
                                  <p:childTnLst>
                                    <p:set>
                                      <p:cBhvr>
                                        <p:cTn id="242" dur="1" fill="hold">
                                          <p:stCondLst>
                                            <p:cond delay="0"/>
                                          </p:stCondLst>
                                        </p:cTn>
                                        <p:tgtEl>
                                          <p:spTgt spid="150"/>
                                        </p:tgtEl>
                                        <p:attrNameLst>
                                          <p:attrName>style.visibility</p:attrName>
                                        </p:attrNameLst>
                                      </p:cBhvr>
                                      <p:to>
                                        <p:strVal val="visible"/>
                                      </p:to>
                                    </p:set>
                                    <p:anim calcmode="lin" valueType="num">
                                      <p:cBhvr>
                                        <p:cTn id="243" dur="250" fill="hold"/>
                                        <p:tgtEl>
                                          <p:spTgt spid="150"/>
                                        </p:tgtEl>
                                        <p:attrNameLst>
                                          <p:attrName>ppt_w</p:attrName>
                                        </p:attrNameLst>
                                      </p:cBhvr>
                                      <p:tavLst>
                                        <p:tav tm="0">
                                          <p:val>
                                            <p:fltVal val="0"/>
                                          </p:val>
                                        </p:tav>
                                        <p:tav tm="100000">
                                          <p:val>
                                            <p:strVal val="#ppt_w"/>
                                          </p:val>
                                        </p:tav>
                                      </p:tavLst>
                                    </p:anim>
                                    <p:anim calcmode="lin" valueType="num">
                                      <p:cBhvr>
                                        <p:cTn id="244" dur="250" fill="hold"/>
                                        <p:tgtEl>
                                          <p:spTgt spid="150"/>
                                        </p:tgtEl>
                                        <p:attrNameLst>
                                          <p:attrName>ppt_h</p:attrName>
                                        </p:attrNameLst>
                                      </p:cBhvr>
                                      <p:tavLst>
                                        <p:tav tm="0">
                                          <p:val>
                                            <p:fltVal val="0"/>
                                          </p:val>
                                        </p:tav>
                                        <p:tav tm="100000">
                                          <p:val>
                                            <p:strVal val="#ppt_h"/>
                                          </p:val>
                                        </p:tav>
                                      </p:tavLst>
                                    </p:anim>
                                    <p:animEffect transition="in" filter="fade">
                                      <p:cBhvr>
                                        <p:cTn id="245" dur="250"/>
                                        <p:tgtEl>
                                          <p:spTgt spid="150"/>
                                        </p:tgtEl>
                                      </p:cBhvr>
                                    </p:animEffect>
                                  </p:childTnLst>
                                </p:cTn>
                              </p:par>
                            </p:childTnLst>
                          </p:cTn>
                        </p:par>
                        <p:par>
                          <p:cTn id="246" fill="hold">
                            <p:stCondLst>
                              <p:cond delay="15000"/>
                            </p:stCondLst>
                            <p:childTnLst>
                              <p:par>
                                <p:cTn id="247" presetID="53" presetClass="entr" presetSubtype="16" fill="hold" nodeType="afterEffect">
                                  <p:stCondLst>
                                    <p:cond delay="0"/>
                                  </p:stCondLst>
                                  <p:childTnLst>
                                    <p:set>
                                      <p:cBhvr>
                                        <p:cTn id="248" dur="1" fill="hold">
                                          <p:stCondLst>
                                            <p:cond delay="0"/>
                                          </p:stCondLst>
                                        </p:cTn>
                                        <p:tgtEl>
                                          <p:spTgt spid="59"/>
                                        </p:tgtEl>
                                        <p:attrNameLst>
                                          <p:attrName>style.visibility</p:attrName>
                                        </p:attrNameLst>
                                      </p:cBhvr>
                                      <p:to>
                                        <p:strVal val="visible"/>
                                      </p:to>
                                    </p:set>
                                    <p:anim calcmode="lin" valueType="num">
                                      <p:cBhvr>
                                        <p:cTn id="249" dur="250" fill="hold"/>
                                        <p:tgtEl>
                                          <p:spTgt spid="59"/>
                                        </p:tgtEl>
                                        <p:attrNameLst>
                                          <p:attrName>ppt_w</p:attrName>
                                        </p:attrNameLst>
                                      </p:cBhvr>
                                      <p:tavLst>
                                        <p:tav tm="0">
                                          <p:val>
                                            <p:fltVal val="0"/>
                                          </p:val>
                                        </p:tav>
                                        <p:tav tm="100000">
                                          <p:val>
                                            <p:strVal val="#ppt_w"/>
                                          </p:val>
                                        </p:tav>
                                      </p:tavLst>
                                    </p:anim>
                                    <p:anim calcmode="lin" valueType="num">
                                      <p:cBhvr>
                                        <p:cTn id="250" dur="250" fill="hold"/>
                                        <p:tgtEl>
                                          <p:spTgt spid="59"/>
                                        </p:tgtEl>
                                        <p:attrNameLst>
                                          <p:attrName>ppt_h</p:attrName>
                                        </p:attrNameLst>
                                      </p:cBhvr>
                                      <p:tavLst>
                                        <p:tav tm="0">
                                          <p:val>
                                            <p:fltVal val="0"/>
                                          </p:val>
                                        </p:tav>
                                        <p:tav tm="100000">
                                          <p:val>
                                            <p:strVal val="#ppt_h"/>
                                          </p:val>
                                        </p:tav>
                                      </p:tavLst>
                                    </p:anim>
                                    <p:animEffect transition="in" filter="fade">
                                      <p:cBhvr>
                                        <p:cTn id="251" dur="250"/>
                                        <p:tgtEl>
                                          <p:spTgt spid="59"/>
                                        </p:tgtEl>
                                      </p:cBhvr>
                                    </p:animEffect>
                                  </p:childTnLst>
                                </p:cTn>
                              </p:par>
                            </p:childTnLst>
                          </p:cTn>
                        </p:par>
                        <p:par>
                          <p:cTn id="252" fill="hold">
                            <p:stCondLst>
                              <p:cond delay="15250"/>
                            </p:stCondLst>
                            <p:childTnLst>
                              <p:par>
                                <p:cTn id="253" presetID="53" presetClass="entr" presetSubtype="16" fill="hold" nodeType="afterEffect">
                                  <p:stCondLst>
                                    <p:cond delay="0"/>
                                  </p:stCondLst>
                                  <p:childTnLst>
                                    <p:set>
                                      <p:cBhvr>
                                        <p:cTn id="254" dur="1" fill="hold">
                                          <p:stCondLst>
                                            <p:cond delay="0"/>
                                          </p:stCondLst>
                                        </p:cTn>
                                        <p:tgtEl>
                                          <p:spTgt spid="111"/>
                                        </p:tgtEl>
                                        <p:attrNameLst>
                                          <p:attrName>style.visibility</p:attrName>
                                        </p:attrNameLst>
                                      </p:cBhvr>
                                      <p:to>
                                        <p:strVal val="visible"/>
                                      </p:to>
                                    </p:set>
                                    <p:anim calcmode="lin" valueType="num">
                                      <p:cBhvr>
                                        <p:cTn id="255" dur="250" fill="hold"/>
                                        <p:tgtEl>
                                          <p:spTgt spid="111"/>
                                        </p:tgtEl>
                                        <p:attrNameLst>
                                          <p:attrName>ppt_w</p:attrName>
                                        </p:attrNameLst>
                                      </p:cBhvr>
                                      <p:tavLst>
                                        <p:tav tm="0">
                                          <p:val>
                                            <p:fltVal val="0"/>
                                          </p:val>
                                        </p:tav>
                                        <p:tav tm="100000">
                                          <p:val>
                                            <p:strVal val="#ppt_w"/>
                                          </p:val>
                                        </p:tav>
                                      </p:tavLst>
                                    </p:anim>
                                    <p:anim calcmode="lin" valueType="num">
                                      <p:cBhvr>
                                        <p:cTn id="256" dur="250" fill="hold"/>
                                        <p:tgtEl>
                                          <p:spTgt spid="111"/>
                                        </p:tgtEl>
                                        <p:attrNameLst>
                                          <p:attrName>ppt_h</p:attrName>
                                        </p:attrNameLst>
                                      </p:cBhvr>
                                      <p:tavLst>
                                        <p:tav tm="0">
                                          <p:val>
                                            <p:fltVal val="0"/>
                                          </p:val>
                                        </p:tav>
                                        <p:tav tm="100000">
                                          <p:val>
                                            <p:strVal val="#ppt_h"/>
                                          </p:val>
                                        </p:tav>
                                      </p:tavLst>
                                    </p:anim>
                                    <p:animEffect transition="in" filter="fade">
                                      <p:cBhvr>
                                        <p:cTn id="257" dur="250"/>
                                        <p:tgtEl>
                                          <p:spTgt spid="111"/>
                                        </p:tgtEl>
                                      </p:cBhvr>
                                    </p:animEffect>
                                  </p:childTnLst>
                                </p:cTn>
                              </p:par>
                            </p:childTnLst>
                          </p:cTn>
                        </p:par>
                        <p:par>
                          <p:cTn id="258" fill="hold">
                            <p:stCondLst>
                              <p:cond delay="15500"/>
                            </p:stCondLst>
                            <p:childTnLst>
                              <p:par>
                                <p:cTn id="259" presetID="53" presetClass="entr" presetSubtype="16" fill="hold" nodeType="afterEffect">
                                  <p:stCondLst>
                                    <p:cond delay="0"/>
                                  </p:stCondLst>
                                  <p:childTnLst>
                                    <p:set>
                                      <p:cBhvr>
                                        <p:cTn id="260" dur="1" fill="hold">
                                          <p:stCondLst>
                                            <p:cond delay="0"/>
                                          </p:stCondLst>
                                        </p:cTn>
                                        <p:tgtEl>
                                          <p:spTgt spid="117"/>
                                        </p:tgtEl>
                                        <p:attrNameLst>
                                          <p:attrName>style.visibility</p:attrName>
                                        </p:attrNameLst>
                                      </p:cBhvr>
                                      <p:to>
                                        <p:strVal val="visible"/>
                                      </p:to>
                                    </p:set>
                                    <p:anim calcmode="lin" valueType="num">
                                      <p:cBhvr>
                                        <p:cTn id="261" dur="250" fill="hold"/>
                                        <p:tgtEl>
                                          <p:spTgt spid="117"/>
                                        </p:tgtEl>
                                        <p:attrNameLst>
                                          <p:attrName>ppt_w</p:attrName>
                                        </p:attrNameLst>
                                      </p:cBhvr>
                                      <p:tavLst>
                                        <p:tav tm="0">
                                          <p:val>
                                            <p:fltVal val="0"/>
                                          </p:val>
                                        </p:tav>
                                        <p:tav tm="100000">
                                          <p:val>
                                            <p:strVal val="#ppt_w"/>
                                          </p:val>
                                        </p:tav>
                                      </p:tavLst>
                                    </p:anim>
                                    <p:anim calcmode="lin" valueType="num">
                                      <p:cBhvr>
                                        <p:cTn id="262" dur="250" fill="hold"/>
                                        <p:tgtEl>
                                          <p:spTgt spid="117"/>
                                        </p:tgtEl>
                                        <p:attrNameLst>
                                          <p:attrName>ppt_h</p:attrName>
                                        </p:attrNameLst>
                                      </p:cBhvr>
                                      <p:tavLst>
                                        <p:tav tm="0">
                                          <p:val>
                                            <p:fltVal val="0"/>
                                          </p:val>
                                        </p:tav>
                                        <p:tav tm="100000">
                                          <p:val>
                                            <p:strVal val="#ppt_h"/>
                                          </p:val>
                                        </p:tav>
                                      </p:tavLst>
                                    </p:anim>
                                    <p:animEffect transition="in" filter="fade">
                                      <p:cBhvr>
                                        <p:cTn id="263" dur="250"/>
                                        <p:tgtEl>
                                          <p:spTgt spid="117"/>
                                        </p:tgtEl>
                                      </p:cBhvr>
                                    </p:animEffect>
                                  </p:childTnLst>
                                </p:cTn>
                              </p:par>
                            </p:childTnLst>
                          </p:cTn>
                        </p:par>
                        <p:par>
                          <p:cTn id="264" fill="hold">
                            <p:stCondLst>
                              <p:cond delay="15750"/>
                            </p:stCondLst>
                            <p:childTnLst>
                              <p:par>
                                <p:cTn id="265" presetID="53" presetClass="entr" presetSubtype="16" fill="hold" nodeType="afterEffect">
                                  <p:stCondLst>
                                    <p:cond delay="0"/>
                                  </p:stCondLst>
                                  <p:childTnLst>
                                    <p:set>
                                      <p:cBhvr>
                                        <p:cTn id="266" dur="1" fill="hold">
                                          <p:stCondLst>
                                            <p:cond delay="0"/>
                                          </p:stCondLst>
                                        </p:cTn>
                                        <p:tgtEl>
                                          <p:spTgt spid="114"/>
                                        </p:tgtEl>
                                        <p:attrNameLst>
                                          <p:attrName>style.visibility</p:attrName>
                                        </p:attrNameLst>
                                      </p:cBhvr>
                                      <p:to>
                                        <p:strVal val="visible"/>
                                      </p:to>
                                    </p:set>
                                    <p:anim calcmode="lin" valueType="num">
                                      <p:cBhvr>
                                        <p:cTn id="267" dur="250" fill="hold"/>
                                        <p:tgtEl>
                                          <p:spTgt spid="114"/>
                                        </p:tgtEl>
                                        <p:attrNameLst>
                                          <p:attrName>ppt_w</p:attrName>
                                        </p:attrNameLst>
                                      </p:cBhvr>
                                      <p:tavLst>
                                        <p:tav tm="0">
                                          <p:val>
                                            <p:fltVal val="0"/>
                                          </p:val>
                                        </p:tav>
                                        <p:tav tm="100000">
                                          <p:val>
                                            <p:strVal val="#ppt_w"/>
                                          </p:val>
                                        </p:tav>
                                      </p:tavLst>
                                    </p:anim>
                                    <p:anim calcmode="lin" valueType="num">
                                      <p:cBhvr>
                                        <p:cTn id="268" dur="250" fill="hold"/>
                                        <p:tgtEl>
                                          <p:spTgt spid="114"/>
                                        </p:tgtEl>
                                        <p:attrNameLst>
                                          <p:attrName>ppt_h</p:attrName>
                                        </p:attrNameLst>
                                      </p:cBhvr>
                                      <p:tavLst>
                                        <p:tav tm="0">
                                          <p:val>
                                            <p:fltVal val="0"/>
                                          </p:val>
                                        </p:tav>
                                        <p:tav tm="100000">
                                          <p:val>
                                            <p:strVal val="#ppt_h"/>
                                          </p:val>
                                        </p:tav>
                                      </p:tavLst>
                                    </p:anim>
                                    <p:animEffect transition="in" filter="fade">
                                      <p:cBhvr>
                                        <p:cTn id="269" dur="250"/>
                                        <p:tgtEl>
                                          <p:spTgt spid="114"/>
                                        </p:tgtEl>
                                      </p:cBhvr>
                                    </p:animEffect>
                                  </p:childTnLst>
                                </p:cTn>
                              </p:par>
                            </p:childTnLst>
                          </p:cTn>
                        </p:par>
                        <p:par>
                          <p:cTn id="270" fill="hold">
                            <p:stCondLst>
                              <p:cond delay="16000"/>
                            </p:stCondLst>
                            <p:childTnLst>
                              <p:par>
                                <p:cTn id="271" presetID="53" presetClass="entr" presetSubtype="16" fill="hold" nodeType="afterEffect">
                                  <p:stCondLst>
                                    <p:cond delay="0"/>
                                  </p:stCondLst>
                                  <p:childTnLst>
                                    <p:set>
                                      <p:cBhvr>
                                        <p:cTn id="272" dur="1" fill="hold">
                                          <p:stCondLst>
                                            <p:cond delay="0"/>
                                          </p:stCondLst>
                                        </p:cTn>
                                        <p:tgtEl>
                                          <p:spTgt spid="102"/>
                                        </p:tgtEl>
                                        <p:attrNameLst>
                                          <p:attrName>style.visibility</p:attrName>
                                        </p:attrNameLst>
                                      </p:cBhvr>
                                      <p:to>
                                        <p:strVal val="visible"/>
                                      </p:to>
                                    </p:set>
                                    <p:anim calcmode="lin" valueType="num">
                                      <p:cBhvr>
                                        <p:cTn id="273" dur="250" fill="hold"/>
                                        <p:tgtEl>
                                          <p:spTgt spid="102"/>
                                        </p:tgtEl>
                                        <p:attrNameLst>
                                          <p:attrName>ppt_w</p:attrName>
                                        </p:attrNameLst>
                                      </p:cBhvr>
                                      <p:tavLst>
                                        <p:tav tm="0">
                                          <p:val>
                                            <p:fltVal val="0"/>
                                          </p:val>
                                        </p:tav>
                                        <p:tav tm="100000">
                                          <p:val>
                                            <p:strVal val="#ppt_w"/>
                                          </p:val>
                                        </p:tav>
                                      </p:tavLst>
                                    </p:anim>
                                    <p:anim calcmode="lin" valueType="num">
                                      <p:cBhvr>
                                        <p:cTn id="274" dur="250" fill="hold"/>
                                        <p:tgtEl>
                                          <p:spTgt spid="102"/>
                                        </p:tgtEl>
                                        <p:attrNameLst>
                                          <p:attrName>ppt_h</p:attrName>
                                        </p:attrNameLst>
                                      </p:cBhvr>
                                      <p:tavLst>
                                        <p:tav tm="0">
                                          <p:val>
                                            <p:fltVal val="0"/>
                                          </p:val>
                                        </p:tav>
                                        <p:tav tm="100000">
                                          <p:val>
                                            <p:strVal val="#ppt_h"/>
                                          </p:val>
                                        </p:tav>
                                      </p:tavLst>
                                    </p:anim>
                                    <p:animEffect transition="in" filter="fade">
                                      <p:cBhvr>
                                        <p:cTn id="275" dur="250"/>
                                        <p:tgtEl>
                                          <p:spTgt spid="102"/>
                                        </p:tgtEl>
                                      </p:cBhvr>
                                    </p:animEffect>
                                  </p:childTnLst>
                                </p:cTn>
                              </p:par>
                            </p:childTnLst>
                          </p:cTn>
                        </p:par>
                        <p:par>
                          <p:cTn id="276" fill="hold">
                            <p:stCondLst>
                              <p:cond delay="16250"/>
                            </p:stCondLst>
                            <p:childTnLst>
                              <p:par>
                                <p:cTn id="277" presetID="10" presetClass="entr" presetSubtype="0" fill="hold" nodeType="afterEffect">
                                  <p:stCondLst>
                                    <p:cond delay="0"/>
                                  </p:stCondLst>
                                  <p:childTnLst>
                                    <p:set>
                                      <p:cBhvr>
                                        <p:cTn id="278" dur="1" fill="hold">
                                          <p:stCondLst>
                                            <p:cond delay="0"/>
                                          </p:stCondLst>
                                        </p:cTn>
                                        <p:tgtEl>
                                          <p:spTgt spid="11"/>
                                        </p:tgtEl>
                                        <p:attrNameLst>
                                          <p:attrName>style.visibility</p:attrName>
                                        </p:attrNameLst>
                                      </p:cBhvr>
                                      <p:to>
                                        <p:strVal val="visible"/>
                                      </p:to>
                                    </p:set>
                                    <p:animEffect transition="in" filter="fade">
                                      <p:cBhvr>
                                        <p:cTn id="279" dur="1000"/>
                                        <p:tgtEl>
                                          <p:spTgt spid="11"/>
                                        </p:tgtEl>
                                      </p:cBhvr>
                                    </p:animEffect>
                                  </p:childTnLst>
                                </p:cTn>
                              </p:par>
                            </p:childTnLst>
                          </p:cTn>
                        </p:par>
                        <p:par>
                          <p:cTn id="280" fill="hold">
                            <p:stCondLst>
                              <p:cond delay="17250"/>
                            </p:stCondLst>
                            <p:childTnLst>
                              <p:par>
                                <p:cTn id="281" presetID="53" presetClass="entr" presetSubtype="16" fill="hold" nodeType="afterEffect">
                                  <p:stCondLst>
                                    <p:cond delay="0"/>
                                  </p:stCondLst>
                                  <p:childTnLst>
                                    <p:set>
                                      <p:cBhvr>
                                        <p:cTn id="282" dur="1" fill="hold">
                                          <p:stCondLst>
                                            <p:cond delay="0"/>
                                          </p:stCondLst>
                                        </p:cTn>
                                        <p:tgtEl>
                                          <p:spTgt spid="161"/>
                                        </p:tgtEl>
                                        <p:attrNameLst>
                                          <p:attrName>style.visibility</p:attrName>
                                        </p:attrNameLst>
                                      </p:cBhvr>
                                      <p:to>
                                        <p:strVal val="visible"/>
                                      </p:to>
                                    </p:set>
                                    <p:anim calcmode="lin" valueType="num">
                                      <p:cBhvr>
                                        <p:cTn id="283" dur="250" fill="hold"/>
                                        <p:tgtEl>
                                          <p:spTgt spid="161"/>
                                        </p:tgtEl>
                                        <p:attrNameLst>
                                          <p:attrName>ppt_w</p:attrName>
                                        </p:attrNameLst>
                                      </p:cBhvr>
                                      <p:tavLst>
                                        <p:tav tm="0">
                                          <p:val>
                                            <p:fltVal val="0"/>
                                          </p:val>
                                        </p:tav>
                                        <p:tav tm="100000">
                                          <p:val>
                                            <p:strVal val="#ppt_w"/>
                                          </p:val>
                                        </p:tav>
                                      </p:tavLst>
                                    </p:anim>
                                    <p:anim calcmode="lin" valueType="num">
                                      <p:cBhvr>
                                        <p:cTn id="284" dur="250" fill="hold"/>
                                        <p:tgtEl>
                                          <p:spTgt spid="161"/>
                                        </p:tgtEl>
                                        <p:attrNameLst>
                                          <p:attrName>ppt_h</p:attrName>
                                        </p:attrNameLst>
                                      </p:cBhvr>
                                      <p:tavLst>
                                        <p:tav tm="0">
                                          <p:val>
                                            <p:fltVal val="0"/>
                                          </p:val>
                                        </p:tav>
                                        <p:tav tm="100000">
                                          <p:val>
                                            <p:strVal val="#ppt_h"/>
                                          </p:val>
                                        </p:tav>
                                      </p:tavLst>
                                    </p:anim>
                                    <p:animEffect transition="in" filter="fade">
                                      <p:cBhvr>
                                        <p:cTn id="285" dur="250"/>
                                        <p:tgtEl>
                                          <p:spTgt spid="161"/>
                                        </p:tgtEl>
                                      </p:cBhvr>
                                    </p:animEffect>
                                  </p:childTnLst>
                                </p:cTn>
                              </p:par>
                            </p:childTnLst>
                          </p:cTn>
                        </p:par>
                        <p:par>
                          <p:cTn id="286" fill="hold">
                            <p:stCondLst>
                              <p:cond delay="17500"/>
                            </p:stCondLst>
                            <p:childTnLst>
                              <p:par>
                                <p:cTn id="287" presetID="53" presetClass="entr" presetSubtype="16" fill="hold" nodeType="afterEffect">
                                  <p:stCondLst>
                                    <p:cond delay="0"/>
                                  </p:stCondLst>
                                  <p:childTnLst>
                                    <p:set>
                                      <p:cBhvr>
                                        <p:cTn id="288" dur="1" fill="hold">
                                          <p:stCondLst>
                                            <p:cond delay="0"/>
                                          </p:stCondLst>
                                        </p:cTn>
                                        <p:tgtEl>
                                          <p:spTgt spid="156"/>
                                        </p:tgtEl>
                                        <p:attrNameLst>
                                          <p:attrName>style.visibility</p:attrName>
                                        </p:attrNameLst>
                                      </p:cBhvr>
                                      <p:to>
                                        <p:strVal val="visible"/>
                                      </p:to>
                                    </p:set>
                                    <p:anim calcmode="lin" valueType="num">
                                      <p:cBhvr>
                                        <p:cTn id="289" dur="250" fill="hold"/>
                                        <p:tgtEl>
                                          <p:spTgt spid="156"/>
                                        </p:tgtEl>
                                        <p:attrNameLst>
                                          <p:attrName>ppt_w</p:attrName>
                                        </p:attrNameLst>
                                      </p:cBhvr>
                                      <p:tavLst>
                                        <p:tav tm="0">
                                          <p:val>
                                            <p:fltVal val="0"/>
                                          </p:val>
                                        </p:tav>
                                        <p:tav tm="100000">
                                          <p:val>
                                            <p:strVal val="#ppt_w"/>
                                          </p:val>
                                        </p:tav>
                                      </p:tavLst>
                                    </p:anim>
                                    <p:anim calcmode="lin" valueType="num">
                                      <p:cBhvr>
                                        <p:cTn id="290" dur="250" fill="hold"/>
                                        <p:tgtEl>
                                          <p:spTgt spid="156"/>
                                        </p:tgtEl>
                                        <p:attrNameLst>
                                          <p:attrName>ppt_h</p:attrName>
                                        </p:attrNameLst>
                                      </p:cBhvr>
                                      <p:tavLst>
                                        <p:tav tm="0">
                                          <p:val>
                                            <p:fltVal val="0"/>
                                          </p:val>
                                        </p:tav>
                                        <p:tav tm="100000">
                                          <p:val>
                                            <p:strVal val="#ppt_h"/>
                                          </p:val>
                                        </p:tav>
                                      </p:tavLst>
                                    </p:anim>
                                    <p:animEffect transition="in" filter="fade">
                                      <p:cBhvr>
                                        <p:cTn id="291" dur="25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e 39">
            <a:extLst>
              <a:ext uri="{FF2B5EF4-FFF2-40B4-BE49-F238E27FC236}">
                <a16:creationId xmlns:a16="http://schemas.microsoft.com/office/drawing/2014/main" id="{C1811F4D-48E2-412D-BA4B-C662AE99C3DE}"/>
              </a:ext>
            </a:extLst>
          </p:cNvPr>
          <p:cNvGrpSpPr/>
          <p:nvPr/>
        </p:nvGrpSpPr>
        <p:grpSpPr>
          <a:xfrm>
            <a:off x="10650695" y="6797675"/>
            <a:ext cx="8646137" cy="1944745"/>
            <a:chOff x="10650695" y="6797675"/>
            <a:chExt cx="8646137" cy="1944745"/>
          </a:xfrm>
        </p:grpSpPr>
        <p:pic>
          <p:nvPicPr>
            <p:cNvPr id="37" name="Image 36" descr="Une image contenant roue, véhicule, pneu, Véhicule terrestre&#10;&#10;Description générée automatiquement">
              <a:extLst>
                <a:ext uri="{FF2B5EF4-FFF2-40B4-BE49-F238E27FC236}">
                  <a16:creationId xmlns:a16="http://schemas.microsoft.com/office/drawing/2014/main" id="{7740CC9F-2B4A-11B0-7758-171F6248EAF3}"/>
                </a:ext>
              </a:extLst>
            </p:cNvPr>
            <p:cNvPicPr>
              <a:picLocks noChangeAspect="1"/>
            </p:cNvPicPr>
            <p:nvPr/>
          </p:nvPicPr>
          <p:blipFill>
            <a:blip r:embed="rId3"/>
            <a:stretch>
              <a:fillRect/>
            </a:stretch>
          </p:blipFill>
          <p:spPr>
            <a:xfrm>
              <a:off x="14806922" y="6823335"/>
              <a:ext cx="4489910" cy="1873782"/>
            </a:xfrm>
            <a:prstGeom prst="rect">
              <a:avLst/>
            </a:prstGeom>
          </p:spPr>
        </p:pic>
        <p:pic>
          <p:nvPicPr>
            <p:cNvPr id="36" name="Image 35">
              <a:extLst>
                <a:ext uri="{FF2B5EF4-FFF2-40B4-BE49-F238E27FC236}">
                  <a16:creationId xmlns:a16="http://schemas.microsoft.com/office/drawing/2014/main" id="{F778E564-2A1A-443D-A19C-3FBC418CFF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50695" y="6797675"/>
              <a:ext cx="4659949" cy="1944745"/>
            </a:xfrm>
            <a:prstGeom prst="rect">
              <a:avLst/>
            </a:prstGeom>
          </p:spPr>
        </p:pic>
      </p:grpSp>
      <p:grpSp>
        <p:nvGrpSpPr>
          <p:cNvPr id="46" name="Groupe 45">
            <a:extLst>
              <a:ext uri="{FF2B5EF4-FFF2-40B4-BE49-F238E27FC236}">
                <a16:creationId xmlns:a16="http://schemas.microsoft.com/office/drawing/2014/main" id="{5A047332-89E8-8345-5BB2-76743160C4FA}"/>
              </a:ext>
            </a:extLst>
          </p:cNvPr>
          <p:cNvGrpSpPr/>
          <p:nvPr/>
        </p:nvGrpSpPr>
        <p:grpSpPr>
          <a:xfrm>
            <a:off x="5709444" y="6721475"/>
            <a:ext cx="8939510" cy="2114248"/>
            <a:chOff x="5709444" y="6721475"/>
            <a:chExt cx="8939510" cy="2114248"/>
          </a:xfrm>
        </p:grpSpPr>
        <p:pic>
          <p:nvPicPr>
            <p:cNvPr id="43" name="Image 42" descr="Une image contenant roue, véhicule, sport mécanique, Voiture de course&#10;&#10;Description générée automatiquement">
              <a:extLst>
                <a:ext uri="{FF2B5EF4-FFF2-40B4-BE49-F238E27FC236}">
                  <a16:creationId xmlns:a16="http://schemas.microsoft.com/office/drawing/2014/main" id="{A6817CB5-FA8F-A812-D6F0-D5FEE1D798B2}"/>
                </a:ext>
              </a:extLst>
            </p:cNvPr>
            <p:cNvPicPr>
              <a:picLocks noChangeAspect="1"/>
            </p:cNvPicPr>
            <p:nvPr/>
          </p:nvPicPr>
          <p:blipFill>
            <a:blip r:embed="rId5"/>
            <a:stretch>
              <a:fillRect/>
            </a:stretch>
          </p:blipFill>
          <p:spPr>
            <a:xfrm>
              <a:off x="10159044" y="6827550"/>
              <a:ext cx="4489910" cy="1873783"/>
            </a:xfrm>
            <a:prstGeom prst="rect">
              <a:avLst/>
            </a:prstGeom>
          </p:spPr>
        </p:pic>
        <p:pic>
          <p:nvPicPr>
            <p:cNvPr id="35" name="Image 34">
              <a:extLst>
                <a:ext uri="{FF2B5EF4-FFF2-40B4-BE49-F238E27FC236}">
                  <a16:creationId xmlns:a16="http://schemas.microsoft.com/office/drawing/2014/main" id="{DF5D021B-F72F-4283-8F82-C50292B9AA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9444" y="6721475"/>
              <a:ext cx="5066109" cy="2114248"/>
            </a:xfrm>
            <a:prstGeom prst="rect">
              <a:avLst/>
            </a:prstGeom>
          </p:spPr>
        </p:pic>
      </p:grpSp>
      <p:grpSp>
        <p:nvGrpSpPr>
          <p:cNvPr id="49" name="Groupe 48">
            <a:extLst>
              <a:ext uri="{FF2B5EF4-FFF2-40B4-BE49-F238E27FC236}">
                <a16:creationId xmlns:a16="http://schemas.microsoft.com/office/drawing/2014/main" id="{A550037F-166D-6212-F4AB-4B34DE2D33BB}"/>
              </a:ext>
            </a:extLst>
          </p:cNvPr>
          <p:cNvGrpSpPr/>
          <p:nvPr/>
        </p:nvGrpSpPr>
        <p:grpSpPr>
          <a:xfrm>
            <a:off x="1300844" y="6797675"/>
            <a:ext cx="8713257" cy="1967052"/>
            <a:chOff x="1300844" y="6797675"/>
            <a:chExt cx="8713257" cy="1967052"/>
          </a:xfrm>
        </p:grpSpPr>
        <p:pic>
          <p:nvPicPr>
            <p:cNvPr id="48" name="Image 47" descr="Une image contenant véhicule, sport mécanique, roue, Véhicule terrestre&#10;&#10;Description générée automatiquement">
              <a:extLst>
                <a:ext uri="{FF2B5EF4-FFF2-40B4-BE49-F238E27FC236}">
                  <a16:creationId xmlns:a16="http://schemas.microsoft.com/office/drawing/2014/main" id="{829CAA1C-C10F-9FB3-A02C-93298867C1E0}"/>
                </a:ext>
              </a:extLst>
            </p:cNvPr>
            <p:cNvPicPr>
              <a:picLocks noChangeAspect="1"/>
            </p:cNvPicPr>
            <p:nvPr/>
          </p:nvPicPr>
          <p:blipFill>
            <a:blip r:embed="rId6"/>
            <a:stretch>
              <a:fillRect/>
            </a:stretch>
          </p:blipFill>
          <p:spPr>
            <a:xfrm>
              <a:off x="5540069" y="6829961"/>
              <a:ext cx="4474032" cy="1867156"/>
            </a:xfrm>
            <a:prstGeom prst="rect">
              <a:avLst/>
            </a:prstGeom>
          </p:spPr>
        </p:pic>
        <p:pic>
          <p:nvPicPr>
            <p:cNvPr id="34" name="Image 33">
              <a:extLst>
                <a:ext uri="{FF2B5EF4-FFF2-40B4-BE49-F238E27FC236}">
                  <a16:creationId xmlns:a16="http://schemas.microsoft.com/office/drawing/2014/main" id="{2A0CB378-5A28-442F-80B3-004D1E7CCE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0844" y="6797675"/>
              <a:ext cx="4713400" cy="1967052"/>
            </a:xfrm>
            <a:prstGeom prst="rect">
              <a:avLst/>
            </a:prstGeom>
          </p:spPr>
        </p:pic>
      </p:grpSp>
      <p:grpSp>
        <p:nvGrpSpPr>
          <p:cNvPr id="9" name="Groupe 8">
            <a:extLst>
              <a:ext uri="{FF2B5EF4-FFF2-40B4-BE49-F238E27FC236}">
                <a16:creationId xmlns:a16="http://schemas.microsoft.com/office/drawing/2014/main" id="{5795A9F9-3CCC-FAFF-ADAA-CFAED2E0902C}"/>
              </a:ext>
            </a:extLst>
          </p:cNvPr>
          <p:cNvGrpSpPr/>
          <p:nvPr/>
        </p:nvGrpSpPr>
        <p:grpSpPr>
          <a:xfrm>
            <a:off x="5785645" y="3444875"/>
            <a:ext cx="14233287" cy="2844091"/>
            <a:chOff x="5785645" y="3444875"/>
            <a:chExt cx="14233287" cy="2844091"/>
          </a:xfrm>
        </p:grpSpPr>
        <p:grpSp>
          <p:nvGrpSpPr>
            <p:cNvPr id="50" name="Groupe 49">
              <a:extLst>
                <a:ext uri="{FF2B5EF4-FFF2-40B4-BE49-F238E27FC236}">
                  <a16:creationId xmlns:a16="http://schemas.microsoft.com/office/drawing/2014/main" id="{6B46C112-6D82-917F-1748-EF283B17B925}"/>
                </a:ext>
              </a:extLst>
            </p:cNvPr>
            <p:cNvGrpSpPr/>
            <p:nvPr/>
          </p:nvGrpSpPr>
          <p:grpSpPr>
            <a:xfrm>
              <a:off x="5785645" y="3444875"/>
              <a:ext cx="14233287" cy="2844091"/>
              <a:chOff x="5785645" y="3444875"/>
              <a:chExt cx="14233287" cy="2844091"/>
            </a:xfrm>
          </p:grpSpPr>
          <p:pic>
            <p:nvPicPr>
              <p:cNvPr id="20" name="Graphique 19">
                <a:extLst>
                  <a:ext uri="{FF2B5EF4-FFF2-40B4-BE49-F238E27FC236}">
                    <a16:creationId xmlns:a16="http://schemas.microsoft.com/office/drawing/2014/main" id="{D1A2F132-7FDC-8436-40BF-9F248A2446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91093" y="3471125"/>
                <a:ext cx="13927839" cy="2777957"/>
              </a:xfrm>
              <a:prstGeom prst="rect">
                <a:avLst/>
              </a:prstGeom>
            </p:spPr>
          </p:pic>
          <p:pic>
            <p:nvPicPr>
              <p:cNvPr id="10" name="Graphique 9">
                <a:extLst>
                  <a:ext uri="{FF2B5EF4-FFF2-40B4-BE49-F238E27FC236}">
                    <a16:creationId xmlns:a16="http://schemas.microsoft.com/office/drawing/2014/main" id="{EFCDFDDD-6FB1-4F65-9C8E-A2B4E247867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85645" y="3444875"/>
                <a:ext cx="4474508" cy="2844091"/>
              </a:xfrm>
              <a:prstGeom prst="rect">
                <a:avLst/>
              </a:prstGeom>
            </p:spPr>
          </p:pic>
        </p:grpSp>
        <p:pic>
          <p:nvPicPr>
            <p:cNvPr id="7" name="Image 6" descr="Une image contenant capture d’écran, dessin humoristique&#10;&#10;Description générée automatiquement">
              <a:extLst>
                <a:ext uri="{FF2B5EF4-FFF2-40B4-BE49-F238E27FC236}">
                  <a16:creationId xmlns:a16="http://schemas.microsoft.com/office/drawing/2014/main" id="{0582F620-DB36-892D-9463-8AB4E8071C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357641" y="3819170"/>
              <a:ext cx="9049213" cy="2030886"/>
            </a:xfrm>
            <a:prstGeom prst="rect">
              <a:avLst/>
            </a:prstGeom>
          </p:spPr>
        </p:pic>
      </p:grpSp>
      <p:pic>
        <p:nvPicPr>
          <p:cNvPr id="45" name="Graphique 44">
            <a:extLst>
              <a:ext uri="{FF2B5EF4-FFF2-40B4-BE49-F238E27FC236}">
                <a16:creationId xmlns:a16="http://schemas.microsoft.com/office/drawing/2014/main" id="{548412F8-F60F-4B22-0412-D0C616CC35B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948747" y="3477307"/>
            <a:ext cx="13935075" cy="2771775"/>
          </a:xfrm>
          <a:prstGeom prst="rect">
            <a:avLst/>
          </a:prstGeom>
        </p:spPr>
      </p:pic>
      <p:sp>
        <p:nvSpPr>
          <p:cNvPr id="4" name="Rectangle 3">
            <a:extLst>
              <a:ext uri="{FF2B5EF4-FFF2-40B4-BE49-F238E27FC236}">
                <a16:creationId xmlns:a16="http://schemas.microsoft.com/office/drawing/2014/main" id="{20E51948-477E-4913-9F83-4D43A82DED8B}"/>
              </a:ext>
            </a:extLst>
          </p:cNvPr>
          <p:cNvSpPr/>
          <p:nvPr/>
        </p:nvSpPr>
        <p:spPr>
          <a:xfrm>
            <a:off x="16758444" y="10074275"/>
            <a:ext cx="3347244" cy="1235075"/>
          </a:xfrm>
          <a:prstGeom prst="rect">
            <a:avLst/>
          </a:prstGeom>
          <a:solidFill>
            <a:schemeClr val="bg1"/>
          </a:solidFill>
        </p:spPr>
        <p:txBody>
          <a:bodyPr wrap="none" rtlCol="0" anchor="ctr">
            <a:spAutoFit/>
          </a:bodyPr>
          <a:lstStyle/>
          <a:p>
            <a:pPr marL="4672330" marR="5080" algn="just">
              <a:lnSpc>
                <a:spcPct val="104099"/>
              </a:lnSpc>
              <a:spcBef>
                <a:spcPts val="1019"/>
              </a:spcBef>
            </a:pPr>
            <a:endParaRPr lang="fr-FR" i="1" spc="-5" dirty="0">
              <a:latin typeface="Rubik" panose="00000500000000000000" pitchFamily="2" charset="-79"/>
              <a:cs typeface="Rubik" panose="00000500000000000000" pitchFamily="2" charset="-79"/>
            </a:endParaRPr>
          </a:p>
        </p:txBody>
      </p:sp>
      <p:pic>
        <p:nvPicPr>
          <p:cNvPr id="19" name="Graphique 18">
            <a:extLst>
              <a:ext uri="{FF2B5EF4-FFF2-40B4-BE49-F238E27FC236}">
                <a16:creationId xmlns:a16="http://schemas.microsoft.com/office/drawing/2014/main" id="{764348B7-2BB3-48F5-BD74-4E93F5DA906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86556" y="1463675"/>
            <a:ext cx="1264517" cy="1097047"/>
          </a:xfrm>
          <a:prstGeom prst="rect">
            <a:avLst/>
          </a:prstGeom>
        </p:spPr>
      </p:pic>
      <p:sp>
        <p:nvSpPr>
          <p:cNvPr id="14" name="ZoneTexte 13">
            <a:extLst>
              <a:ext uri="{FF2B5EF4-FFF2-40B4-BE49-F238E27FC236}">
                <a16:creationId xmlns:a16="http://schemas.microsoft.com/office/drawing/2014/main" id="{4F24B039-0B89-4690-A700-223FA194DF3F}"/>
              </a:ext>
            </a:extLst>
          </p:cNvPr>
          <p:cNvSpPr txBox="1"/>
          <p:nvPr/>
        </p:nvSpPr>
        <p:spPr>
          <a:xfrm>
            <a:off x="680244" y="8981921"/>
            <a:ext cx="4676659" cy="1631216"/>
          </a:xfrm>
          <a:prstGeom prst="rect">
            <a:avLst/>
          </a:prstGeom>
          <a:noFill/>
        </p:spPr>
        <p:txBody>
          <a:bodyPr wrap="square" rtlCol="0">
            <a:spAutoFit/>
          </a:bodyPr>
          <a:lstStyle/>
          <a:p>
            <a:pPr fontAlgn="base"/>
            <a:r>
              <a:rPr lang="en-US" b="1" cap="all" dirty="0">
                <a:solidFill>
                  <a:srgbClr val="EE3124"/>
                </a:solidFill>
                <a:latin typeface="Rubik" panose="00000500000000000000" pitchFamily="2" charset="-79"/>
                <a:cs typeface="Rubik" panose="00000500000000000000" pitchFamily="2" charset="-79"/>
              </a:rPr>
              <a:t>FOURNISSEUR &amp; PARTENAIRE OFFICIEL</a:t>
            </a:r>
          </a:p>
          <a:p>
            <a:pPr fontAlgn="base"/>
            <a:r>
              <a:rPr lang="en-US" b="1" cap="all" dirty="0">
                <a:solidFill>
                  <a:srgbClr val="FFFFFF"/>
                </a:solidFill>
                <a:latin typeface="Rubik" panose="00000500000000000000" pitchFamily="2" charset="-79"/>
                <a:cs typeface="Rubik" panose="00000500000000000000" pitchFamily="2" charset="-79"/>
              </a:rPr>
              <a:t>INMOTION</a:t>
            </a:r>
          </a:p>
          <a:p>
            <a:pPr fontAlgn="base"/>
            <a:r>
              <a:rPr lang="fr-FR" sz="1600" dirty="0" err="1">
                <a:solidFill>
                  <a:srgbClr val="999999"/>
                </a:solidFill>
                <a:latin typeface="Rubik" panose="00000500000000000000" pitchFamily="2" charset="-79"/>
                <a:cs typeface="Rubik" panose="00000500000000000000" pitchFamily="2" charset="-79"/>
              </a:rPr>
              <a:t>InMotion</a:t>
            </a:r>
            <a:r>
              <a:rPr lang="fr-FR" sz="1600" dirty="0">
                <a:solidFill>
                  <a:srgbClr val="999999"/>
                </a:solidFill>
                <a:latin typeface="Rubik" panose="00000500000000000000" pitchFamily="2" charset="-79"/>
                <a:cs typeface="Rubik" panose="00000500000000000000" pitchFamily="2" charset="-79"/>
              </a:rPr>
              <a:t> et </a:t>
            </a:r>
            <a:r>
              <a:rPr lang="fr-FR" sz="1600" b="1" dirty="0">
                <a:solidFill>
                  <a:srgbClr val="999999"/>
                </a:solidFill>
                <a:latin typeface="Rubik" panose="00000500000000000000" pitchFamily="2" charset="-79"/>
                <a:cs typeface="Rubik" panose="00000500000000000000" pitchFamily="2" charset="-79"/>
              </a:rPr>
              <a:t>KENNOL</a:t>
            </a:r>
            <a:r>
              <a:rPr lang="fr-FR" sz="1600" dirty="0">
                <a:solidFill>
                  <a:srgbClr val="999999"/>
                </a:solidFill>
                <a:latin typeface="Rubik" panose="00000500000000000000" pitchFamily="2" charset="-79"/>
                <a:cs typeface="Rubik" panose="00000500000000000000" pitchFamily="2" charset="-79"/>
              </a:rPr>
              <a:t> développent le 1er proto 100% électrique au monde pour les 24h du Mans 2023, avec une vitesse de charge de 2 minutes !</a:t>
            </a:r>
            <a:endParaRPr lang="en-US" dirty="0">
              <a:solidFill>
                <a:srgbClr val="999999"/>
              </a:solidFill>
              <a:latin typeface="Rubik" panose="00000500000000000000" pitchFamily="2" charset="-79"/>
              <a:cs typeface="Rubik" panose="00000500000000000000" pitchFamily="2" charset="-79"/>
            </a:endParaRPr>
          </a:p>
        </p:txBody>
      </p:sp>
      <p:sp>
        <p:nvSpPr>
          <p:cNvPr id="15" name="ZoneTexte 14">
            <a:extLst>
              <a:ext uri="{FF2B5EF4-FFF2-40B4-BE49-F238E27FC236}">
                <a16:creationId xmlns:a16="http://schemas.microsoft.com/office/drawing/2014/main" id="{E2B4105C-FECB-4E79-AB25-57D34ACB023E}"/>
              </a:ext>
            </a:extLst>
          </p:cNvPr>
          <p:cNvSpPr txBox="1"/>
          <p:nvPr/>
        </p:nvSpPr>
        <p:spPr>
          <a:xfrm>
            <a:off x="5480844" y="8981921"/>
            <a:ext cx="4383936" cy="1877437"/>
          </a:xfrm>
          <a:prstGeom prst="rect">
            <a:avLst/>
          </a:prstGeom>
          <a:noFill/>
        </p:spPr>
        <p:txBody>
          <a:bodyPr wrap="square" rtlCol="0">
            <a:spAutoFit/>
          </a:bodyPr>
          <a:lstStyle/>
          <a:p>
            <a:pPr fontAlgn="base"/>
            <a:r>
              <a:rPr lang="en-US" b="1" cap="all" dirty="0">
                <a:solidFill>
                  <a:srgbClr val="EE3124"/>
                </a:solidFill>
                <a:latin typeface="Rubik" panose="00000500000000000000" pitchFamily="2" charset="-79"/>
                <a:cs typeface="Rubik" panose="00000500000000000000" pitchFamily="2" charset="-79"/>
              </a:rPr>
              <a:t>2X CHAMPION DU MONDE</a:t>
            </a:r>
          </a:p>
          <a:p>
            <a:pPr fontAlgn="base"/>
            <a:r>
              <a:rPr lang="en-US" b="1" cap="all" dirty="0">
                <a:solidFill>
                  <a:srgbClr val="FFFFFF"/>
                </a:solidFill>
                <a:latin typeface="Rubik" panose="00000500000000000000" pitchFamily="2" charset="-79"/>
                <a:cs typeface="Rubik" panose="00000500000000000000" pitchFamily="2" charset="-79"/>
              </a:rPr>
              <a:t>CHAMPIONNAT EURO NASCAR</a:t>
            </a:r>
            <a:endParaRPr lang="en-US" sz="1050" b="1" dirty="0">
              <a:solidFill>
                <a:srgbClr val="999999"/>
              </a:solidFill>
              <a:latin typeface="Rubik" panose="00000500000000000000" pitchFamily="2" charset="-79"/>
              <a:cs typeface="Rubik" panose="00000500000000000000" pitchFamily="2" charset="-79"/>
            </a:endParaRPr>
          </a:p>
          <a:p>
            <a:pPr fontAlgn="base"/>
            <a:r>
              <a:rPr lang="fr-FR" sz="1600" b="1" dirty="0">
                <a:solidFill>
                  <a:srgbClr val="999999"/>
                </a:solidFill>
                <a:latin typeface="Rubik" panose="00000500000000000000" pitchFamily="2" charset="-79"/>
                <a:cs typeface="Rubik" panose="00000500000000000000" pitchFamily="2" charset="-79"/>
              </a:rPr>
              <a:t>KENNOL</a:t>
            </a:r>
            <a:r>
              <a:rPr lang="fr-FR" sz="1600" dirty="0">
                <a:solidFill>
                  <a:srgbClr val="999999"/>
                </a:solidFill>
                <a:latin typeface="Rubik" panose="00000500000000000000" pitchFamily="2" charset="-79"/>
                <a:cs typeface="Rubik" panose="00000500000000000000" pitchFamily="2" charset="-79"/>
              </a:rPr>
              <a:t> est Fournisseur Officiel du Championnat Européen NASCAR. Tous les teams et voitures roulent avec notre gamme d’huiles et de liquides de frein </a:t>
            </a:r>
            <a:r>
              <a:rPr lang="fr-FR" sz="1600" b="1" dirty="0">
                <a:solidFill>
                  <a:srgbClr val="999999"/>
                </a:solidFill>
                <a:latin typeface="Rubik" panose="00000500000000000000" pitchFamily="2" charset="-79"/>
                <a:cs typeface="Rubik" panose="00000500000000000000" pitchFamily="2" charset="-79"/>
              </a:rPr>
              <a:t>KENNOL</a:t>
            </a:r>
            <a:r>
              <a:rPr lang="fr-FR" sz="1600" dirty="0">
                <a:solidFill>
                  <a:srgbClr val="999999"/>
                </a:solidFill>
                <a:latin typeface="Rubik" panose="00000500000000000000" pitchFamily="2" charset="-79"/>
                <a:cs typeface="Rubik" panose="00000500000000000000" pitchFamily="2" charset="-79"/>
              </a:rPr>
              <a:t> ULTIMA.</a:t>
            </a:r>
            <a:endParaRPr lang="en-US" sz="1600" dirty="0">
              <a:solidFill>
                <a:srgbClr val="999999"/>
              </a:solidFill>
              <a:latin typeface="Rubik" panose="00000500000000000000" pitchFamily="2" charset="-79"/>
              <a:cs typeface="Rubik" panose="00000500000000000000" pitchFamily="2" charset="-79"/>
            </a:endParaRPr>
          </a:p>
        </p:txBody>
      </p:sp>
      <p:sp>
        <p:nvSpPr>
          <p:cNvPr id="16" name="ZoneTexte 15">
            <a:extLst>
              <a:ext uri="{FF2B5EF4-FFF2-40B4-BE49-F238E27FC236}">
                <a16:creationId xmlns:a16="http://schemas.microsoft.com/office/drawing/2014/main" id="{10F97FE7-99CD-4B10-A2BB-94F0BF9ADF66}"/>
              </a:ext>
            </a:extLst>
          </p:cNvPr>
          <p:cNvSpPr txBox="1"/>
          <p:nvPr/>
        </p:nvSpPr>
        <p:spPr>
          <a:xfrm>
            <a:off x="10052844" y="8981921"/>
            <a:ext cx="4724400" cy="2123658"/>
          </a:xfrm>
          <a:prstGeom prst="rect">
            <a:avLst/>
          </a:prstGeom>
          <a:noFill/>
        </p:spPr>
        <p:txBody>
          <a:bodyPr wrap="square" rtlCol="0">
            <a:spAutoFit/>
          </a:bodyPr>
          <a:lstStyle/>
          <a:p>
            <a:pPr fontAlgn="base"/>
            <a:r>
              <a:rPr lang="en-US" b="1" cap="all" dirty="0">
                <a:solidFill>
                  <a:srgbClr val="EE3124"/>
                </a:solidFill>
                <a:latin typeface="Rubik" panose="00000500000000000000" pitchFamily="2" charset="-79"/>
                <a:cs typeface="Rubik" panose="00000500000000000000" pitchFamily="2" charset="-79"/>
              </a:rPr>
              <a:t>FOURNISSEUR &amp; PARTENAIRE OFFICIEL</a:t>
            </a:r>
          </a:p>
          <a:p>
            <a:pPr fontAlgn="base"/>
            <a:r>
              <a:rPr lang="en-US" b="1" cap="all" dirty="0">
                <a:solidFill>
                  <a:srgbClr val="FFFFFF"/>
                </a:solidFill>
                <a:latin typeface="Rubik" panose="00000500000000000000" pitchFamily="2" charset="-79"/>
                <a:cs typeface="Rubik" panose="00000500000000000000" pitchFamily="2" charset="-79"/>
              </a:rPr>
              <a:t>KGPFH</a:t>
            </a:r>
          </a:p>
          <a:p>
            <a:pPr fontAlgn="base"/>
            <a:r>
              <a:rPr lang="fr-FR" sz="1600" dirty="0">
                <a:solidFill>
                  <a:srgbClr val="999999"/>
                </a:solidFill>
                <a:latin typeface="Rubik" panose="00000500000000000000" pitchFamily="2" charset="-79"/>
                <a:cs typeface="Rubik" panose="00000500000000000000" pitchFamily="2" charset="-79"/>
              </a:rPr>
              <a:t>Le KENNOL Grand Prix de France Historique, c’est le seul évènement de l’année permettant de voir des F1 sur circuit en France ! Plus de 80.000 fans se déplacent de toute l’Europe pour le plus gros rassemblement de mécanique noble.</a:t>
            </a:r>
            <a:endParaRPr lang="en-US" sz="1600" dirty="0">
              <a:solidFill>
                <a:srgbClr val="999999"/>
              </a:solidFill>
              <a:latin typeface="Rubik" panose="00000500000000000000" pitchFamily="2" charset="-79"/>
              <a:cs typeface="Rubik" panose="00000500000000000000" pitchFamily="2" charset="-79"/>
            </a:endParaRPr>
          </a:p>
        </p:txBody>
      </p:sp>
      <p:sp>
        <p:nvSpPr>
          <p:cNvPr id="17" name="ZoneTexte 16">
            <a:extLst>
              <a:ext uri="{FF2B5EF4-FFF2-40B4-BE49-F238E27FC236}">
                <a16:creationId xmlns:a16="http://schemas.microsoft.com/office/drawing/2014/main" id="{69C87E1A-6109-47DD-B7A6-3BCCC32B0FB0}"/>
              </a:ext>
            </a:extLst>
          </p:cNvPr>
          <p:cNvSpPr txBox="1"/>
          <p:nvPr/>
        </p:nvSpPr>
        <p:spPr>
          <a:xfrm>
            <a:off x="14777244" y="8981921"/>
            <a:ext cx="5029200" cy="2123658"/>
          </a:xfrm>
          <a:prstGeom prst="rect">
            <a:avLst/>
          </a:prstGeom>
          <a:noFill/>
        </p:spPr>
        <p:txBody>
          <a:bodyPr wrap="square" rtlCol="0">
            <a:spAutoFit/>
          </a:bodyPr>
          <a:lstStyle/>
          <a:p>
            <a:pPr fontAlgn="base"/>
            <a:r>
              <a:rPr lang="en-US" b="1" cap="all" dirty="0">
                <a:solidFill>
                  <a:srgbClr val="EE3124"/>
                </a:solidFill>
                <a:latin typeface="Rubik" panose="00000500000000000000" pitchFamily="2" charset="-79"/>
                <a:cs typeface="Rubik" panose="00000500000000000000" pitchFamily="2" charset="-79"/>
              </a:rPr>
              <a:t>FIM ENDURANCE WORLD CHAMPIONSHIP</a:t>
            </a:r>
          </a:p>
          <a:p>
            <a:pPr fontAlgn="base"/>
            <a:r>
              <a:rPr lang="en-US" b="1" cap="all" dirty="0">
                <a:solidFill>
                  <a:srgbClr val="FFFFFF"/>
                </a:solidFill>
                <a:latin typeface="Rubik" panose="00000500000000000000" pitchFamily="2" charset="-79"/>
                <a:cs typeface="Rubik" panose="00000500000000000000" pitchFamily="2" charset="-79"/>
              </a:rPr>
              <a:t>ADESS AG.</a:t>
            </a:r>
          </a:p>
          <a:p>
            <a:pPr fontAlgn="base"/>
            <a:r>
              <a:rPr lang="fr-FR" sz="1600" dirty="0">
                <a:solidFill>
                  <a:srgbClr val="999999"/>
                </a:solidFill>
                <a:latin typeface="Rubik" panose="00000500000000000000" pitchFamily="2" charset="-79"/>
                <a:cs typeface="Rubik" panose="00000500000000000000" pitchFamily="2" charset="-79"/>
              </a:rPr>
              <a:t>ADESS AG. est un des 4 constructeurs au Monde accrédités par l’ACO pour fabriquer des prototypes de course LMP3 homologués pour le Championnat du Monde d’Endurance et pour les 24h du Mans. En plus d’être en ponte dans la conception de véhicules électriques.</a:t>
            </a:r>
            <a:endParaRPr lang="en-US" sz="1600" dirty="0">
              <a:solidFill>
                <a:srgbClr val="999999"/>
              </a:solidFill>
              <a:latin typeface="Rubik" panose="00000500000000000000" pitchFamily="2" charset="-79"/>
              <a:cs typeface="Rubik" panose="00000500000000000000" pitchFamily="2" charset="-79"/>
            </a:endParaRPr>
          </a:p>
        </p:txBody>
      </p:sp>
      <p:pic>
        <p:nvPicPr>
          <p:cNvPr id="33" name="Graphique 32">
            <a:extLst>
              <a:ext uri="{FF2B5EF4-FFF2-40B4-BE49-F238E27FC236}">
                <a16:creationId xmlns:a16="http://schemas.microsoft.com/office/drawing/2014/main" id="{63F26CCB-DC49-43A3-ABCB-E593277950D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7201076" y="348354"/>
            <a:ext cx="2605368" cy="714375"/>
          </a:xfrm>
          <a:prstGeom prst="rect">
            <a:avLst/>
          </a:prstGeom>
        </p:spPr>
      </p:pic>
      <p:sp>
        <p:nvSpPr>
          <p:cNvPr id="44" name="Rectangle 43">
            <a:extLst>
              <a:ext uri="{FF2B5EF4-FFF2-40B4-BE49-F238E27FC236}">
                <a16:creationId xmlns:a16="http://schemas.microsoft.com/office/drawing/2014/main" id="{8EA87570-984D-4BB1-B7B5-AAA7D84E47D2}"/>
              </a:ext>
            </a:extLst>
          </p:cNvPr>
          <p:cNvSpPr/>
          <p:nvPr/>
        </p:nvSpPr>
        <p:spPr>
          <a:xfrm>
            <a:off x="974152" y="1522826"/>
            <a:ext cx="13193493" cy="830997"/>
          </a:xfrm>
          <a:prstGeom prst="rect">
            <a:avLst/>
          </a:prstGeom>
        </p:spPr>
        <p:txBody>
          <a:bodyPr wrap="square">
            <a:spAutoFit/>
          </a:bodyPr>
          <a:lstStyle/>
          <a:p>
            <a:r>
              <a:rPr lang="en-US" sz="3600" spc="-5" dirty="0">
                <a:latin typeface="Rubik Black" panose="00000A00000000000000" pitchFamily="2" charset="-79"/>
                <a:cs typeface="Rubik Black" panose="00000A00000000000000" pitchFamily="2" charset="-79"/>
              </a:rPr>
              <a:t>COMPÉTITION</a:t>
            </a:r>
            <a:r>
              <a:rPr lang="en-US" sz="4800" spc="-5" dirty="0">
                <a:solidFill>
                  <a:srgbClr val="E41B13"/>
                </a:solidFill>
                <a:latin typeface="Rubik Black" panose="00000A00000000000000" pitchFamily="2" charset="-79"/>
                <a:cs typeface="Rubik Black" panose="00000A00000000000000" pitchFamily="2" charset="-79"/>
              </a:rPr>
              <a:t> </a:t>
            </a:r>
            <a:r>
              <a:rPr lang="fr-FR" sz="2400" spc="-5" dirty="0">
                <a:solidFill>
                  <a:srgbClr val="E41B13"/>
                </a:solidFill>
                <a:latin typeface="Rubik" panose="00000500000000000000" pitchFamily="2" charset="-79"/>
                <a:cs typeface="Rubik" panose="00000500000000000000" pitchFamily="2" charset="-79"/>
              </a:rPr>
              <a:t>| KENNOL EST NÉE SUR LA PISTE</a:t>
            </a:r>
            <a:endParaRPr lang="en-US" sz="3600" spc="-5" dirty="0">
              <a:latin typeface="Rubik Black" panose="00000A00000000000000" pitchFamily="2" charset="-79"/>
              <a:cs typeface="Rubik Black" panose="00000A00000000000000" pitchFamily="2" charset="-79"/>
            </a:endParaRPr>
          </a:p>
        </p:txBody>
      </p:sp>
      <p:sp>
        <p:nvSpPr>
          <p:cNvPr id="41" name="ZoneTexte 40">
            <a:extLst>
              <a:ext uri="{FF2B5EF4-FFF2-40B4-BE49-F238E27FC236}">
                <a16:creationId xmlns:a16="http://schemas.microsoft.com/office/drawing/2014/main" id="{0D233FBA-5490-47E8-8BDE-AED83DD2CC6A}"/>
              </a:ext>
            </a:extLst>
          </p:cNvPr>
          <p:cNvSpPr txBox="1"/>
          <p:nvPr/>
        </p:nvSpPr>
        <p:spPr>
          <a:xfrm>
            <a:off x="6234855" y="3782299"/>
            <a:ext cx="3576087" cy="2254976"/>
          </a:xfrm>
          <a:prstGeom prst="rect">
            <a:avLst/>
          </a:prstGeom>
          <a:noFill/>
        </p:spPr>
        <p:txBody>
          <a:bodyPr wrap="square" rtlCol="0">
            <a:spAutoFit/>
          </a:bodyPr>
          <a:lstStyle/>
          <a:p>
            <a:pPr marL="285750" indent="-285750" fontAlgn="base">
              <a:lnSpc>
                <a:spcPct val="200000"/>
              </a:lnSpc>
              <a:buFont typeface="Arial" panose="020B0604020202020204" pitchFamily="34" charset="0"/>
              <a:buChar char="•"/>
            </a:pPr>
            <a:r>
              <a:rPr lang="en-US" sz="1200" b="1" cap="all" dirty="0">
                <a:latin typeface="Rubik" panose="00000500000000000000" pitchFamily="2" charset="-79"/>
                <a:cs typeface="Rubik" panose="00000500000000000000" pitchFamily="2" charset="-79"/>
              </a:rPr>
              <a:t>3X CHAMPION DU MONDE FIA GT</a:t>
            </a:r>
          </a:p>
          <a:p>
            <a:pPr marL="285750" indent="-285750" fontAlgn="base">
              <a:lnSpc>
                <a:spcPct val="200000"/>
              </a:lnSpc>
              <a:buFont typeface="Arial" panose="020B0604020202020204" pitchFamily="34" charset="0"/>
              <a:buChar char="•"/>
            </a:pPr>
            <a:r>
              <a:rPr lang="en-US" sz="1200" b="1" cap="all" dirty="0">
                <a:latin typeface="Rubik" panose="00000500000000000000" pitchFamily="2" charset="-79"/>
                <a:cs typeface="Rubik" panose="00000500000000000000" pitchFamily="2" charset="-79"/>
              </a:rPr>
              <a:t>2X CHAMPION DU MONDE FIA F2</a:t>
            </a:r>
          </a:p>
          <a:p>
            <a:pPr marL="285750" indent="-285750" fontAlgn="base">
              <a:lnSpc>
                <a:spcPct val="200000"/>
              </a:lnSpc>
              <a:buFont typeface="Arial" panose="020B0604020202020204" pitchFamily="34" charset="0"/>
              <a:buChar char="•"/>
            </a:pPr>
            <a:r>
              <a:rPr lang="en-US" sz="1200" b="1" cap="all" dirty="0">
                <a:latin typeface="Rubik" panose="00000500000000000000" pitchFamily="2" charset="-79"/>
                <a:cs typeface="Rubik" panose="00000500000000000000" pitchFamily="2" charset="-79"/>
              </a:rPr>
              <a:t>VAINQUEUR DES 24h DU Mans,</a:t>
            </a:r>
            <a:br>
              <a:rPr lang="en-US" sz="1200" b="1" cap="all" dirty="0">
                <a:latin typeface="Rubik" panose="00000500000000000000" pitchFamily="2" charset="-79"/>
                <a:cs typeface="Rubik" panose="00000500000000000000" pitchFamily="2" charset="-79"/>
              </a:rPr>
            </a:br>
            <a:r>
              <a:rPr lang="en-US" sz="1200" b="1" cap="all" dirty="0">
                <a:latin typeface="Rubik" panose="00000500000000000000" pitchFamily="2" charset="-79"/>
                <a:cs typeface="Rubik" panose="00000500000000000000" pitchFamily="2" charset="-79"/>
              </a:rPr>
              <a:t>DES 24h DE Daytona, </a:t>
            </a:r>
            <a:br>
              <a:rPr lang="en-US" sz="1200" b="1" cap="all" dirty="0">
                <a:latin typeface="Rubik" panose="00000500000000000000" pitchFamily="2" charset="-79"/>
                <a:cs typeface="Rubik" panose="00000500000000000000" pitchFamily="2" charset="-79"/>
              </a:rPr>
            </a:br>
            <a:r>
              <a:rPr lang="en-US" sz="1200" b="1" cap="all" dirty="0">
                <a:latin typeface="Rubik" panose="00000500000000000000" pitchFamily="2" charset="-79"/>
                <a:cs typeface="Rubik" panose="00000500000000000000" pitchFamily="2" charset="-79"/>
              </a:rPr>
              <a:t>DES 24h DE Spa-</a:t>
            </a:r>
            <a:r>
              <a:rPr lang="en-US" sz="1200" b="1" cap="all" dirty="0" err="1">
                <a:latin typeface="Rubik" panose="00000500000000000000" pitchFamily="2" charset="-79"/>
                <a:cs typeface="Rubik" panose="00000500000000000000" pitchFamily="2" charset="-79"/>
              </a:rPr>
              <a:t>Francorchamps</a:t>
            </a:r>
            <a:endParaRPr lang="en-US" sz="1200" b="1" cap="all" dirty="0">
              <a:latin typeface="Rubik" panose="00000500000000000000" pitchFamily="2" charset="-79"/>
              <a:cs typeface="Rubik" panose="00000500000000000000" pitchFamily="2" charset="-79"/>
            </a:endParaRPr>
          </a:p>
          <a:p>
            <a:pPr marL="285750" indent="-285750" fontAlgn="base">
              <a:lnSpc>
                <a:spcPct val="200000"/>
              </a:lnSpc>
              <a:buFont typeface="Arial" panose="020B0604020202020204" pitchFamily="34" charset="0"/>
              <a:buChar char="•"/>
            </a:pPr>
            <a:r>
              <a:rPr lang="en-US" sz="1200" b="1" cap="all" dirty="0">
                <a:latin typeface="Rubik" panose="00000500000000000000" pitchFamily="2" charset="-79"/>
                <a:cs typeface="Rubik" panose="00000500000000000000" pitchFamily="2" charset="-79"/>
              </a:rPr>
              <a:t>ETC.</a:t>
            </a:r>
            <a:endParaRPr lang="en-US" sz="1200" dirty="0">
              <a:latin typeface="Rubik" panose="00000500000000000000" pitchFamily="2" charset="-79"/>
              <a:cs typeface="Rubik" panose="00000500000000000000" pitchFamily="2" charset="-79"/>
            </a:endParaRPr>
          </a:p>
        </p:txBody>
      </p:sp>
      <p:pic>
        <p:nvPicPr>
          <p:cNvPr id="57" name="Graphique 56">
            <a:extLst>
              <a:ext uri="{FF2B5EF4-FFF2-40B4-BE49-F238E27FC236}">
                <a16:creationId xmlns:a16="http://schemas.microsoft.com/office/drawing/2014/main" id="{9D3C4E18-5B4D-6DF9-FEFA-DECB8A681FC7}"/>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966237" y="3444875"/>
            <a:ext cx="8209081" cy="2817851"/>
          </a:xfrm>
          <a:prstGeom prst="rect">
            <a:avLst/>
          </a:prstGeom>
        </p:spPr>
      </p:pic>
      <p:pic>
        <p:nvPicPr>
          <p:cNvPr id="39" name="Image 38">
            <a:extLst>
              <a:ext uri="{FF2B5EF4-FFF2-40B4-BE49-F238E27FC236}">
                <a16:creationId xmlns:a16="http://schemas.microsoft.com/office/drawing/2014/main" id="{EC26B666-D5AE-A5E9-8331-3CE105B00D0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05806" y="3470645"/>
            <a:ext cx="5608438" cy="2789887"/>
          </a:xfrm>
          <a:prstGeom prst="rect">
            <a:avLst/>
          </a:prstGeom>
          <a:ln>
            <a:noFill/>
          </a:ln>
        </p:spPr>
      </p:pic>
      <p:sp>
        <p:nvSpPr>
          <p:cNvPr id="51" name="ZoneTexte 50">
            <a:extLst>
              <a:ext uri="{FF2B5EF4-FFF2-40B4-BE49-F238E27FC236}">
                <a16:creationId xmlns:a16="http://schemas.microsoft.com/office/drawing/2014/main" id="{E51CBA96-F2DB-33B5-B786-D559F2699B03}"/>
              </a:ext>
            </a:extLst>
          </p:cNvPr>
          <p:cNvSpPr txBox="1"/>
          <p:nvPr/>
        </p:nvSpPr>
        <p:spPr>
          <a:xfrm>
            <a:off x="749273" y="2770685"/>
            <a:ext cx="3588572" cy="646331"/>
          </a:xfrm>
          <a:prstGeom prst="rect">
            <a:avLst/>
          </a:prstGeom>
          <a:noFill/>
        </p:spPr>
        <p:txBody>
          <a:bodyPr wrap="square" rtlCol="0">
            <a:spAutoFit/>
          </a:bodyPr>
          <a:lstStyle/>
          <a:p>
            <a:pPr fontAlgn="base"/>
            <a:r>
              <a:rPr lang="en-US" b="1" cap="all" dirty="0">
                <a:solidFill>
                  <a:srgbClr val="EE3124"/>
                </a:solidFill>
                <a:latin typeface="Rubik" panose="00000500000000000000" pitchFamily="2" charset="-79"/>
                <a:cs typeface="Rubik" panose="00000500000000000000" pitchFamily="2" charset="-79"/>
              </a:rPr>
              <a:t>De </a:t>
            </a:r>
            <a:r>
              <a:rPr lang="en-US" b="1" cap="all" dirty="0" err="1">
                <a:solidFill>
                  <a:srgbClr val="EE3124"/>
                </a:solidFill>
                <a:latin typeface="Rubik" panose="00000500000000000000" pitchFamily="2" charset="-79"/>
                <a:cs typeface="Rubik" panose="00000500000000000000" pitchFamily="2" charset="-79"/>
              </a:rPr>
              <a:t>l’entrainement</a:t>
            </a:r>
            <a:endParaRPr lang="en-US" b="1" cap="all" dirty="0">
              <a:solidFill>
                <a:srgbClr val="EE3124"/>
              </a:solidFill>
              <a:latin typeface="Rubik" panose="00000500000000000000" pitchFamily="2" charset="-79"/>
              <a:cs typeface="Rubik" panose="00000500000000000000" pitchFamily="2" charset="-79"/>
            </a:endParaRPr>
          </a:p>
          <a:p>
            <a:pPr fontAlgn="base"/>
            <a:r>
              <a:rPr lang="en-US" b="1" dirty="0">
                <a:solidFill>
                  <a:srgbClr val="FFFFFF"/>
                </a:solidFill>
                <a:latin typeface="Rubik" panose="00000500000000000000" pitchFamily="2" charset="-79"/>
                <a:cs typeface="Rubik" panose="00000500000000000000" pitchFamily="2" charset="-79"/>
              </a:rPr>
              <a:t>AU SEIN DE NOTRE KRT</a:t>
            </a:r>
            <a:endParaRPr lang="en-US" b="1" dirty="0">
              <a:solidFill>
                <a:srgbClr val="999999"/>
              </a:solidFill>
              <a:latin typeface="Rubik" panose="00000500000000000000" pitchFamily="2" charset="-79"/>
              <a:cs typeface="Rubik" panose="00000500000000000000" pitchFamily="2" charset="-79"/>
            </a:endParaRPr>
          </a:p>
        </p:txBody>
      </p:sp>
      <p:sp>
        <p:nvSpPr>
          <p:cNvPr id="52" name="ZoneTexte 51">
            <a:extLst>
              <a:ext uri="{FF2B5EF4-FFF2-40B4-BE49-F238E27FC236}">
                <a16:creationId xmlns:a16="http://schemas.microsoft.com/office/drawing/2014/main" id="{473CB60C-16B7-7E59-EC19-3C0D579EB6FA}"/>
              </a:ext>
            </a:extLst>
          </p:cNvPr>
          <p:cNvSpPr txBox="1"/>
          <p:nvPr/>
        </p:nvSpPr>
        <p:spPr>
          <a:xfrm>
            <a:off x="6488934" y="2758609"/>
            <a:ext cx="2367756" cy="646331"/>
          </a:xfrm>
          <a:prstGeom prst="rect">
            <a:avLst/>
          </a:prstGeom>
          <a:noFill/>
        </p:spPr>
        <p:txBody>
          <a:bodyPr wrap="square" rtlCol="0">
            <a:spAutoFit/>
          </a:bodyPr>
          <a:lstStyle/>
          <a:p>
            <a:pPr fontAlgn="base"/>
            <a:r>
              <a:rPr lang="en-US" b="1" cap="all" dirty="0">
                <a:solidFill>
                  <a:srgbClr val="EE3124"/>
                </a:solidFill>
                <a:latin typeface="Rubik" panose="00000500000000000000" pitchFamily="2" charset="-79"/>
                <a:cs typeface="Rubik" panose="00000500000000000000" pitchFamily="2" charset="-79"/>
              </a:rPr>
              <a:t>AUX VICTOIRES</a:t>
            </a:r>
          </a:p>
          <a:p>
            <a:pPr fontAlgn="base"/>
            <a:r>
              <a:rPr lang="en-US" b="1" dirty="0">
                <a:solidFill>
                  <a:srgbClr val="FFFFFF"/>
                </a:solidFill>
                <a:latin typeface="Rubik" panose="00000500000000000000" pitchFamily="2" charset="-79"/>
                <a:cs typeface="Rubik" panose="00000500000000000000" pitchFamily="2" charset="-79"/>
              </a:rPr>
              <a:t>EN COMPÉTITION</a:t>
            </a:r>
            <a:endParaRPr lang="en-US" b="1" dirty="0">
              <a:solidFill>
                <a:srgbClr val="999999"/>
              </a:solidFill>
              <a:latin typeface="Rubik" panose="00000500000000000000" pitchFamily="2" charset="-79"/>
              <a:cs typeface="Rubik" panose="00000500000000000000" pitchFamily="2" charset="-79"/>
            </a:endParaRPr>
          </a:p>
        </p:txBody>
      </p:sp>
      <p:grpSp>
        <p:nvGrpSpPr>
          <p:cNvPr id="60" name="Groupe 59">
            <a:extLst>
              <a:ext uri="{FF2B5EF4-FFF2-40B4-BE49-F238E27FC236}">
                <a16:creationId xmlns:a16="http://schemas.microsoft.com/office/drawing/2014/main" id="{F216AE85-7CCA-BF81-09AD-74BF470DD492}"/>
              </a:ext>
            </a:extLst>
          </p:cNvPr>
          <p:cNvGrpSpPr/>
          <p:nvPr/>
        </p:nvGrpSpPr>
        <p:grpSpPr>
          <a:xfrm>
            <a:off x="-3282179" y="6784031"/>
            <a:ext cx="8627560" cy="1930703"/>
            <a:chOff x="-3282179" y="6784031"/>
            <a:chExt cx="8627560" cy="1930703"/>
          </a:xfrm>
        </p:grpSpPr>
        <p:pic>
          <p:nvPicPr>
            <p:cNvPr id="59" name="Image 58" descr="Une image contenant voiture, Pièce auto, véhicule, Conception automobile&#10;&#10;Description générée automatiquement">
              <a:extLst>
                <a:ext uri="{FF2B5EF4-FFF2-40B4-BE49-F238E27FC236}">
                  <a16:creationId xmlns:a16="http://schemas.microsoft.com/office/drawing/2014/main" id="{9EFC651E-3830-1219-5F73-DB3F51E9B856}"/>
                </a:ext>
              </a:extLst>
            </p:cNvPr>
            <p:cNvPicPr>
              <a:picLocks noChangeAspect="1"/>
            </p:cNvPicPr>
            <p:nvPr/>
          </p:nvPicPr>
          <p:blipFill>
            <a:blip r:embed="rId21"/>
            <a:stretch>
              <a:fillRect/>
            </a:stretch>
          </p:blipFill>
          <p:spPr>
            <a:xfrm>
              <a:off x="751772" y="6784031"/>
              <a:ext cx="4593609" cy="1917059"/>
            </a:xfrm>
            <a:prstGeom prst="rect">
              <a:avLst/>
            </a:prstGeom>
          </p:spPr>
        </p:pic>
        <p:pic>
          <p:nvPicPr>
            <p:cNvPr id="65" name="Image 64">
              <a:extLst>
                <a:ext uri="{FF2B5EF4-FFF2-40B4-BE49-F238E27FC236}">
                  <a16:creationId xmlns:a16="http://schemas.microsoft.com/office/drawing/2014/main" id="{450AC1B9-D7DD-EF92-40FF-3E9DCC93FA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2179" y="6784031"/>
              <a:ext cx="4510552" cy="1930703"/>
            </a:xfrm>
            <a:prstGeom prst="rect">
              <a:avLst/>
            </a:prstGeom>
          </p:spPr>
        </p:pic>
      </p:grpSp>
      <p:pic>
        <p:nvPicPr>
          <p:cNvPr id="2" name="Graphique 1">
            <a:extLst>
              <a:ext uri="{FF2B5EF4-FFF2-40B4-BE49-F238E27FC236}">
                <a16:creationId xmlns:a16="http://schemas.microsoft.com/office/drawing/2014/main" id="{57DA0AA2-D6D0-4642-97FB-0AB4492C1CD9}"/>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466174" y="7001585"/>
            <a:ext cx="2674180" cy="563746"/>
          </a:xfrm>
          <a:prstGeom prst="rect">
            <a:avLst/>
          </a:prstGeom>
        </p:spPr>
      </p:pic>
      <p:pic>
        <p:nvPicPr>
          <p:cNvPr id="24" name="Image 23" descr="Une image contenant texte, Police, Graphique, logo&#10;&#10;Description générée automatiquement">
            <a:extLst>
              <a:ext uri="{FF2B5EF4-FFF2-40B4-BE49-F238E27FC236}">
                <a16:creationId xmlns:a16="http://schemas.microsoft.com/office/drawing/2014/main" id="{9176A334-FEEF-1A99-4758-517B39CE164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4793897" y="7030919"/>
            <a:ext cx="2507057" cy="534412"/>
          </a:xfrm>
          <a:prstGeom prst="rect">
            <a:avLst/>
          </a:prstGeom>
        </p:spPr>
      </p:pic>
      <p:pic>
        <p:nvPicPr>
          <p:cNvPr id="26" name="Image 25" descr="Une image contenant texte, Police, capture d’écran, Graphique&#10;&#10;Description générée automatiquement">
            <a:extLst>
              <a:ext uri="{FF2B5EF4-FFF2-40B4-BE49-F238E27FC236}">
                <a16:creationId xmlns:a16="http://schemas.microsoft.com/office/drawing/2014/main" id="{F47D1528-BBBE-CC25-AEEB-07745F355B38}"/>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69429" y="7016610"/>
            <a:ext cx="2690096" cy="563647"/>
          </a:xfrm>
          <a:prstGeom prst="rect">
            <a:avLst/>
          </a:prstGeom>
        </p:spPr>
      </p:pic>
      <p:pic>
        <p:nvPicPr>
          <p:cNvPr id="28" name="Image 27" descr="Une image contenant texte, Police, Graphique, logo&#10;&#10;Description générée automatiquement">
            <a:extLst>
              <a:ext uri="{FF2B5EF4-FFF2-40B4-BE49-F238E27FC236}">
                <a16:creationId xmlns:a16="http://schemas.microsoft.com/office/drawing/2014/main" id="{B3CF7982-271C-B1FB-E575-CA61ADC08769}"/>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0183619" y="6994385"/>
            <a:ext cx="2508694" cy="600119"/>
          </a:xfrm>
          <a:prstGeom prst="rect">
            <a:avLst/>
          </a:prstGeom>
        </p:spPr>
      </p:pic>
    </p:spTree>
    <p:extLst>
      <p:ext uri="{BB962C8B-B14F-4D97-AF65-F5344CB8AC3E}">
        <p14:creationId xmlns:p14="http://schemas.microsoft.com/office/powerpoint/2010/main" val="25123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750"/>
                                        <p:tgtEl>
                                          <p:spTgt spid="51"/>
                                        </p:tgtEl>
                                      </p:cBhvr>
                                    </p:animEffect>
                                  </p:childTnLst>
                                </p:cTn>
                              </p:par>
                            </p:childTnLst>
                          </p:cTn>
                        </p:par>
                        <p:par>
                          <p:cTn id="8" fill="hold">
                            <p:stCondLst>
                              <p:cond delay="750"/>
                            </p:stCondLst>
                            <p:childTnLst>
                              <p:par>
                                <p:cTn id="9" presetID="10" presetClass="entr" presetSubtype="0" fill="hold" grpId="0" nodeType="afterEffect">
                                  <p:stCondLst>
                                    <p:cond delay="50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750"/>
                                        <p:tgtEl>
                                          <p:spTgt spid="52"/>
                                        </p:tgtEl>
                                      </p:cBhvr>
                                    </p:animEffect>
                                  </p:childTnLst>
                                </p:cTn>
                              </p:par>
                            </p:childTnLst>
                          </p:cTn>
                        </p:par>
                        <p:par>
                          <p:cTn id="12" fill="hold">
                            <p:stCondLst>
                              <p:cond delay="2000"/>
                            </p:stCondLst>
                            <p:childTnLst>
                              <p:par>
                                <p:cTn id="13" presetID="2" presetClass="entr" presetSubtype="8" fill="hold" nodeType="after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500" fill="hold"/>
                                        <p:tgtEl>
                                          <p:spTgt spid="45"/>
                                        </p:tgtEl>
                                        <p:attrNameLst>
                                          <p:attrName>ppt_x</p:attrName>
                                        </p:attrNameLst>
                                      </p:cBhvr>
                                      <p:tavLst>
                                        <p:tav tm="0">
                                          <p:val>
                                            <p:strVal val="0-#ppt_w/2"/>
                                          </p:val>
                                        </p:tav>
                                        <p:tav tm="100000">
                                          <p:val>
                                            <p:strVal val="#ppt_x"/>
                                          </p:val>
                                        </p:tav>
                                      </p:tavLst>
                                    </p:anim>
                                    <p:anim calcmode="lin" valueType="num">
                                      <p:cBhvr additive="base">
                                        <p:cTn id="16" dur="500" fill="hold"/>
                                        <p:tgtEl>
                                          <p:spTgt spid="45"/>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250"/>
                                  </p:stCondLst>
                                  <p:childTnLst>
                                    <p:set>
                                      <p:cBhvr>
                                        <p:cTn id="18" dur="1" fill="hold">
                                          <p:stCondLst>
                                            <p:cond delay="0"/>
                                          </p:stCondLst>
                                        </p:cTn>
                                        <p:tgtEl>
                                          <p:spTgt spid="41">
                                            <p:txEl>
                                              <p:pRg st="0" end="0"/>
                                            </p:txEl>
                                          </p:spTgt>
                                        </p:tgtEl>
                                        <p:attrNameLst>
                                          <p:attrName>style.visibility</p:attrName>
                                        </p:attrNameLst>
                                      </p:cBhvr>
                                      <p:to>
                                        <p:strVal val="visible"/>
                                      </p:to>
                                    </p:set>
                                    <p:animEffect transition="in" filter="fade">
                                      <p:cBhvr>
                                        <p:cTn id="19" dur="1000"/>
                                        <p:tgtEl>
                                          <p:spTgt spid="4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250"/>
                                  </p:stCondLst>
                                  <p:childTnLst>
                                    <p:set>
                                      <p:cBhvr>
                                        <p:cTn id="23" dur="1" fill="hold">
                                          <p:stCondLst>
                                            <p:cond delay="0"/>
                                          </p:stCondLst>
                                        </p:cTn>
                                        <p:tgtEl>
                                          <p:spTgt spid="41">
                                            <p:txEl>
                                              <p:pRg st="1" end="1"/>
                                            </p:txEl>
                                          </p:spTgt>
                                        </p:tgtEl>
                                        <p:attrNameLst>
                                          <p:attrName>style.visibility</p:attrName>
                                        </p:attrNameLst>
                                      </p:cBhvr>
                                      <p:to>
                                        <p:strVal val="visible"/>
                                      </p:to>
                                    </p:set>
                                    <p:animEffect transition="in" filter="fade">
                                      <p:cBhvr>
                                        <p:cTn id="24" dur="1000"/>
                                        <p:tgtEl>
                                          <p:spTgt spid="41">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250"/>
                                  </p:stCondLst>
                                  <p:childTnLst>
                                    <p:set>
                                      <p:cBhvr>
                                        <p:cTn id="28" dur="1" fill="hold">
                                          <p:stCondLst>
                                            <p:cond delay="0"/>
                                          </p:stCondLst>
                                        </p:cTn>
                                        <p:tgtEl>
                                          <p:spTgt spid="41">
                                            <p:txEl>
                                              <p:pRg st="2" end="2"/>
                                            </p:txEl>
                                          </p:spTgt>
                                        </p:tgtEl>
                                        <p:attrNameLst>
                                          <p:attrName>style.visibility</p:attrName>
                                        </p:attrNameLst>
                                      </p:cBhvr>
                                      <p:to>
                                        <p:strVal val="visible"/>
                                      </p:to>
                                    </p:set>
                                    <p:animEffect transition="in" filter="fade">
                                      <p:cBhvr>
                                        <p:cTn id="29" dur="1000"/>
                                        <p:tgtEl>
                                          <p:spTgt spid="41">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250"/>
                                  </p:stCondLst>
                                  <p:childTnLst>
                                    <p:set>
                                      <p:cBhvr>
                                        <p:cTn id="33" dur="1" fill="hold">
                                          <p:stCondLst>
                                            <p:cond delay="0"/>
                                          </p:stCondLst>
                                        </p:cTn>
                                        <p:tgtEl>
                                          <p:spTgt spid="41">
                                            <p:txEl>
                                              <p:pRg st="3" end="3"/>
                                            </p:txEl>
                                          </p:spTgt>
                                        </p:tgtEl>
                                        <p:attrNameLst>
                                          <p:attrName>style.visibility</p:attrName>
                                        </p:attrNameLst>
                                      </p:cBhvr>
                                      <p:to>
                                        <p:strVal val="visible"/>
                                      </p:to>
                                    </p:set>
                                    <p:animEffect transition="in" filter="fade">
                                      <p:cBhvr>
                                        <p:cTn id="34" dur="1000"/>
                                        <p:tgtEl>
                                          <p:spTgt spid="41">
                                            <p:txEl>
                                              <p:pRg st="3" end="3"/>
                                            </p:txEl>
                                          </p:spTgt>
                                        </p:tgtEl>
                                      </p:cBhvr>
                                    </p:animEffect>
                                  </p:childTnLst>
                                </p:cTn>
                              </p:par>
                            </p:childTnLst>
                          </p:cTn>
                        </p:par>
                        <p:par>
                          <p:cTn id="35" fill="hold">
                            <p:stCondLst>
                              <p:cond delay="1250"/>
                            </p:stCondLst>
                            <p:childTnLst>
                              <p:par>
                                <p:cTn id="36" presetID="10" presetClass="entr" presetSubtype="0" fill="hold" grpId="0" nodeType="afterEffect">
                                  <p:stCondLst>
                                    <p:cond delay="0"/>
                                  </p:stCondLst>
                                  <p:childTnLst>
                                    <p:set>
                                      <p:cBhvr>
                                        <p:cTn id="37" dur="1" fill="hold">
                                          <p:stCondLst>
                                            <p:cond delay="0"/>
                                          </p:stCondLst>
                                        </p:cTn>
                                        <p:tgtEl>
                                          <p:spTgt spid="14">
                                            <p:txEl>
                                              <p:pRg st="0" end="0"/>
                                            </p:txEl>
                                          </p:spTgt>
                                        </p:tgtEl>
                                        <p:attrNameLst>
                                          <p:attrName>style.visibility</p:attrName>
                                        </p:attrNameLst>
                                      </p:cBhvr>
                                      <p:to>
                                        <p:strVal val="visible"/>
                                      </p:to>
                                    </p:set>
                                    <p:animEffect transition="in" filter="fade">
                                      <p:cBhvr>
                                        <p:cTn id="38" dur="750"/>
                                        <p:tgtEl>
                                          <p:spTgt spid="14">
                                            <p:txEl>
                                              <p:pRg st="0" end="0"/>
                                            </p:txEl>
                                          </p:spTgt>
                                        </p:tgtEl>
                                      </p:cBhvr>
                                    </p:animEffect>
                                  </p:childTnLst>
                                </p:cTn>
                              </p:par>
                            </p:childTnLst>
                          </p:cTn>
                        </p:par>
                        <p:par>
                          <p:cTn id="39" fill="hold">
                            <p:stCondLst>
                              <p:cond delay="2000"/>
                            </p:stCondLst>
                            <p:childTnLst>
                              <p:par>
                                <p:cTn id="40" presetID="10" presetClass="entr" presetSubtype="0" fill="hold" grpId="0" nodeType="afterEffect">
                                  <p:stCondLst>
                                    <p:cond delay="0"/>
                                  </p:stCondLst>
                                  <p:childTnLst>
                                    <p:set>
                                      <p:cBhvr>
                                        <p:cTn id="41" dur="1" fill="hold">
                                          <p:stCondLst>
                                            <p:cond delay="0"/>
                                          </p:stCondLst>
                                        </p:cTn>
                                        <p:tgtEl>
                                          <p:spTgt spid="14">
                                            <p:txEl>
                                              <p:pRg st="1" end="1"/>
                                            </p:txEl>
                                          </p:spTgt>
                                        </p:tgtEl>
                                        <p:attrNameLst>
                                          <p:attrName>style.visibility</p:attrName>
                                        </p:attrNameLst>
                                      </p:cBhvr>
                                      <p:to>
                                        <p:strVal val="visible"/>
                                      </p:to>
                                    </p:set>
                                    <p:animEffect transition="in" filter="fade">
                                      <p:cBhvr>
                                        <p:cTn id="42" dur="750"/>
                                        <p:tgtEl>
                                          <p:spTgt spid="14">
                                            <p:txEl>
                                              <p:pRg st="1" end="1"/>
                                            </p:txEl>
                                          </p:spTgt>
                                        </p:tgtEl>
                                      </p:cBhvr>
                                    </p:animEffect>
                                  </p:childTnLst>
                                </p:cTn>
                              </p:par>
                            </p:childTnLst>
                          </p:cTn>
                        </p:par>
                        <p:par>
                          <p:cTn id="43" fill="hold">
                            <p:stCondLst>
                              <p:cond delay="2750"/>
                            </p:stCondLst>
                            <p:childTnLst>
                              <p:par>
                                <p:cTn id="44" presetID="10" presetClass="entr" presetSubtype="0"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fade">
                                      <p:cBhvr>
                                        <p:cTn id="46" dur="750"/>
                                        <p:tgtEl>
                                          <p:spTgt spid="15">
                                            <p:txEl>
                                              <p:pRg st="0" end="0"/>
                                            </p:txEl>
                                          </p:spTgt>
                                        </p:tgtEl>
                                      </p:cBhvr>
                                    </p:animEffect>
                                  </p:childTnLst>
                                </p:cTn>
                              </p:par>
                            </p:childTnLst>
                          </p:cTn>
                        </p:par>
                        <p:par>
                          <p:cTn id="47" fill="hold">
                            <p:stCondLst>
                              <p:cond delay="3500"/>
                            </p:stCondLst>
                            <p:childTnLst>
                              <p:par>
                                <p:cTn id="48" presetID="10" presetClass="entr" presetSubtype="0" fill="hold" grpId="0" nodeType="afterEffect">
                                  <p:stCondLst>
                                    <p:cond delay="0"/>
                                  </p:stCondLst>
                                  <p:childTnLst>
                                    <p:set>
                                      <p:cBhvr>
                                        <p:cTn id="49" dur="1" fill="hold">
                                          <p:stCondLst>
                                            <p:cond delay="0"/>
                                          </p:stCondLst>
                                        </p:cTn>
                                        <p:tgtEl>
                                          <p:spTgt spid="16">
                                            <p:txEl>
                                              <p:pRg st="0" end="0"/>
                                            </p:txEl>
                                          </p:spTgt>
                                        </p:tgtEl>
                                        <p:attrNameLst>
                                          <p:attrName>style.visibility</p:attrName>
                                        </p:attrNameLst>
                                      </p:cBhvr>
                                      <p:to>
                                        <p:strVal val="visible"/>
                                      </p:to>
                                    </p:set>
                                    <p:animEffect transition="in" filter="fade">
                                      <p:cBhvr>
                                        <p:cTn id="50" dur="750"/>
                                        <p:tgtEl>
                                          <p:spTgt spid="16">
                                            <p:txEl>
                                              <p:pRg st="0" end="0"/>
                                            </p:txEl>
                                          </p:spTgt>
                                        </p:tgtEl>
                                      </p:cBhvr>
                                    </p:animEffect>
                                  </p:childTnLst>
                                </p:cTn>
                              </p:par>
                            </p:childTnLst>
                          </p:cTn>
                        </p:par>
                        <p:par>
                          <p:cTn id="51" fill="hold">
                            <p:stCondLst>
                              <p:cond delay="4250"/>
                            </p:stCondLst>
                            <p:childTnLst>
                              <p:par>
                                <p:cTn id="52" presetID="10" presetClass="entr" presetSubtype="0" fill="hold" grpId="0" nodeType="afterEffect">
                                  <p:stCondLst>
                                    <p:cond delay="0"/>
                                  </p:stCondLst>
                                  <p:childTnLst>
                                    <p:set>
                                      <p:cBhvr>
                                        <p:cTn id="53" dur="1" fill="hold">
                                          <p:stCondLst>
                                            <p:cond delay="0"/>
                                          </p:stCondLst>
                                        </p:cTn>
                                        <p:tgtEl>
                                          <p:spTgt spid="17">
                                            <p:txEl>
                                              <p:pRg st="0" end="0"/>
                                            </p:txEl>
                                          </p:spTgt>
                                        </p:tgtEl>
                                        <p:attrNameLst>
                                          <p:attrName>style.visibility</p:attrName>
                                        </p:attrNameLst>
                                      </p:cBhvr>
                                      <p:to>
                                        <p:strVal val="visible"/>
                                      </p:to>
                                    </p:set>
                                    <p:animEffect transition="in" filter="fade">
                                      <p:cBhvr>
                                        <p:cTn id="54" dur="750"/>
                                        <p:tgtEl>
                                          <p:spTgt spid="17">
                                            <p:txEl>
                                              <p:pRg st="0" end="0"/>
                                            </p:txEl>
                                          </p:spTgt>
                                        </p:tgtEl>
                                      </p:cBhvr>
                                    </p:animEffect>
                                  </p:childTnLst>
                                </p:cTn>
                              </p:par>
                            </p:childTnLst>
                          </p:cTn>
                        </p:par>
                        <p:par>
                          <p:cTn id="55" fill="hold">
                            <p:stCondLst>
                              <p:cond delay="5000"/>
                            </p:stCondLst>
                            <p:childTnLst>
                              <p:par>
                                <p:cTn id="56" presetID="10" presetClass="entr" presetSubtype="0" fill="hold" grpId="0" nodeType="afterEffect">
                                  <p:stCondLst>
                                    <p:cond delay="0"/>
                                  </p:stCondLst>
                                  <p:childTnLst>
                                    <p:set>
                                      <p:cBhvr>
                                        <p:cTn id="57" dur="1" fill="hold">
                                          <p:stCondLst>
                                            <p:cond delay="0"/>
                                          </p:stCondLst>
                                        </p:cTn>
                                        <p:tgtEl>
                                          <p:spTgt spid="17">
                                            <p:txEl>
                                              <p:pRg st="1" end="1"/>
                                            </p:txEl>
                                          </p:spTgt>
                                        </p:tgtEl>
                                        <p:attrNameLst>
                                          <p:attrName>style.visibility</p:attrName>
                                        </p:attrNameLst>
                                      </p:cBhvr>
                                      <p:to>
                                        <p:strVal val="visible"/>
                                      </p:to>
                                    </p:set>
                                    <p:animEffect transition="in" filter="fade">
                                      <p:cBhvr>
                                        <p:cTn id="58" dur="75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5" grpId="0" build="p"/>
      <p:bldP spid="16" grpId="0" build="p"/>
      <p:bldP spid="17" grpId="0" build="p"/>
      <p:bldP spid="41" grpId="0" build="p"/>
      <p:bldP spid="51" grpId="0"/>
      <p:bldP spid="52" grpId="0" uiExpan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que 3">
            <a:extLst>
              <a:ext uri="{FF2B5EF4-FFF2-40B4-BE49-F238E27FC236}">
                <a16:creationId xmlns:a16="http://schemas.microsoft.com/office/drawing/2014/main" id="{24C615A6-ED24-4F87-91CB-3EB5884D87B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973667" y="3023858"/>
            <a:ext cx="2381138" cy="2488048"/>
          </a:xfrm>
          <a:prstGeom prst="rect">
            <a:avLst/>
          </a:prstGeom>
        </p:spPr>
      </p:pic>
      <p:grpSp>
        <p:nvGrpSpPr>
          <p:cNvPr id="2" name="Groupe 1">
            <a:extLst>
              <a:ext uri="{FF2B5EF4-FFF2-40B4-BE49-F238E27FC236}">
                <a16:creationId xmlns:a16="http://schemas.microsoft.com/office/drawing/2014/main" id="{BFC5B552-7B1C-B44A-D46D-59A367C0758D}"/>
              </a:ext>
            </a:extLst>
          </p:cNvPr>
          <p:cNvGrpSpPr/>
          <p:nvPr/>
        </p:nvGrpSpPr>
        <p:grpSpPr>
          <a:xfrm>
            <a:off x="15463044" y="2851972"/>
            <a:ext cx="3505200" cy="3040980"/>
            <a:chOff x="15463044" y="2851972"/>
            <a:chExt cx="3505200" cy="3040980"/>
          </a:xfrm>
        </p:grpSpPr>
        <p:pic>
          <p:nvPicPr>
            <p:cNvPr id="14" name="Graphique 13">
              <a:extLst>
                <a:ext uri="{FF2B5EF4-FFF2-40B4-BE49-F238E27FC236}">
                  <a16:creationId xmlns:a16="http://schemas.microsoft.com/office/drawing/2014/main" id="{7AD2F126-8B39-4487-B16C-17597137D3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463044" y="2851972"/>
              <a:ext cx="3505200" cy="3040980"/>
            </a:xfrm>
            <a:prstGeom prst="rect">
              <a:avLst/>
            </a:prstGeom>
          </p:spPr>
        </p:pic>
        <p:sp>
          <p:nvSpPr>
            <p:cNvPr id="15" name="ZoneTexte 14">
              <a:extLst>
                <a:ext uri="{FF2B5EF4-FFF2-40B4-BE49-F238E27FC236}">
                  <a16:creationId xmlns:a16="http://schemas.microsoft.com/office/drawing/2014/main" id="{1B9BD811-F154-49D2-8CDC-F70DFC2A1603}"/>
                </a:ext>
              </a:extLst>
            </p:cNvPr>
            <p:cNvSpPr txBox="1"/>
            <p:nvPr/>
          </p:nvSpPr>
          <p:spPr>
            <a:xfrm>
              <a:off x="15522679" y="3235850"/>
              <a:ext cx="3413408" cy="2308324"/>
            </a:xfrm>
            <a:prstGeom prst="rect">
              <a:avLst/>
            </a:prstGeom>
            <a:noFill/>
          </p:spPr>
          <p:txBody>
            <a:bodyPr wrap="square" rtlCol="0">
              <a:spAutoFit/>
            </a:bodyPr>
            <a:lstStyle/>
            <a:p>
              <a:pPr algn="ctr"/>
              <a:r>
                <a:rPr lang="fr-FR" sz="2800" dirty="0">
                  <a:latin typeface="Rubik" panose="00000500000000000000" pitchFamily="2" charset="-79"/>
                  <a:cs typeface="Rubik" panose="00000500000000000000" pitchFamily="2" charset="-79"/>
                </a:rPr>
                <a:t>Renforcer</a:t>
              </a:r>
            </a:p>
            <a:p>
              <a:pPr algn="ctr"/>
              <a:r>
                <a:rPr lang="fr-FR" sz="2800" dirty="0">
                  <a:latin typeface="Rubik" panose="00000500000000000000" pitchFamily="2" charset="-79"/>
                  <a:cs typeface="Rubik" panose="00000500000000000000" pitchFamily="2" charset="-79"/>
                </a:rPr>
                <a:t>notre présence</a:t>
              </a:r>
            </a:p>
            <a:p>
              <a:pPr algn="ctr"/>
              <a:r>
                <a:rPr lang="fr-FR" sz="2800" dirty="0">
                  <a:latin typeface="Rubik" panose="00000500000000000000" pitchFamily="2" charset="-79"/>
                  <a:cs typeface="Rubik" panose="00000500000000000000" pitchFamily="2" charset="-79"/>
                </a:rPr>
                <a:t>sur les marchés déjà intégrés</a:t>
              </a:r>
            </a:p>
            <a:p>
              <a:pPr algn="ctr"/>
              <a:r>
                <a:rPr lang="fr-FR" sz="1600" i="1" dirty="0">
                  <a:solidFill>
                    <a:schemeClr val="bg1"/>
                  </a:solidFill>
                  <a:latin typeface="Rubik" panose="00000500000000000000" pitchFamily="2" charset="-79"/>
                  <a:cs typeface="Rubik" panose="00000500000000000000" pitchFamily="2" charset="-79"/>
                </a:rPr>
                <a:t>Cible de 5% de</a:t>
              </a:r>
            </a:p>
            <a:p>
              <a:pPr algn="ctr"/>
              <a:r>
                <a:rPr lang="fr-FR" sz="1600" i="1" dirty="0">
                  <a:solidFill>
                    <a:schemeClr val="bg1"/>
                  </a:solidFill>
                  <a:latin typeface="Rubik" panose="00000500000000000000" pitchFamily="2" charset="-79"/>
                  <a:cs typeface="Rubik" panose="00000500000000000000" pitchFamily="2" charset="-79"/>
                </a:rPr>
                <a:t>part de marché</a:t>
              </a:r>
            </a:p>
          </p:txBody>
        </p:sp>
      </p:grpSp>
      <p:sp>
        <p:nvSpPr>
          <p:cNvPr id="19" name="Rectangle 18">
            <a:extLst>
              <a:ext uri="{FF2B5EF4-FFF2-40B4-BE49-F238E27FC236}">
                <a16:creationId xmlns:a16="http://schemas.microsoft.com/office/drawing/2014/main" id="{DB124B7F-0B06-49B2-91C7-A8DB4C51F033}"/>
              </a:ext>
            </a:extLst>
          </p:cNvPr>
          <p:cNvSpPr/>
          <p:nvPr/>
        </p:nvSpPr>
        <p:spPr>
          <a:xfrm>
            <a:off x="974153" y="1658258"/>
            <a:ext cx="9993091" cy="646331"/>
          </a:xfrm>
          <a:prstGeom prst="rect">
            <a:avLst/>
          </a:prstGeom>
        </p:spPr>
        <p:txBody>
          <a:bodyPr wrap="square">
            <a:spAutoFit/>
          </a:bodyPr>
          <a:lstStyle/>
          <a:p>
            <a:r>
              <a:rPr lang="fr-FR" sz="3600" spc="-5" dirty="0">
                <a:latin typeface="Rubik Black" panose="00000A00000000000000" pitchFamily="2" charset="-79"/>
                <a:cs typeface="Rubik Black" panose="00000A00000000000000" pitchFamily="2" charset="-79"/>
              </a:rPr>
              <a:t>AMBITION </a:t>
            </a:r>
            <a:r>
              <a:rPr lang="fr-FR" sz="2400" spc="-5" dirty="0">
                <a:solidFill>
                  <a:srgbClr val="E41B13"/>
                </a:solidFill>
                <a:latin typeface="Rubik" panose="00000500000000000000" pitchFamily="2" charset="-79"/>
                <a:cs typeface="Rubik" panose="00000500000000000000" pitchFamily="2" charset="-79"/>
              </a:rPr>
              <a:t>| INTERNATIONALE</a:t>
            </a:r>
            <a:endParaRPr lang="fr-FR" sz="2400" dirty="0">
              <a:solidFill>
                <a:srgbClr val="E41B13"/>
              </a:solidFill>
              <a:latin typeface="Rubik" panose="00000500000000000000" pitchFamily="2" charset="-79"/>
              <a:cs typeface="Rubik" panose="00000500000000000000" pitchFamily="2" charset="-79"/>
            </a:endParaRPr>
          </a:p>
        </p:txBody>
      </p:sp>
      <p:pic>
        <p:nvPicPr>
          <p:cNvPr id="5" name="Graphique 4">
            <a:extLst>
              <a:ext uri="{FF2B5EF4-FFF2-40B4-BE49-F238E27FC236}">
                <a16:creationId xmlns:a16="http://schemas.microsoft.com/office/drawing/2014/main" id="{9DEAB98D-A4F3-4384-AB1C-C5D14B5747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6556" y="1463675"/>
            <a:ext cx="1264517" cy="1097047"/>
          </a:xfrm>
          <a:prstGeom prst="rect">
            <a:avLst/>
          </a:prstGeom>
        </p:spPr>
      </p:pic>
      <p:pic>
        <p:nvPicPr>
          <p:cNvPr id="47" name="Graphique 46">
            <a:extLst>
              <a:ext uri="{FF2B5EF4-FFF2-40B4-BE49-F238E27FC236}">
                <a16:creationId xmlns:a16="http://schemas.microsoft.com/office/drawing/2014/main" id="{E636E812-01EB-4BB2-99AD-31C0BA996EF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17316" y="3140075"/>
            <a:ext cx="2611440" cy="2611440"/>
          </a:xfrm>
          <a:prstGeom prst="rect">
            <a:avLst/>
          </a:prstGeom>
        </p:spPr>
      </p:pic>
      <p:pic>
        <p:nvPicPr>
          <p:cNvPr id="49" name="Graphique 48">
            <a:extLst>
              <a:ext uri="{FF2B5EF4-FFF2-40B4-BE49-F238E27FC236}">
                <a16:creationId xmlns:a16="http://schemas.microsoft.com/office/drawing/2014/main" id="{EA3859D4-EFB3-49CA-981D-80DDE700159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94320" y="5396320"/>
            <a:ext cx="2269237" cy="1560700"/>
          </a:xfrm>
          <a:prstGeom prst="rect">
            <a:avLst/>
          </a:prstGeom>
        </p:spPr>
      </p:pic>
      <p:grpSp>
        <p:nvGrpSpPr>
          <p:cNvPr id="27" name="Groupe 26">
            <a:extLst>
              <a:ext uri="{FF2B5EF4-FFF2-40B4-BE49-F238E27FC236}">
                <a16:creationId xmlns:a16="http://schemas.microsoft.com/office/drawing/2014/main" id="{A39677B0-7029-296F-27B3-964FDF1E1F4E}"/>
              </a:ext>
            </a:extLst>
          </p:cNvPr>
          <p:cNvGrpSpPr/>
          <p:nvPr/>
        </p:nvGrpSpPr>
        <p:grpSpPr>
          <a:xfrm>
            <a:off x="765130" y="4622929"/>
            <a:ext cx="3505200" cy="3040980"/>
            <a:chOff x="832644" y="7875347"/>
            <a:chExt cx="3505200" cy="3040980"/>
          </a:xfrm>
        </p:grpSpPr>
        <p:pic>
          <p:nvPicPr>
            <p:cNvPr id="23" name="Graphique 22">
              <a:extLst>
                <a:ext uri="{FF2B5EF4-FFF2-40B4-BE49-F238E27FC236}">
                  <a16:creationId xmlns:a16="http://schemas.microsoft.com/office/drawing/2014/main" id="{3AA6F9A9-9CA9-4AF1-A67D-363337351C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2644" y="7875347"/>
              <a:ext cx="3505200" cy="3040980"/>
            </a:xfrm>
            <a:prstGeom prst="rect">
              <a:avLst/>
            </a:prstGeom>
          </p:spPr>
        </p:pic>
        <p:sp>
          <p:nvSpPr>
            <p:cNvPr id="28" name="ZoneTexte 27">
              <a:extLst>
                <a:ext uri="{FF2B5EF4-FFF2-40B4-BE49-F238E27FC236}">
                  <a16:creationId xmlns:a16="http://schemas.microsoft.com/office/drawing/2014/main" id="{41DC9B18-22C3-4288-8534-EE19A23B5359}"/>
                </a:ext>
              </a:extLst>
            </p:cNvPr>
            <p:cNvSpPr txBox="1"/>
            <p:nvPr/>
          </p:nvSpPr>
          <p:spPr>
            <a:xfrm>
              <a:off x="1016758" y="8297493"/>
              <a:ext cx="3124200" cy="2246769"/>
            </a:xfrm>
            <a:prstGeom prst="rect">
              <a:avLst/>
            </a:prstGeom>
            <a:noFill/>
          </p:spPr>
          <p:txBody>
            <a:bodyPr wrap="square" rtlCol="0">
              <a:spAutoFit/>
            </a:bodyPr>
            <a:lstStyle/>
            <a:p>
              <a:pPr algn="ctr"/>
              <a:r>
                <a:rPr lang="fr-FR" sz="2800" dirty="0">
                  <a:latin typeface="Rubik" panose="00000500000000000000" pitchFamily="2" charset="-79"/>
                  <a:cs typeface="Rubik" panose="00000500000000000000" pitchFamily="2" charset="-79"/>
                </a:rPr>
                <a:t>Doubler</a:t>
              </a:r>
              <a:br>
                <a:rPr lang="fr-FR" sz="2800" dirty="0">
                  <a:latin typeface="Rubik" panose="00000500000000000000" pitchFamily="2" charset="-79"/>
                  <a:cs typeface="Rubik" panose="00000500000000000000" pitchFamily="2" charset="-79"/>
                </a:rPr>
              </a:br>
              <a:r>
                <a:rPr lang="fr-FR" sz="2800" dirty="0">
                  <a:latin typeface="Rubik" panose="00000500000000000000" pitchFamily="2" charset="-79"/>
                  <a:cs typeface="Rubik" panose="00000500000000000000" pitchFamily="2" charset="-79"/>
                </a:rPr>
                <a:t>notre production</a:t>
              </a:r>
              <a:br>
                <a:rPr lang="fr-FR" sz="2800" dirty="0">
                  <a:latin typeface="Rubik" panose="00000500000000000000" pitchFamily="2" charset="-79"/>
                  <a:cs typeface="Rubik" panose="00000500000000000000" pitchFamily="2" charset="-79"/>
                </a:rPr>
              </a:br>
              <a:r>
                <a:rPr lang="fr-FR" sz="2800" dirty="0">
                  <a:latin typeface="Rubik" panose="00000500000000000000" pitchFamily="2" charset="-79"/>
                  <a:cs typeface="Rubik" panose="00000500000000000000" pitchFamily="2" charset="-79"/>
                </a:rPr>
                <a:t>avant le terme</a:t>
              </a:r>
              <a:br>
                <a:rPr lang="fr-FR" sz="2800" dirty="0">
                  <a:latin typeface="Rubik" panose="00000500000000000000" pitchFamily="2" charset="-79"/>
                  <a:cs typeface="Rubik" panose="00000500000000000000" pitchFamily="2" charset="-79"/>
                </a:rPr>
              </a:br>
              <a:r>
                <a:rPr lang="fr-FR" sz="2800" dirty="0">
                  <a:latin typeface="Rubik" panose="00000500000000000000" pitchFamily="2" charset="-79"/>
                  <a:cs typeface="Rubik" panose="00000500000000000000" pitchFamily="2" charset="-79"/>
                </a:rPr>
                <a:t>de l’exercice</a:t>
              </a:r>
            </a:p>
            <a:p>
              <a:pPr algn="ctr"/>
              <a:r>
                <a:rPr lang="fr-FR" sz="2800" dirty="0">
                  <a:latin typeface="Rubik" panose="00000500000000000000" pitchFamily="2" charset="-79"/>
                  <a:cs typeface="Rubik" panose="00000500000000000000" pitchFamily="2" charset="-79"/>
                </a:rPr>
                <a:t>2030</a:t>
              </a:r>
            </a:p>
          </p:txBody>
        </p:sp>
      </p:grpSp>
      <p:pic>
        <p:nvPicPr>
          <p:cNvPr id="50" name="Graphique 49">
            <a:extLst>
              <a:ext uri="{FF2B5EF4-FFF2-40B4-BE49-F238E27FC236}">
                <a16:creationId xmlns:a16="http://schemas.microsoft.com/office/drawing/2014/main" id="{43CA36BB-96F9-49C2-8DDF-B107B5A426C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824244" y="6820833"/>
            <a:ext cx="2941372" cy="1729442"/>
          </a:xfrm>
          <a:prstGeom prst="rect">
            <a:avLst/>
          </a:prstGeom>
        </p:spPr>
      </p:pic>
      <p:grpSp>
        <p:nvGrpSpPr>
          <p:cNvPr id="18" name="Groupe 17">
            <a:extLst>
              <a:ext uri="{FF2B5EF4-FFF2-40B4-BE49-F238E27FC236}">
                <a16:creationId xmlns:a16="http://schemas.microsoft.com/office/drawing/2014/main" id="{51C9D9D1-05A1-C58C-BF6D-7DA4DE640D16}"/>
              </a:ext>
            </a:extLst>
          </p:cNvPr>
          <p:cNvGrpSpPr/>
          <p:nvPr/>
        </p:nvGrpSpPr>
        <p:grpSpPr>
          <a:xfrm>
            <a:off x="9610884" y="6185148"/>
            <a:ext cx="3505200" cy="3040980"/>
            <a:chOff x="9610884" y="6185148"/>
            <a:chExt cx="3505200" cy="3040980"/>
          </a:xfrm>
        </p:grpSpPr>
        <p:pic>
          <p:nvPicPr>
            <p:cNvPr id="16" name="Graphique 15">
              <a:extLst>
                <a:ext uri="{FF2B5EF4-FFF2-40B4-BE49-F238E27FC236}">
                  <a16:creationId xmlns:a16="http://schemas.microsoft.com/office/drawing/2014/main" id="{77554DC7-F805-4A59-987F-83508E7C13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10884" y="6185148"/>
              <a:ext cx="3505200" cy="3040980"/>
            </a:xfrm>
            <a:prstGeom prst="rect">
              <a:avLst/>
            </a:prstGeom>
          </p:spPr>
        </p:pic>
        <p:sp>
          <p:nvSpPr>
            <p:cNvPr id="31" name="ZoneTexte 30">
              <a:extLst>
                <a:ext uri="{FF2B5EF4-FFF2-40B4-BE49-F238E27FC236}">
                  <a16:creationId xmlns:a16="http://schemas.microsoft.com/office/drawing/2014/main" id="{11EDEFC2-9559-4E25-96F4-96C456CB997C}"/>
                </a:ext>
              </a:extLst>
            </p:cNvPr>
            <p:cNvSpPr txBox="1"/>
            <p:nvPr/>
          </p:nvSpPr>
          <p:spPr>
            <a:xfrm>
              <a:off x="9806420" y="6873875"/>
              <a:ext cx="3124200" cy="1815882"/>
            </a:xfrm>
            <a:prstGeom prst="rect">
              <a:avLst/>
            </a:prstGeom>
            <a:noFill/>
          </p:spPr>
          <p:txBody>
            <a:bodyPr wrap="square" rtlCol="0">
              <a:spAutoFit/>
            </a:bodyPr>
            <a:lstStyle/>
            <a:p>
              <a:pPr algn="ctr"/>
              <a:r>
                <a:rPr lang="fr-FR" sz="2800" dirty="0">
                  <a:latin typeface="Rubik" panose="00000500000000000000" pitchFamily="2" charset="-79"/>
                  <a:cs typeface="Rubik" panose="00000500000000000000" pitchFamily="2" charset="-79"/>
                </a:rPr>
                <a:t>Vendre KENNOL dans une centaine de pays en 2030</a:t>
              </a:r>
            </a:p>
          </p:txBody>
        </p:sp>
      </p:grpSp>
      <p:pic>
        <p:nvPicPr>
          <p:cNvPr id="51" name="Graphique 50">
            <a:extLst>
              <a:ext uri="{FF2B5EF4-FFF2-40B4-BE49-F238E27FC236}">
                <a16:creationId xmlns:a16="http://schemas.microsoft.com/office/drawing/2014/main" id="{E78223CD-9739-43A2-B540-4BACF52ED08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194814" y="3570417"/>
            <a:ext cx="2552700" cy="1714500"/>
          </a:xfrm>
          <a:prstGeom prst="rect">
            <a:avLst/>
          </a:prstGeom>
        </p:spPr>
      </p:pic>
      <p:grpSp>
        <p:nvGrpSpPr>
          <p:cNvPr id="26" name="Groupe 25">
            <a:extLst>
              <a:ext uri="{FF2B5EF4-FFF2-40B4-BE49-F238E27FC236}">
                <a16:creationId xmlns:a16="http://schemas.microsoft.com/office/drawing/2014/main" id="{3CC56958-57A8-5C2B-575A-FB0E5DBAEE97}"/>
              </a:ext>
            </a:extLst>
          </p:cNvPr>
          <p:cNvGrpSpPr/>
          <p:nvPr/>
        </p:nvGrpSpPr>
        <p:grpSpPr>
          <a:xfrm>
            <a:off x="3617363" y="2903087"/>
            <a:ext cx="3505200" cy="3040980"/>
            <a:chOff x="857699" y="4527991"/>
            <a:chExt cx="3505200" cy="3040980"/>
          </a:xfrm>
        </p:grpSpPr>
        <p:pic>
          <p:nvPicPr>
            <p:cNvPr id="43" name="Graphique 42">
              <a:extLst>
                <a:ext uri="{FF2B5EF4-FFF2-40B4-BE49-F238E27FC236}">
                  <a16:creationId xmlns:a16="http://schemas.microsoft.com/office/drawing/2014/main" id="{F07F1A19-8425-406C-B7EC-3ADBD1FA1F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7699" y="4527991"/>
              <a:ext cx="3505200" cy="3040980"/>
            </a:xfrm>
            <a:prstGeom prst="rect">
              <a:avLst/>
            </a:prstGeom>
          </p:spPr>
        </p:pic>
        <p:sp>
          <p:nvSpPr>
            <p:cNvPr id="46" name="ZoneTexte 45">
              <a:extLst>
                <a:ext uri="{FF2B5EF4-FFF2-40B4-BE49-F238E27FC236}">
                  <a16:creationId xmlns:a16="http://schemas.microsoft.com/office/drawing/2014/main" id="{70AE663D-CD4C-4ACE-9C71-A57A54EA750D}"/>
                </a:ext>
              </a:extLst>
            </p:cNvPr>
            <p:cNvSpPr txBox="1"/>
            <p:nvPr/>
          </p:nvSpPr>
          <p:spPr>
            <a:xfrm>
              <a:off x="1330777" y="4917379"/>
              <a:ext cx="2564073" cy="2246769"/>
            </a:xfrm>
            <a:prstGeom prst="rect">
              <a:avLst/>
            </a:prstGeom>
            <a:noFill/>
          </p:spPr>
          <p:txBody>
            <a:bodyPr wrap="square" rtlCol="0">
              <a:spAutoFit/>
            </a:bodyPr>
            <a:lstStyle/>
            <a:p>
              <a:pPr algn="ctr"/>
              <a:r>
                <a:rPr lang="en-US" sz="2800" dirty="0" err="1">
                  <a:latin typeface="Rubik" panose="00000500000000000000" pitchFamily="2" charset="-79"/>
                  <a:cs typeface="Rubik" panose="00000500000000000000" pitchFamily="2" charset="-79"/>
                </a:rPr>
                <a:t>Maintenir</a:t>
              </a:r>
              <a:r>
                <a:rPr lang="en-US" sz="2800" dirty="0">
                  <a:latin typeface="Rubik" panose="00000500000000000000" pitchFamily="2" charset="-79"/>
                  <a:cs typeface="Rubik" panose="00000500000000000000" pitchFamily="2" charset="-79"/>
                </a:rPr>
                <a:t> </a:t>
              </a:r>
              <a:br>
                <a:rPr lang="en-US" sz="2800" dirty="0">
                  <a:latin typeface="Rubik" panose="00000500000000000000" pitchFamily="2" charset="-79"/>
                  <a:cs typeface="Rubik" panose="00000500000000000000" pitchFamily="2" charset="-79"/>
                </a:rPr>
              </a:br>
              <a:r>
                <a:rPr lang="en-US" sz="2800" dirty="0">
                  <a:latin typeface="Rubik" panose="00000500000000000000" pitchFamily="2" charset="-79"/>
                  <a:cs typeface="Rubik" panose="00000500000000000000" pitchFamily="2" charset="-79"/>
                </a:rPr>
                <a:t>et </a:t>
              </a:r>
              <a:r>
                <a:rPr lang="en-US" sz="2800" dirty="0" err="1">
                  <a:latin typeface="Rubik" panose="00000500000000000000" pitchFamily="2" charset="-79"/>
                  <a:cs typeface="Rubik" panose="00000500000000000000" pitchFamily="2" charset="-79"/>
                </a:rPr>
                <a:t>renforcer</a:t>
              </a:r>
              <a:r>
                <a:rPr lang="en-US" sz="2800" dirty="0">
                  <a:latin typeface="Rubik" panose="00000500000000000000" pitchFamily="2" charset="-79"/>
                  <a:cs typeface="Rubik" panose="00000500000000000000" pitchFamily="2" charset="-79"/>
                </a:rPr>
                <a:t> </a:t>
              </a:r>
              <a:r>
                <a:rPr lang="en-US" sz="2800" dirty="0" err="1">
                  <a:latin typeface="Rubik" panose="00000500000000000000" pitchFamily="2" charset="-79"/>
                  <a:cs typeface="Rubik" panose="00000500000000000000" pitchFamily="2" charset="-79"/>
                </a:rPr>
                <a:t>notre</a:t>
              </a:r>
              <a:r>
                <a:rPr lang="en-US" sz="2800" dirty="0">
                  <a:latin typeface="Rubik" panose="00000500000000000000" pitchFamily="2" charset="-79"/>
                  <a:cs typeface="Rubik" panose="00000500000000000000" pitchFamily="2" charset="-79"/>
                </a:rPr>
                <a:t> position de marque premium</a:t>
              </a:r>
            </a:p>
          </p:txBody>
        </p:sp>
      </p:grpSp>
      <p:pic>
        <p:nvPicPr>
          <p:cNvPr id="53" name="Graphique 52">
            <a:extLst>
              <a:ext uri="{FF2B5EF4-FFF2-40B4-BE49-F238E27FC236}">
                <a16:creationId xmlns:a16="http://schemas.microsoft.com/office/drawing/2014/main" id="{F08CC7A9-F8E7-4917-9828-0F2D61320EF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6145631" y="6591563"/>
            <a:ext cx="1694915" cy="2187981"/>
          </a:xfrm>
          <a:prstGeom prst="rect">
            <a:avLst/>
          </a:prstGeom>
        </p:spPr>
      </p:pic>
      <p:grpSp>
        <p:nvGrpSpPr>
          <p:cNvPr id="6" name="Groupe 5">
            <a:extLst>
              <a:ext uri="{FF2B5EF4-FFF2-40B4-BE49-F238E27FC236}">
                <a16:creationId xmlns:a16="http://schemas.microsoft.com/office/drawing/2014/main" id="{5BCDA202-8161-5582-0DBF-61404158A7DD}"/>
              </a:ext>
            </a:extLst>
          </p:cNvPr>
          <p:cNvGrpSpPr/>
          <p:nvPr/>
        </p:nvGrpSpPr>
        <p:grpSpPr>
          <a:xfrm>
            <a:off x="15463044" y="6115968"/>
            <a:ext cx="3505200" cy="3040980"/>
            <a:chOff x="15463044" y="6115968"/>
            <a:chExt cx="3505200" cy="3040980"/>
          </a:xfrm>
        </p:grpSpPr>
        <p:pic>
          <p:nvPicPr>
            <p:cNvPr id="17" name="Graphique 16">
              <a:extLst>
                <a:ext uri="{FF2B5EF4-FFF2-40B4-BE49-F238E27FC236}">
                  <a16:creationId xmlns:a16="http://schemas.microsoft.com/office/drawing/2014/main" id="{063F2E10-4583-494F-AD9B-FC81F7EE15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463044" y="6115968"/>
              <a:ext cx="3505200" cy="3040980"/>
            </a:xfrm>
            <a:prstGeom prst="rect">
              <a:avLst/>
            </a:prstGeom>
          </p:spPr>
        </p:pic>
        <p:sp>
          <p:nvSpPr>
            <p:cNvPr id="20" name="ZoneTexte 19">
              <a:extLst>
                <a:ext uri="{FF2B5EF4-FFF2-40B4-BE49-F238E27FC236}">
                  <a16:creationId xmlns:a16="http://schemas.microsoft.com/office/drawing/2014/main" id="{9D79ACFA-BEB0-4644-A003-F38EC7365560}"/>
                </a:ext>
              </a:extLst>
            </p:cNvPr>
            <p:cNvSpPr txBox="1"/>
            <p:nvPr/>
          </p:nvSpPr>
          <p:spPr>
            <a:xfrm>
              <a:off x="15653544" y="6340475"/>
              <a:ext cx="3124200" cy="2677656"/>
            </a:xfrm>
            <a:prstGeom prst="rect">
              <a:avLst/>
            </a:prstGeom>
            <a:noFill/>
          </p:spPr>
          <p:txBody>
            <a:bodyPr wrap="square" rtlCol="0">
              <a:spAutoFit/>
            </a:bodyPr>
            <a:lstStyle/>
            <a:p>
              <a:pPr algn="ctr"/>
              <a:r>
                <a:rPr lang="en-US" sz="2800" dirty="0" err="1">
                  <a:latin typeface="Rubik" panose="00000500000000000000" pitchFamily="2" charset="-79"/>
                  <a:cs typeface="Rubik" panose="00000500000000000000" pitchFamily="2" charset="-79"/>
                </a:rPr>
                <a:t>Maintenir</a:t>
              </a:r>
              <a:r>
                <a:rPr lang="en-US" sz="2800" dirty="0">
                  <a:latin typeface="Rubik" panose="00000500000000000000" pitchFamily="2" charset="-79"/>
                  <a:cs typeface="Rubik" panose="00000500000000000000" pitchFamily="2" charset="-79"/>
                </a:rPr>
                <a:t> </a:t>
              </a:r>
              <a:br>
                <a:rPr lang="en-US" sz="2800" dirty="0">
                  <a:latin typeface="Rubik" panose="00000500000000000000" pitchFamily="2" charset="-79"/>
                  <a:cs typeface="Rubik" panose="00000500000000000000" pitchFamily="2" charset="-79"/>
                </a:rPr>
              </a:br>
              <a:r>
                <a:rPr lang="en-US" sz="2800" dirty="0" err="1">
                  <a:latin typeface="Rubik" panose="00000500000000000000" pitchFamily="2" charset="-79"/>
                  <a:cs typeface="Rubik" panose="00000500000000000000" pitchFamily="2" charset="-79"/>
                </a:rPr>
                <a:t>nos</a:t>
              </a:r>
              <a:r>
                <a:rPr lang="en-US" sz="2800" dirty="0">
                  <a:latin typeface="Rubik" panose="00000500000000000000" pitchFamily="2" charset="-79"/>
                  <a:cs typeface="Rubik" panose="00000500000000000000" pitchFamily="2" charset="-79"/>
                </a:rPr>
                <a:t> prix 10 à 15% </a:t>
              </a:r>
              <a:r>
                <a:rPr lang="en-US" sz="2800" dirty="0" err="1">
                  <a:latin typeface="Rubik" panose="00000500000000000000" pitchFamily="2" charset="-79"/>
                  <a:cs typeface="Rubik" panose="00000500000000000000" pitchFamily="2" charset="-79"/>
                </a:rPr>
                <a:t>inférieurs</a:t>
              </a:r>
              <a:r>
                <a:rPr lang="en-US" sz="2800" dirty="0">
                  <a:latin typeface="Rubik" panose="00000500000000000000" pitchFamily="2" charset="-79"/>
                  <a:cs typeface="Rubik" panose="00000500000000000000" pitchFamily="2" charset="-79"/>
                </a:rPr>
                <a:t> à </a:t>
              </a:r>
              <a:r>
                <a:rPr lang="en-US" sz="2800" dirty="0" err="1">
                  <a:latin typeface="Rubik" panose="00000500000000000000" pitchFamily="2" charset="-79"/>
                  <a:cs typeface="Rubik" panose="00000500000000000000" pitchFamily="2" charset="-79"/>
                </a:rPr>
                <a:t>ceux</a:t>
              </a:r>
              <a:r>
                <a:rPr lang="en-US" sz="2800" dirty="0">
                  <a:latin typeface="Rubik" panose="00000500000000000000" pitchFamily="2" charset="-79"/>
                  <a:cs typeface="Rubik" panose="00000500000000000000" pitchFamily="2" charset="-79"/>
                </a:rPr>
                <a:t> des marques leader du</a:t>
              </a:r>
            </a:p>
            <a:p>
              <a:pPr algn="ctr"/>
              <a:r>
                <a:rPr lang="en-US" sz="2800" dirty="0" err="1">
                  <a:latin typeface="Rubik" panose="00000500000000000000" pitchFamily="2" charset="-79"/>
                  <a:cs typeface="Rubik" panose="00000500000000000000" pitchFamily="2" charset="-79"/>
                </a:rPr>
                <a:t>marché</a:t>
              </a:r>
              <a:endParaRPr lang="en-US" sz="2800" dirty="0">
                <a:latin typeface="Rubik" panose="00000500000000000000" pitchFamily="2" charset="-79"/>
                <a:cs typeface="Rubik" panose="00000500000000000000" pitchFamily="2" charset="-79"/>
              </a:endParaRPr>
            </a:p>
          </p:txBody>
        </p:sp>
      </p:grpSp>
      <p:pic>
        <p:nvPicPr>
          <p:cNvPr id="55" name="Graphique 54">
            <a:extLst>
              <a:ext uri="{FF2B5EF4-FFF2-40B4-BE49-F238E27FC236}">
                <a16:creationId xmlns:a16="http://schemas.microsoft.com/office/drawing/2014/main" id="{23871BD6-5E5B-4E49-B434-E77541BD6F4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323786" y="6606342"/>
            <a:ext cx="2640682" cy="2299949"/>
          </a:xfrm>
          <a:prstGeom prst="rect">
            <a:avLst/>
          </a:prstGeom>
        </p:spPr>
      </p:pic>
      <p:grpSp>
        <p:nvGrpSpPr>
          <p:cNvPr id="24" name="Groupe 23">
            <a:extLst>
              <a:ext uri="{FF2B5EF4-FFF2-40B4-BE49-F238E27FC236}">
                <a16:creationId xmlns:a16="http://schemas.microsoft.com/office/drawing/2014/main" id="{67F557EF-B215-886C-71DD-AF355284C756}"/>
              </a:ext>
            </a:extLst>
          </p:cNvPr>
          <p:cNvGrpSpPr/>
          <p:nvPr/>
        </p:nvGrpSpPr>
        <p:grpSpPr>
          <a:xfrm>
            <a:off x="3758724" y="6185148"/>
            <a:ext cx="3505200" cy="3040980"/>
            <a:chOff x="3758724" y="6185148"/>
            <a:chExt cx="3505200" cy="3040980"/>
          </a:xfrm>
        </p:grpSpPr>
        <p:pic>
          <p:nvPicPr>
            <p:cNvPr id="8" name="Graphique 7">
              <a:extLst>
                <a:ext uri="{FF2B5EF4-FFF2-40B4-BE49-F238E27FC236}">
                  <a16:creationId xmlns:a16="http://schemas.microsoft.com/office/drawing/2014/main" id="{F43F8EEB-BE9B-4BC2-85A6-598FBA95E7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58724" y="6185148"/>
              <a:ext cx="3505200" cy="3040980"/>
            </a:xfrm>
            <a:prstGeom prst="rect">
              <a:avLst/>
            </a:prstGeom>
          </p:spPr>
        </p:pic>
        <p:sp>
          <p:nvSpPr>
            <p:cNvPr id="9" name="ZoneTexte 8">
              <a:extLst>
                <a:ext uri="{FF2B5EF4-FFF2-40B4-BE49-F238E27FC236}">
                  <a16:creationId xmlns:a16="http://schemas.microsoft.com/office/drawing/2014/main" id="{FBB154ED-315E-407B-B8DD-D5A561C4E6AE}"/>
                </a:ext>
              </a:extLst>
            </p:cNvPr>
            <p:cNvSpPr txBox="1"/>
            <p:nvPr/>
          </p:nvSpPr>
          <p:spPr>
            <a:xfrm>
              <a:off x="3949224" y="6416675"/>
              <a:ext cx="3124200" cy="2800767"/>
            </a:xfrm>
            <a:prstGeom prst="rect">
              <a:avLst/>
            </a:prstGeom>
            <a:noFill/>
          </p:spPr>
          <p:txBody>
            <a:bodyPr wrap="square" rtlCol="0">
              <a:spAutoFit/>
            </a:bodyPr>
            <a:lstStyle/>
            <a:p>
              <a:pPr algn="ctr"/>
              <a:r>
                <a:rPr lang="fr-FR" sz="2800" dirty="0">
                  <a:latin typeface="Rubik" panose="00000500000000000000" pitchFamily="2" charset="-79"/>
                  <a:cs typeface="Rubik" panose="00000500000000000000" pitchFamily="2" charset="-79"/>
                </a:rPr>
                <a:t>Capitaliser</a:t>
              </a:r>
            </a:p>
            <a:p>
              <a:pPr algn="ctr"/>
              <a:r>
                <a:rPr lang="fr-FR" sz="2800" dirty="0">
                  <a:latin typeface="Rubik" panose="00000500000000000000" pitchFamily="2" charset="-79"/>
                  <a:cs typeface="Rubik" panose="00000500000000000000" pitchFamily="2" charset="-79"/>
                </a:rPr>
                <a:t>sur l’exclusivité de la marque distribuée</a:t>
              </a:r>
            </a:p>
            <a:p>
              <a:pPr algn="ctr"/>
              <a:r>
                <a:rPr lang="fr-FR" sz="1600" i="1" dirty="0">
                  <a:solidFill>
                    <a:schemeClr val="bg1"/>
                  </a:solidFill>
                  <a:latin typeface="Rubik" panose="00000500000000000000" pitchFamily="2" charset="-79"/>
                  <a:cs typeface="Rubik" panose="00000500000000000000" pitchFamily="2" charset="-79"/>
                </a:rPr>
                <a:t>Uniquement vendue par des distributeurs spécialisés</a:t>
              </a:r>
            </a:p>
            <a:p>
              <a:pPr algn="ctr"/>
              <a:r>
                <a:rPr lang="fr-FR" sz="1600" i="1" dirty="0">
                  <a:solidFill>
                    <a:schemeClr val="bg1"/>
                  </a:solidFill>
                  <a:latin typeface="Rubik" panose="00000500000000000000" pitchFamily="2" charset="-79"/>
                  <a:cs typeface="Rubik" panose="00000500000000000000" pitchFamily="2" charset="-79"/>
                </a:rPr>
                <a:t>préalablement</a:t>
              </a:r>
            </a:p>
            <a:p>
              <a:pPr algn="ctr"/>
              <a:r>
                <a:rPr lang="fr-FR" sz="1600" i="1" dirty="0">
                  <a:solidFill>
                    <a:schemeClr val="bg1"/>
                  </a:solidFill>
                  <a:latin typeface="Rubik" panose="00000500000000000000" pitchFamily="2" charset="-79"/>
                  <a:cs typeface="Rubik" panose="00000500000000000000" pitchFamily="2" charset="-79"/>
                </a:rPr>
                <a:t>sélectionnés</a:t>
              </a:r>
              <a:endParaRPr lang="en-US" sz="2800" dirty="0">
                <a:latin typeface="Rubik" panose="00000500000000000000" pitchFamily="2" charset="-79"/>
                <a:cs typeface="Rubik" panose="00000500000000000000" pitchFamily="2" charset="-79"/>
              </a:endParaRPr>
            </a:p>
          </p:txBody>
        </p:sp>
      </p:grpSp>
      <p:pic>
        <p:nvPicPr>
          <p:cNvPr id="56" name="Graphique 55">
            <a:extLst>
              <a:ext uri="{FF2B5EF4-FFF2-40B4-BE49-F238E27FC236}">
                <a16:creationId xmlns:a16="http://schemas.microsoft.com/office/drawing/2014/main" id="{E8D8E0DB-479D-4D9F-BBC6-23DAE4ED877E}"/>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297353" y="4845684"/>
            <a:ext cx="2299997" cy="2243324"/>
          </a:xfrm>
          <a:prstGeom prst="rect">
            <a:avLst/>
          </a:prstGeom>
        </p:spPr>
      </p:pic>
      <p:grpSp>
        <p:nvGrpSpPr>
          <p:cNvPr id="35" name="Groupe 34">
            <a:extLst>
              <a:ext uri="{FF2B5EF4-FFF2-40B4-BE49-F238E27FC236}">
                <a16:creationId xmlns:a16="http://schemas.microsoft.com/office/drawing/2014/main" id="{F1EDB6C7-DE43-495D-760F-BDC68D2D5BDD}"/>
              </a:ext>
            </a:extLst>
          </p:cNvPr>
          <p:cNvGrpSpPr/>
          <p:nvPr/>
        </p:nvGrpSpPr>
        <p:grpSpPr>
          <a:xfrm>
            <a:off x="6686872" y="4521404"/>
            <a:ext cx="3505200" cy="3040980"/>
            <a:chOff x="9711958" y="801330"/>
            <a:chExt cx="3505200" cy="3040980"/>
          </a:xfrm>
        </p:grpSpPr>
        <p:pic>
          <p:nvPicPr>
            <p:cNvPr id="11" name="Graphique 10">
              <a:extLst>
                <a:ext uri="{FF2B5EF4-FFF2-40B4-BE49-F238E27FC236}">
                  <a16:creationId xmlns:a16="http://schemas.microsoft.com/office/drawing/2014/main" id="{89965863-DB83-4D3C-B003-8EB27E0671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11958" y="801330"/>
              <a:ext cx="3505200" cy="3040980"/>
            </a:xfrm>
            <a:prstGeom prst="rect">
              <a:avLst/>
            </a:prstGeom>
          </p:spPr>
        </p:pic>
        <p:sp>
          <p:nvSpPr>
            <p:cNvPr id="38" name="ZoneTexte 37">
              <a:extLst>
                <a:ext uri="{FF2B5EF4-FFF2-40B4-BE49-F238E27FC236}">
                  <a16:creationId xmlns:a16="http://schemas.microsoft.com/office/drawing/2014/main" id="{5042E86C-68C0-4FCE-9D86-A04F6B1A8359}"/>
                </a:ext>
              </a:extLst>
            </p:cNvPr>
            <p:cNvSpPr txBox="1"/>
            <p:nvPr/>
          </p:nvSpPr>
          <p:spPr>
            <a:xfrm>
              <a:off x="9803321" y="1629801"/>
              <a:ext cx="3352800" cy="1384995"/>
            </a:xfrm>
            <a:prstGeom prst="rect">
              <a:avLst/>
            </a:prstGeom>
            <a:noFill/>
          </p:spPr>
          <p:txBody>
            <a:bodyPr wrap="square" rtlCol="0">
              <a:spAutoFit/>
            </a:bodyPr>
            <a:lstStyle/>
            <a:p>
              <a:pPr algn="ctr"/>
              <a:r>
                <a:rPr lang="en-US" sz="2800" dirty="0">
                  <a:latin typeface="Rubik" panose="00000500000000000000" pitchFamily="2" charset="-79"/>
                  <a:cs typeface="Rubik" panose="00000500000000000000" pitchFamily="2" charset="-79"/>
                </a:rPr>
                <a:t>1 </a:t>
              </a:r>
              <a:r>
                <a:rPr lang="en-US" sz="2800" dirty="0" err="1">
                  <a:latin typeface="Rubik" panose="00000500000000000000" pitchFamily="2" charset="-79"/>
                  <a:cs typeface="Rubik" panose="00000500000000000000" pitchFamily="2" charset="-79"/>
                </a:rPr>
                <a:t>ou</a:t>
              </a:r>
              <a:r>
                <a:rPr lang="en-US" sz="2800" dirty="0">
                  <a:latin typeface="Rubik" panose="00000500000000000000" pitchFamily="2" charset="-79"/>
                  <a:cs typeface="Rubik" panose="00000500000000000000" pitchFamily="2" charset="-79"/>
                </a:rPr>
                <a:t> 2</a:t>
              </a:r>
            </a:p>
            <a:p>
              <a:pPr algn="ctr"/>
              <a:r>
                <a:rPr lang="en-US" sz="2800" dirty="0" err="1">
                  <a:latin typeface="Rubik" panose="00000500000000000000" pitchFamily="2" charset="-79"/>
                  <a:cs typeface="Rubik" panose="00000500000000000000" pitchFamily="2" charset="-79"/>
                </a:rPr>
                <a:t>distributeur</a:t>
              </a:r>
              <a:r>
                <a:rPr lang="en-US" sz="2800" dirty="0">
                  <a:latin typeface="Rubik" panose="00000500000000000000" pitchFamily="2" charset="-79"/>
                  <a:cs typeface="Rubik" panose="00000500000000000000" pitchFamily="2" charset="-79"/>
                </a:rPr>
                <a:t>(s) par zone/pays</a:t>
              </a:r>
            </a:p>
          </p:txBody>
        </p:sp>
      </p:grpSp>
      <p:pic>
        <p:nvPicPr>
          <p:cNvPr id="57" name="Graphique 56">
            <a:extLst>
              <a:ext uri="{FF2B5EF4-FFF2-40B4-BE49-F238E27FC236}">
                <a16:creationId xmlns:a16="http://schemas.microsoft.com/office/drawing/2014/main" id="{3DD30429-48E6-47E3-9A56-D9BF7395499C}"/>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3038849" y="8347221"/>
            <a:ext cx="2257147" cy="1980630"/>
          </a:xfrm>
          <a:prstGeom prst="rect">
            <a:avLst/>
          </a:prstGeom>
        </p:spPr>
      </p:pic>
      <p:grpSp>
        <p:nvGrpSpPr>
          <p:cNvPr id="34" name="Groupe 33">
            <a:extLst>
              <a:ext uri="{FF2B5EF4-FFF2-40B4-BE49-F238E27FC236}">
                <a16:creationId xmlns:a16="http://schemas.microsoft.com/office/drawing/2014/main" id="{01E29344-ECB7-974B-02D3-8E285C3FAA5F}"/>
              </a:ext>
            </a:extLst>
          </p:cNvPr>
          <p:cNvGrpSpPr/>
          <p:nvPr/>
        </p:nvGrpSpPr>
        <p:grpSpPr>
          <a:xfrm>
            <a:off x="12559472" y="7841924"/>
            <a:ext cx="3505200" cy="3040980"/>
            <a:chOff x="12559472" y="7841924"/>
            <a:chExt cx="3505200" cy="3040980"/>
          </a:xfrm>
        </p:grpSpPr>
        <p:pic>
          <p:nvPicPr>
            <p:cNvPr id="41" name="Graphique 40">
              <a:extLst>
                <a:ext uri="{FF2B5EF4-FFF2-40B4-BE49-F238E27FC236}">
                  <a16:creationId xmlns:a16="http://schemas.microsoft.com/office/drawing/2014/main" id="{CFC51E7D-615D-4DDC-B419-2B50D54370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59472" y="7841924"/>
              <a:ext cx="3505200" cy="3040980"/>
            </a:xfrm>
            <a:prstGeom prst="rect">
              <a:avLst/>
            </a:prstGeom>
          </p:spPr>
        </p:pic>
        <p:sp>
          <p:nvSpPr>
            <p:cNvPr id="45" name="ZoneTexte 44">
              <a:extLst>
                <a:ext uri="{FF2B5EF4-FFF2-40B4-BE49-F238E27FC236}">
                  <a16:creationId xmlns:a16="http://schemas.microsoft.com/office/drawing/2014/main" id="{327FE172-949F-42A8-8E26-69720955D3B2}"/>
                </a:ext>
              </a:extLst>
            </p:cNvPr>
            <p:cNvSpPr txBox="1"/>
            <p:nvPr/>
          </p:nvSpPr>
          <p:spPr>
            <a:xfrm>
              <a:off x="12894235" y="8558044"/>
              <a:ext cx="2806074" cy="1815882"/>
            </a:xfrm>
            <a:prstGeom prst="rect">
              <a:avLst/>
            </a:prstGeom>
            <a:noFill/>
          </p:spPr>
          <p:txBody>
            <a:bodyPr wrap="square" rtlCol="0">
              <a:spAutoFit/>
            </a:bodyPr>
            <a:lstStyle/>
            <a:p>
              <a:pPr algn="ctr"/>
              <a:r>
                <a:rPr lang="en-US" sz="2800" dirty="0" err="1">
                  <a:latin typeface="Rubik" panose="00000500000000000000" pitchFamily="2" charset="-79"/>
                  <a:cs typeface="Rubik" panose="00000500000000000000" pitchFamily="2" charset="-79"/>
                </a:rPr>
                <a:t>Maintien</a:t>
              </a:r>
              <a:r>
                <a:rPr lang="en-US" sz="2800" dirty="0">
                  <a:latin typeface="Rubik" panose="00000500000000000000" pitchFamily="2" charset="-79"/>
                  <a:cs typeface="Rubik" panose="00000500000000000000" pitchFamily="2" charset="-79"/>
                </a:rPr>
                <a:t> </a:t>
              </a:r>
              <a:br>
                <a:rPr lang="en-US" sz="2800" dirty="0">
                  <a:latin typeface="Rubik" panose="00000500000000000000" pitchFamily="2" charset="-79"/>
                  <a:cs typeface="Rubik" panose="00000500000000000000" pitchFamily="2" charset="-79"/>
                </a:rPr>
              </a:br>
              <a:r>
                <a:rPr lang="en-US" sz="2800" dirty="0" err="1">
                  <a:latin typeface="Rubik" panose="00000500000000000000" pitchFamily="2" charset="-79"/>
                  <a:cs typeface="Rubik" panose="00000500000000000000" pitchFamily="2" charset="-79"/>
                </a:rPr>
                <a:t>d’une</a:t>
              </a:r>
              <a:r>
                <a:rPr lang="en-US" sz="2800" dirty="0">
                  <a:latin typeface="Rubik" panose="00000500000000000000" pitchFamily="2" charset="-79"/>
                  <a:cs typeface="Rubik" panose="00000500000000000000" pitchFamily="2" charset="-79"/>
                </a:rPr>
                <a:t> politique </a:t>
              </a:r>
              <a:r>
                <a:rPr lang="en-US" sz="2800" dirty="0" err="1">
                  <a:latin typeface="Rubik" panose="00000500000000000000" pitchFamily="2" charset="-79"/>
                  <a:cs typeface="Rubik" panose="00000500000000000000" pitchFamily="2" charset="-79"/>
                </a:rPr>
                <a:t>commerciale</a:t>
              </a:r>
              <a:r>
                <a:rPr lang="en-US" sz="2800" dirty="0">
                  <a:latin typeface="Rubik" panose="00000500000000000000" pitchFamily="2" charset="-79"/>
                  <a:cs typeface="Rubik" panose="00000500000000000000" pitchFamily="2" charset="-79"/>
                </a:rPr>
                <a:t> durable</a:t>
              </a:r>
              <a:endParaRPr lang="fi-FI" sz="1600" i="1" dirty="0">
                <a:solidFill>
                  <a:schemeClr val="bg1"/>
                </a:solidFill>
                <a:latin typeface="Rubik" panose="00000500000000000000" pitchFamily="2" charset="-79"/>
                <a:cs typeface="Rubik" panose="00000500000000000000" pitchFamily="2" charset="-79"/>
              </a:endParaRPr>
            </a:p>
          </p:txBody>
        </p:sp>
      </p:grpSp>
      <p:pic>
        <p:nvPicPr>
          <p:cNvPr id="58" name="Graphique 57">
            <a:extLst>
              <a:ext uri="{FF2B5EF4-FFF2-40B4-BE49-F238E27FC236}">
                <a16:creationId xmlns:a16="http://schemas.microsoft.com/office/drawing/2014/main" id="{5BE4B5E9-FB11-4289-890D-D47E75E32D84}"/>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7351987" y="8267131"/>
            <a:ext cx="2126374" cy="2190566"/>
          </a:xfrm>
          <a:prstGeom prst="rect">
            <a:avLst/>
          </a:prstGeom>
        </p:spPr>
      </p:pic>
      <p:grpSp>
        <p:nvGrpSpPr>
          <p:cNvPr id="22" name="Groupe 21">
            <a:extLst>
              <a:ext uri="{FF2B5EF4-FFF2-40B4-BE49-F238E27FC236}">
                <a16:creationId xmlns:a16="http://schemas.microsoft.com/office/drawing/2014/main" id="{EDDB1CC1-2DAE-735B-EE88-C625647F4D28}"/>
              </a:ext>
            </a:extLst>
          </p:cNvPr>
          <p:cNvGrpSpPr/>
          <p:nvPr/>
        </p:nvGrpSpPr>
        <p:grpSpPr>
          <a:xfrm>
            <a:off x="6705385" y="7794989"/>
            <a:ext cx="3505200" cy="3040980"/>
            <a:chOff x="6705385" y="7794989"/>
            <a:chExt cx="3505200" cy="3040980"/>
          </a:xfrm>
        </p:grpSpPr>
        <p:pic>
          <p:nvPicPr>
            <p:cNvPr id="42" name="Graphique 41">
              <a:extLst>
                <a:ext uri="{FF2B5EF4-FFF2-40B4-BE49-F238E27FC236}">
                  <a16:creationId xmlns:a16="http://schemas.microsoft.com/office/drawing/2014/main" id="{D9D012E8-2A75-4EC9-AFCA-73CCFCF1198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05385" y="7794989"/>
              <a:ext cx="3505200" cy="3040980"/>
            </a:xfrm>
            <a:prstGeom prst="rect">
              <a:avLst/>
            </a:prstGeom>
          </p:spPr>
        </p:pic>
        <p:sp>
          <p:nvSpPr>
            <p:cNvPr id="21" name="ZoneTexte 20">
              <a:extLst>
                <a:ext uri="{FF2B5EF4-FFF2-40B4-BE49-F238E27FC236}">
                  <a16:creationId xmlns:a16="http://schemas.microsoft.com/office/drawing/2014/main" id="{245F8974-107C-4797-9DB0-6B6331C45201}"/>
                </a:ext>
              </a:extLst>
            </p:cNvPr>
            <p:cNvSpPr txBox="1"/>
            <p:nvPr/>
          </p:nvSpPr>
          <p:spPr>
            <a:xfrm>
              <a:off x="6857785" y="8195632"/>
              <a:ext cx="3238500" cy="2246769"/>
            </a:xfrm>
            <a:prstGeom prst="rect">
              <a:avLst/>
            </a:prstGeom>
            <a:noFill/>
          </p:spPr>
          <p:txBody>
            <a:bodyPr wrap="square" rtlCol="0">
              <a:spAutoFit/>
            </a:bodyPr>
            <a:lstStyle/>
            <a:p>
              <a:pPr algn="ctr"/>
              <a:r>
                <a:rPr lang="en-US" sz="2800" dirty="0" err="1">
                  <a:latin typeface="Rubik" panose="00000500000000000000" pitchFamily="2" charset="-79"/>
                  <a:cs typeface="Rubik" panose="00000500000000000000" pitchFamily="2" charset="-79"/>
                </a:rPr>
                <a:t>Maintien</a:t>
              </a:r>
              <a:r>
                <a:rPr lang="en-US" sz="2800" dirty="0">
                  <a:latin typeface="Rubik" panose="00000500000000000000" pitchFamily="2" charset="-79"/>
                  <a:cs typeface="Rubik" panose="00000500000000000000" pitchFamily="2" charset="-79"/>
                </a:rPr>
                <a:t> des </a:t>
              </a:r>
              <a:r>
                <a:rPr lang="en-US" sz="2800" dirty="0" err="1">
                  <a:latin typeface="Rubik" panose="00000500000000000000" pitchFamily="2" charset="-79"/>
                  <a:cs typeface="Rubik" panose="00000500000000000000" pitchFamily="2" charset="-79"/>
                </a:rPr>
                <a:t>marges</a:t>
              </a:r>
              <a:r>
                <a:rPr lang="en-US" sz="2800" dirty="0">
                  <a:latin typeface="Rubik" panose="00000500000000000000" pitchFamily="2" charset="-79"/>
                  <a:cs typeface="Rubik" panose="00000500000000000000" pitchFamily="2" charset="-79"/>
                </a:rPr>
                <a:t> pour les </a:t>
              </a:r>
              <a:r>
                <a:rPr lang="en-US" sz="2800" dirty="0" err="1">
                  <a:latin typeface="Rubik" panose="00000500000000000000" pitchFamily="2" charset="-79"/>
                  <a:cs typeface="Rubik" panose="00000500000000000000" pitchFamily="2" charset="-79"/>
                </a:rPr>
                <a:t>distributeurs</a:t>
              </a:r>
              <a:r>
                <a:rPr lang="en-US" sz="2800" dirty="0">
                  <a:latin typeface="Rubik" panose="00000500000000000000" pitchFamily="2" charset="-79"/>
                  <a:cs typeface="Rubik" panose="00000500000000000000" pitchFamily="2" charset="-79"/>
                </a:rPr>
                <a:t> qui </a:t>
              </a:r>
              <a:r>
                <a:rPr lang="en-US" sz="2800" dirty="0" err="1">
                  <a:latin typeface="Rubik" panose="00000500000000000000" pitchFamily="2" charset="-79"/>
                  <a:cs typeface="Rubik" panose="00000500000000000000" pitchFamily="2" charset="-79"/>
                </a:rPr>
                <a:t>investissent</a:t>
              </a:r>
              <a:r>
                <a:rPr lang="en-US" sz="2800" dirty="0">
                  <a:latin typeface="Rubik" panose="00000500000000000000" pitchFamily="2" charset="-79"/>
                  <a:cs typeface="Rubik" panose="00000500000000000000" pitchFamily="2" charset="-79"/>
                </a:rPr>
                <a:t> </a:t>
              </a:r>
              <a:br>
                <a:rPr lang="en-US" sz="2800" dirty="0">
                  <a:latin typeface="Rubik" panose="00000500000000000000" pitchFamily="2" charset="-79"/>
                  <a:cs typeface="Rubik" panose="00000500000000000000" pitchFamily="2" charset="-79"/>
                </a:rPr>
              </a:br>
              <a:r>
                <a:rPr lang="en-US" sz="2800" dirty="0">
                  <a:latin typeface="Rubik" panose="00000500000000000000" pitchFamily="2" charset="-79"/>
                  <a:cs typeface="Rubik" panose="00000500000000000000" pitchFamily="2" charset="-79"/>
                </a:rPr>
                <a:t>dans KENNOL</a:t>
              </a:r>
            </a:p>
          </p:txBody>
        </p:sp>
      </p:grpSp>
      <p:grpSp>
        <p:nvGrpSpPr>
          <p:cNvPr id="25" name="Groupe 24">
            <a:extLst>
              <a:ext uri="{FF2B5EF4-FFF2-40B4-BE49-F238E27FC236}">
                <a16:creationId xmlns:a16="http://schemas.microsoft.com/office/drawing/2014/main" id="{CA45DABF-5D57-FAE4-158B-4C67CA73C1FE}"/>
              </a:ext>
            </a:extLst>
          </p:cNvPr>
          <p:cNvGrpSpPr/>
          <p:nvPr/>
        </p:nvGrpSpPr>
        <p:grpSpPr>
          <a:xfrm>
            <a:off x="9630779" y="2835421"/>
            <a:ext cx="3505200" cy="3040980"/>
            <a:chOff x="3761271" y="2865283"/>
            <a:chExt cx="3505200" cy="3040980"/>
          </a:xfrm>
        </p:grpSpPr>
        <p:pic>
          <p:nvPicPr>
            <p:cNvPr id="44" name="Graphique 43">
              <a:extLst>
                <a:ext uri="{FF2B5EF4-FFF2-40B4-BE49-F238E27FC236}">
                  <a16:creationId xmlns:a16="http://schemas.microsoft.com/office/drawing/2014/main" id="{85D8F90D-70F7-4290-B83E-4B8EAC11D0E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61271" y="2865283"/>
              <a:ext cx="3505200" cy="3040980"/>
            </a:xfrm>
            <a:prstGeom prst="rect">
              <a:avLst/>
            </a:prstGeom>
          </p:spPr>
        </p:pic>
        <p:sp>
          <p:nvSpPr>
            <p:cNvPr id="3" name="Rectangle 2">
              <a:extLst>
                <a:ext uri="{FF2B5EF4-FFF2-40B4-BE49-F238E27FC236}">
                  <a16:creationId xmlns:a16="http://schemas.microsoft.com/office/drawing/2014/main" id="{6784F484-F532-4B7D-A74A-5FC055C456D6}"/>
                </a:ext>
              </a:extLst>
            </p:cNvPr>
            <p:cNvSpPr/>
            <p:nvPr/>
          </p:nvSpPr>
          <p:spPr>
            <a:xfrm>
              <a:off x="4101757" y="3536938"/>
              <a:ext cx="2808435" cy="1877437"/>
            </a:xfrm>
            <a:prstGeom prst="rect">
              <a:avLst/>
            </a:prstGeom>
          </p:spPr>
          <p:txBody>
            <a:bodyPr wrap="square">
              <a:spAutoFit/>
            </a:bodyPr>
            <a:lstStyle/>
            <a:p>
              <a:pPr algn="ctr"/>
              <a:r>
                <a:rPr lang="fi-FI" sz="2800" dirty="0">
                  <a:latin typeface="Rubik" panose="00000500000000000000" pitchFamily="2" charset="-79"/>
                  <a:cs typeface="Rubik" panose="00000500000000000000" pitchFamily="2" charset="-79"/>
                </a:rPr>
                <a:t>Expansion</a:t>
              </a:r>
            </a:p>
            <a:p>
              <a:pPr algn="ctr"/>
              <a:r>
                <a:rPr lang="fi-FI" sz="2800" dirty="0">
                  <a:latin typeface="Rubik" panose="00000500000000000000" pitchFamily="2" charset="-79"/>
                  <a:cs typeface="Rubik" panose="00000500000000000000" pitchFamily="2" charset="-79"/>
                </a:rPr>
                <a:t>vers le marché Eurasiatique</a:t>
              </a:r>
            </a:p>
            <a:p>
              <a:pPr algn="ctr"/>
              <a:r>
                <a:rPr lang="fi-FI" sz="1600" i="1" dirty="0">
                  <a:solidFill>
                    <a:schemeClr val="bg1"/>
                  </a:solidFill>
                  <a:latin typeface="Rubik" panose="00000500000000000000" pitchFamily="2" charset="-79"/>
                  <a:cs typeface="Rubik" panose="00000500000000000000" pitchFamily="2" charset="-79"/>
                </a:rPr>
                <a:t>Kazakhstan, Uzbekistan, Kurdistan...</a:t>
              </a:r>
              <a:endParaRPr lang="en-US" sz="1600" dirty="0">
                <a:latin typeface="Rubik" panose="00000500000000000000" pitchFamily="2" charset="-79"/>
                <a:cs typeface="Rubik" panose="00000500000000000000" pitchFamily="2" charset="-79"/>
              </a:endParaRPr>
            </a:p>
          </p:txBody>
        </p:sp>
      </p:grpSp>
      <p:pic>
        <p:nvPicPr>
          <p:cNvPr id="60" name="Graphique 59">
            <a:extLst>
              <a:ext uri="{FF2B5EF4-FFF2-40B4-BE49-F238E27FC236}">
                <a16:creationId xmlns:a16="http://schemas.microsoft.com/office/drawing/2014/main" id="{EA7DF216-DEBF-49C4-B157-57E4E2127D9D}"/>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3244702" y="4949108"/>
            <a:ext cx="2089723" cy="2089723"/>
          </a:xfrm>
          <a:prstGeom prst="rect">
            <a:avLst/>
          </a:prstGeom>
        </p:spPr>
      </p:pic>
      <p:grpSp>
        <p:nvGrpSpPr>
          <p:cNvPr id="7" name="Groupe 6">
            <a:extLst>
              <a:ext uri="{FF2B5EF4-FFF2-40B4-BE49-F238E27FC236}">
                <a16:creationId xmlns:a16="http://schemas.microsoft.com/office/drawing/2014/main" id="{B7D29001-5695-6155-6F67-27AC30FAB0B3}"/>
              </a:ext>
            </a:extLst>
          </p:cNvPr>
          <p:cNvGrpSpPr/>
          <p:nvPr/>
        </p:nvGrpSpPr>
        <p:grpSpPr>
          <a:xfrm>
            <a:off x="12536964" y="4508748"/>
            <a:ext cx="3505200" cy="3040980"/>
            <a:chOff x="12536964" y="4508748"/>
            <a:chExt cx="3505200" cy="3040980"/>
          </a:xfrm>
        </p:grpSpPr>
        <p:pic>
          <p:nvPicPr>
            <p:cNvPr id="12" name="Graphique 11">
              <a:extLst>
                <a:ext uri="{FF2B5EF4-FFF2-40B4-BE49-F238E27FC236}">
                  <a16:creationId xmlns:a16="http://schemas.microsoft.com/office/drawing/2014/main" id="{AAC8F234-E074-4161-BFE7-25F03F9C8C0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36964" y="4508748"/>
              <a:ext cx="3505200" cy="3040980"/>
            </a:xfrm>
            <a:prstGeom prst="rect">
              <a:avLst/>
            </a:prstGeom>
          </p:spPr>
        </p:pic>
        <p:sp>
          <p:nvSpPr>
            <p:cNvPr id="13" name="ZoneTexte 12">
              <a:extLst>
                <a:ext uri="{FF2B5EF4-FFF2-40B4-BE49-F238E27FC236}">
                  <a16:creationId xmlns:a16="http://schemas.microsoft.com/office/drawing/2014/main" id="{E00BB64F-1AD1-4A4F-99DF-9D3EDAF39FD2}"/>
                </a:ext>
              </a:extLst>
            </p:cNvPr>
            <p:cNvSpPr txBox="1"/>
            <p:nvPr/>
          </p:nvSpPr>
          <p:spPr>
            <a:xfrm>
              <a:off x="12719844" y="5022751"/>
              <a:ext cx="3124200" cy="2308324"/>
            </a:xfrm>
            <a:prstGeom prst="rect">
              <a:avLst/>
            </a:prstGeom>
            <a:noFill/>
          </p:spPr>
          <p:txBody>
            <a:bodyPr wrap="square" rtlCol="0">
              <a:spAutoFit/>
            </a:bodyPr>
            <a:lstStyle/>
            <a:p>
              <a:pPr algn="ctr"/>
              <a:r>
                <a:rPr lang="en-US" sz="2800" dirty="0" err="1">
                  <a:latin typeface="Rubik" panose="00000500000000000000" pitchFamily="2" charset="-79"/>
                  <a:cs typeface="Rubik" panose="00000500000000000000" pitchFamily="2" charset="-79"/>
                </a:rPr>
                <a:t>Renforcement</a:t>
              </a:r>
              <a:r>
                <a:rPr lang="en-US" sz="2800" dirty="0">
                  <a:latin typeface="Rubik" panose="00000500000000000000" pitchFamily="2" charset="-79"/>
                  <a:cs typeface="Rubik" panose="00000500000000000000" pitchFamily="2" charset="-79"/>
                </a:rPr>
                <a:t> </a:t>
              </a:r>
              <a:r>
                <a:rPr lang="en-US" sz="2800" dirty="0" err="1">
                  <a:latin typeface="Rubik" panose="00000500000000000000" pitchFamily="2" charset="-79"/>
                  <a:cs typeface="Rubik" panose="00000500000000000000" pitchFamily="2" charset="-79"/>
                </a:rPr>
                <a:t>continu</a:t>
              </a:r>
              <a:r>
                <a:rPr lang="en-US" sz="2800" dirty="0">
                  <a:latin typeface="Rubik" panose="00000500000000000000" pitchFamily="2" charset="-79"/>
                  <a:cs typeface="Rubik" panose="00000500000000000000" pitchFamily="2" charset="-79"/>
                </a:rPr>
                <a:t> du </a:t>
              </a:r>
              <a:r>
                <a:rPr lang="en-US" sz="2800" dirty="0" err="1">
                  <a:latin typeface="Rubik" panose="00000500000000000000" pitchFamily="2" charset="-79"/>
                  <a:cs typeface="Rubik" panose="00000500000000000000" pitchFamily="2" charset="-79"/>
                </a:rPr>
                <a:t>marché</a:t>
              </a:r>
              <a:r>
                <a:rPr lang="en-US" sz="2800" dirty="0">
                  <a:latin typeface="Rubik" panose="00000500000000000000" pitchFamily="2" charset="-79"/>
                  <a:cs typeface="Rubik" panose="00000500000000000000" pitchFamily="2" charset="-79"/>
                </a:rPr>
                <a:t> </a:t>
              </a:r>
              <a:r>
                <a:rPr lang="en-US" sz="2800" dirty="0" err="1">
                  <a:latin typeface="Rubik" panose="00000500000000000000" pitchFamily="2" charset="-79"/>
                  <a:cs typeface="Rubik" panose="00000500000000000000" pitchFamily="2" charset="-79"/>
                </a:rPr>
                <a:t>Européen</a:t>
              </a:r>
              <a:r>
                <a:rPr lang="en-US" sz="2800" dirty="0">
                  <a:latin typeface="Rubik" panose="00000500000000000000" pitchFamily="2" charset="-79"/>
                  <a:cs typeface="Rubik" panose="00000500000000000000" pitchFamily="2" charset="-79"/>
                </a:rPr>
                <a:t> et </a:t>
              </a:r>
              <a:r>
                <a:rPr lang="en-US" sz="2800" dirty="0" err="1">
                  <a:latin typeface="Rubik" panose="00000500000000000000" pitchFamily="2" charset="-79"/>
                  <a:cs typeface="Rubik" panose="00000500000000000000" pitchFamily="2" charset="-79"/>
                </a:rPr>
                <a:t>Asiatique</a:t>
              </a:r>
              <a:endParaRPr lang="en-US" sz="2800" dirty="0">
                <a:latin typeface="Rubik" panose="00000500000000000000" pitchFamily="2" charset="-79"/>
                <a:cs typeface="Rubik" panose="00000500000000000000" pitchFamily="2" charset="-79"/>
              </a:endParaRPr>
            </a:p>
            <a:p>
              <a:pPr algn="ctr"/>
              <a:r>
                <a:rPr lang="en-US" sz="1600" i="1" dirty="0">
                  <a:solidFill>
                    <a:schemeClr val="bg1"/>
                  </a:solidFill>
                  <a:latin typeface="Rubik" panose="00000500000000000000" pitchFamily="2" charset="-79"/>
                  <a:cs typeface="Rubik" panose="00000500000000000000" pitchFamily="2" charset="-79"/>
                </a:rPr>
                <a:t>Marché chinois</a:t>
              </a:r>
            </a:p>
            <a:p>
              <a:pPr algn="ctr"/>
              <a:r>
                <a:rPr lang="en-US" sz="1600" i="1" dirty="0">
                  <a:solidFill>
                    <a:schemeClr val="bg1"/>
                  </a:solidFill>
                  <a:latin typeface="Rubik" panose="00000500000000000000" pitchFamily="2" charset="-79"/>
                  <a:cs typeface="Rubik" panose="00000500000000000000" pitchFamily="2" charset="-79"/>
                </a:rPr>
                <a:t>à structurer</a:t>
              </a:r>
              <a:endParaRPr lang="en-US" sz="2800" dirty="0">
                <a:latin typeface="Rubik" panose="00000500000000000000" pitchFamily="2" charset="-79"/>
                <a:cs typeface="Rubik" panose="00000500000000000000" pitchFamily="2" charset="-79"/>
              </a:endParaRPr>
            </a:p>
          </p:txBody>
        </p:sp>
      </p:grpSp>
      <p:pic>
        <p:nvPicPr>
          <p:cNvPr id="33" name="Graphique 32">
            <a:extLst>
              <a:ext uri="{FF2B5EF4-FFF2-40B4-BE49-F238E27FC236}">
                <a16:creationId xmlns:a16="http://schemas.microsoft.com/office/drawing/2014/main" id="{FA76F0D1-DA77-03F6-40DC-A2034C29CACA}"/>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106238" y="8408848"/>
            <a:ext cx="2695575" cy="1857375"/>
          </a:xfrm>
          <a:prstGeom prst="rect">
            <a:avLst/>
          </a:prstGeom>
        </p:spPr>
      </p:pic>
    </p:spTree>
    <p:extLst>
      <p:ext uri="{BB962C8B-B14F-4D97-AF65-F5344CB8AC3E}">
        <p14:creationId xmlns:p14="http://schemas.microsoft.com/office/powerpoint/2010/main" val="356536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50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Effect transition="in" filter="fade">
                                      <p:cBhvr>
                                        <p:cTn id="9" dur="1000"/>
                                        <p:tgtEl>
                                          <p:spTgt spid="18"/>
                                        </p:tgtEl>
                                      </p:cBhvr>
                                    </p:animEffect>
                                  </p:childTnLst>
                                </p:cTn>
                              </p:par>
                            </p:childTnLst>
                          </p:cTn>
                        </p:par>
                        <p:par>
                          <p:cTn id="10" fill="hold">
                            <p:stCondLst>
                              <p:cond delay="1500"/>
                            </p:stCondLst>
                            <p:childTnLst>
                              <p:par>
                                <p:cTn id="11" presetID="53" presetClass="entr" presetSubtype="16" fill="hold" nodeType="afterEffect">
                                  <p:stCondLst>
                                    <p:cond delay="50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Effect transition="in" filter="fade">
                                      <p:cBhvr>
                                        <p:cTn id="15" dur="1000"/>
                                        <p:tgtEl>
                                          <p:spTgt spid="2"/>
                                        </p:tgtEl>
                                      </p:cBhvr>
                                    </p:animEffect>
                                  </p:childTnLst>
                                </p:cTn>
                              </p:par>
                            </p:childTnLst>
                          </p:cTn>
                        </p:par>
                        <p:par>
                          <p:cTn id="16" fill="hold">
                            <p:stCondLst>
                              <p:cond delay="3000"/>
                            </p:stCondLst>
                            <p:childTnLst>
                              <p:par>
                                <p:cTn id="17" presetID="53" presetClass="entr" presetSubtype="16" fill="hold" nodeType="afterEffect">
                                  <p:stCondLst>
                                    <p:cond delay="500"/>
                                  </p:stCondLst>
                                  <p:childTnLst>
                                    <p:set>
                                      <p:cBhvr>
                                        <p:cTn id="18" dur="1" fill="hold">
                                          <p:stCondLst>
                                            <p:cond delay="0"/>
                                          </p:stCondLst>
                                        </p:cTn>
                                        <p:tgtEl>
                                          <p:spTgt spid="35"/>
                                        </p:tgtEl>
                                        <p:attrNameLst>
                                          <p:attrName>style.visibility</p:attrName>
                                        </p:attrNameLst>
                                      </p:cBhvr>
                                      <p:to>
                                        <p:strVal val="visible"/>
                                      </p:to>
                                    </p:set>
                                    <p:anim calcmode="lin" valueType="num">
                                      <p:cBhvr>
                                        <p:cTn id="19" dur="1000" fill="hold"/>
                                        <p:tgtEl>
                                          <p:spTgt spid="35"/>
                                        </p:tgtEl>
                                        <p:attrNameLst>
                                          <p:attrName>ppt_w</p:attrName>
                                        </p:attrNameLst>
                                      </p:cBhvr>
                                      <p:tavLst>
                                        <p:tav tm="0">
                                          <p:val>
                                            <p:fltVal val="0"/>
                                          </p:val>
                                        </p:tav>
                                        <p:tav tm="100000">
                                          <p:val>
                                            <p:strVal val="#ppt_w"/>
                                          </p:val>
                                        </p:tav>
                                      </p:tavLst>
                                    </p:anim>
                                    <p:anim calcmode="lin" valueType="num">
                                      <p:cBhvr>
                                        <p:cTn id="20" dur="1000" fill="hold"/>
                                        <p:tgtEl>
                                          <p:spTgt spid="35"/>
                                        </p:tgtEl>
                                        <p:attrNameLst>
                                          <p:attrName>ppt_h</p:attrName>
                                        </p:attrNameLst>
                                      </p:cBhvr>
                                      <p:tavLst>
                                        <p:tav tm="0">
                                          <p:val>
                                            <p:fltVal val="0"/>
                                          </p:val>
                                        </p:tav>
                                        <p:tav tm="100000">
                                          <p:val>
                                            <p:strVal val="#ppt_h"/>
                                          </p:val>
                                        </p:tav>
                                      </p:tavLst>
                                    </p:anim>
                                    <p:animEffect transition="in" filter="fade">
                                      <p:cBhvr>
                                        <p:cTn id="21" dur="1000"/>
                                        <p:tgtEl>
                                          <p:spTgt spid="35"/>
                                        </p:tgtEl>
                                      </p:cBhvr>
                                    </p:animEffect>
                                  </p:childTnLst>
                                </p:cTn>
                              </p:par>
                            </p:childTnLst>
                          </p:cTn>
                        </p:par>
                        <p:par>
                          <p:cTn id="22" fill="hold">
                            <p:stCondLst>
                              <p:cond delay="4500"/>
                            </p:stCondLst>
                            <p:childTnLst>
                              <p:par>
                                <p:cTn id="23" presetID="53" presetClass="entr" presetSubtype="16" fill="hold" nodeType="afterEffect">
                                  <p:stCondLst>
                                    <p:cond delay="500"/>
                                  </p:stCondLst>
                                  <p:childTnLst>
                                    <p:set>
                                      <p:cBhvr>
                                        <p:cTn id="24" dur="1" fill="hold">
                                          <p:stCondLst>
                                            <p:cond delay="0"/>
                                          </p:stCondLst>
                                        </p:cTn>
                                        <p:tgtEl>
                                          <p:spTgt spid="26"/>
                                        </p:tgtEl>
                                        <p:attrNameLst>
                                          <p:attrName>style.visibility</p:attrName>
                                        </p:attrNameLst>
                                      </p:cBhvr>
                                      <p:to>
                                        <p:strVal val="visible"/>
                                      </p:to>
                                    </p:set>
                                    <p:anim calcmode="lin" valueType="num">
                                      <p:cBhvr>
                                        <p:cTn id="25" dur="1000" fill="hold"/>
                                        <p:tgtEl>
                                          <p:spTgt spid="26"/>
                                        </p:tgtEl>
                                        <p:attrNameLst>
                                          <p:attrName>ppt_w</p:attrName>
                                        </p:attrNameLst>
                                      </p:cBhvr>
                                      <p:tavLst>
                                        <p:tav tm="0">
                                          <p:val>
                                            <p:fltVal val="0"/>
                                          </p:val>
                                        </p:tav>
                                        <p:tav tm="100000">
                                          <p:val>
                                            <p:strVal val="#ppt_w"/>
                                          </p:val>
                                        </p:tav>
                                      </p:tavLst>
                                    </p:anim>
                                    <p:anim calcmode="lin" valueType="num">
                                      <p:cBhvr>
                                        <p:cTn id="26" dur="1000" fill="hold"/>
                                        <p:tgtEl>
                                          <p:spTgt spid="26"/>
                                        </p:tgtEl>
                                        <p:attrNameLst>
                                          <p:attrName>ppt_h</p:attrName>
                                        </p:attrNameLst>
                                      </p:cBhvr>
                                      <p:tavLst>
                                        <p:tav tm="0">
                                          <p:val>
                                            <p:fltVal val="0"/>
                                          </p:val>
                                        </p:tav>
                                        <p:tav tm="100000">
                                          <p:val>
                                            <p:strVal val="#ppt_h"/>
                                          </p:val>
                                        </p:tav>
                                      </p:tavLst>
                                    </p:anim>
                                    <p:animEffect transition="in" filter="fade">
                                      <p:cBhvr>
                                        <p:cTn id="27" dur="1000"/>
                                        <p:tgtEl>
                                          <p:spTgt spid="26"/>
                                        </p:tgtEl>
                                      </p:cBhvr>
                                    </p:animEffect>
                                  </p:childTnLst>
                                </p:cTn>
                              </p:par>
                            </p:childTnLst>
                          </p:cTn>
                        </p:par>
                        <p:par>
                          <p:cTn id="28" fill="hold">
                            <p:stCondLst>
                              <p:cond delay="6000"/>
                            </p:stCondLst>
                            <p:childTnLst>
                              <p:par>
                                <p:cTn id="29" presetID="53" presetClass="entr" presetSubtype="16" fill="hold" nodeType="afterEffect">
                                  <p:stCondLst>
                                    <p:cond delay="50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Effect transition="in" filter="fade">
                                      <p:cBhvr>
                                        <p:cTn id="33" dur="1000"/>
                                        <p:tgtEl>
                                          <p:spTgt spid="6"/>
                                        </p:tgtEl>
                                      </p:cBhvr>
                                    </p:animEffect>
                                  </p:childTnLst>
                                </p:cTn>
                              </p:par>
                            </p:childTnLst>
                          </p:cTn>
                        </p:par>
                        <p:par>
                          <p:cTn id="34" fill="hold">
                            <p:stCondLst>
                              <p:cond delay="7500"/>
                            </p:stCondLst>
                            <p:childTnLst>
                              <p:par>
                                <p:cTn id="35" presetID="53" presetClass="entr" presetSubtype="16" fill="hold" nodeType="afterEffect">
                                  <p:stCondLst>
                                    <p:cond delay="500"/>
                                  </p:stCondLst>
                                  <p:childTnLst>
                                    <p:set>
                                      <p:cBhvr>
                                        <p:cTn id="36" dur="1" fill="hold">
                                          <p:stCondLst>
                                            <p:cond delay="0"/>
                                          </p:stCondLst>
                                        </p:cTn>
                                        <p:tgtEl>
                                          <p:spTgt spid="25"/>
                                        </p:tgtEl>
                                        <p:attrNameLst>
                                          <p:attrName>style.visibility</p:attrName>
                                        </p:attrNameLst>
                                      </p:cBhvr>
                                      <p:to>
                                        <p:strVal val="visible"/>
                                      </p:to>
                                    </p:set>
                                    <p:anim calcmode="lin" valueType="num">
                                      <p:cBhvr>
                                        <p:cTn id="37" dur="1000" fill="hold"/>
                                        <p:tgtEl>
                                          <p:spTgt spid="25"/>
                                        </p:tgtEl>
                                        <p:attrNameLst>
                                          <p:attrName>ppt_w</p:attrName>
                                        </p:attrNameLst>
                                      </p:cBhvr>
                                      <p:tavLst>
                                        <p:tav tm="0">
                                          <p:val>
                                            <p:fltVal val="0"/>
                                          </p:val>
                                        </p:tav>
                                        <p:tav tm="100000">
                                          <p:val>
                                            <p:strVal val="#ppt_w"/>
                                          </p:val>
                                        </p:tav>
                                      </p:tavLst>
                                    </p:anim>
                                    <p:anim calcmode="lin" valueType="num">
                                      <p:cBhvr>
                                        <p:cTn id="38" dur="1000" fill="hold"/>
                                        <p:tgtEl>
                                          <p:spTgt spid="25"/>
                                        </p:tgtEl>
                                        <p:attrNameLst>
                                          <p:attrName>ppt_h</p:attrName>
                                        </p:attrNameLst>
                                      </p:cBhvr>
                                      <p:tavLst>
                                        <p:tav tm="0">
                                          <p:val>
                                            <p:fltVal val="0"/>
                                          </p:val>
                                        </p:tav>
                                        <p:tav tm="100000">
                                          <p:val>
                                            <p:strVal val="#ppt_h"/>
                                          </p:val>
                                        </p:tav>
                                      </p:tavLst>
                                    </p:anim>
                                    <p:animEffect transition="in" filter="fade">
                                      <p:cBhvr>
                                        <p:cTn id="39" dur="1000"/>
                                        <p:tgtEl>
                                          <p:spTgt spid="25"/>
                                        </p:tgtEl>
                                      </p:cBhvr>
                                    </p:animEffect>
                                  </p:childTnLst>
                                </p:cTn>
                              </p:par>
                            </p:childTnLst>
                          </p:cTn>
                        </p:par>
                        <p:par>
                          <p:cTn id="40" fill="hold">
                            <p:stCondLst>
                              <p:cond delay="9000"/>
                            </p:stCondLst>
                            <p:childTnLst>
                              <p:par>
                                <p:cTn id="41" presetID="53" presetClass="entr" presetSubtype="16" fill="hold" nodeType="afterEffect">
                                  <p:stCondLst>
                                    <p:cond delay="500"/>
                                  </p:stCondLst>
                                  <p:childTnLst>
                                    <p:set>
                                      <p:cBhvr>
                                        <p:cTn id="42" dur="1" fill="hold">
                                          <p:stCondLst>
                                            <p:cond delay="0"/>
                                          </p:stCondLst>
                                        </p:cTn>
                                        <p:tgtEl>
                                          <p:spTgt spid="22"/>
                                        </p:tgtEl>
                                        <p:attrNameLst>
                                          <p:attrName>style.visibility</p:attrName>
                                        </p:attrNameLst>
                                      </p:cBhvr>
                                      <p:to>
                                        <p:strVal val="visible"/>
                                      </p:to>
                                    </p:set>
                                    <p:anim calcmode="lin" valueType="num">
                                      <p:cBhvr>
                                        <p:cTn id="43" dur="1000" fill="hold"/>
                                        <p:tgtEl>
                                          <p:spTgt spid="22"/>
                                        </p:tgtEl>
                                        <p:attrNameLst>
                                          <p:attrName>ppt_w</p:attrName>
                                        </p:attrNameLst>
                                      </p:cBhvr>
                                      <p:tavLst>
                                        <p:tav tm="0">
                                          <p:val>
                                            <p:fltVal val="0"/>
                                          </p:val>
                                        </p:tav>
                                        <p:tav tm="100000">
                                          <p:val>
                                            <p:strVal val="#ppt_w"/>
                                          </p:val>
                                        </p:tav>
                                      </p:tavLst>
                                    </p:anim>
                                    <p:anim calcmode="lin" valueType="num">
                                      <p:cBhvr>
                                        <p:cTn id="44" dur="1000" fill="hold"/>
                                        <p:tgtEl>
                                          <p:spTgt spid="22"/>
                                        </p:tgtEl>
                                        <p:attrNameLst>
                                          <p:attrName>ppt_h</p:attrName>
                                        </p:attrNameLst>
                                      </p:cBhvr>
                                      <p:tavLst>
                                        <p:tav tm="0">
                                          <p:val>
                                            <p:fltVal val="0"/>
                                          </p:val>
                                        </p:tav>
                                        <p:tav tm="100000">
                                          <p:val>
                                            <p:strVal val="#ppt_h"/>
                                          </p:val>
                                        </p:tav>
                                      </p:tavLst>
                                    </p:anim>
                                    <p:animEffect transition="in" filter="fade">
                                      <p:cBhvr>
                                        <p:cTn id="45" dur="1000"/>
                                        <p:tgtEl>
                                          <p:spTgt spid="22"/>
                                        </p:tgtEl>
                                      </p:cBhvr>
                                    </p:animEffect>
                                  </p:childTnLst>
                                </p:cTn>
                              </p:par>
                            </p:childTnLst>
                          </p:cTn>
                        </p:par>
                        <p:par>
                          <p:cTn id="46" fill="hold">
                            <p:stCondLst>
                              <p:cond delay="10500"/>
                            </p:stCondLst>
                            <p:childTnLst>
                              <p:par>
                                <p:cTn id="47" presetID="53" presetClass="entr" presetSubtype="16" fill="hold" nodeType="afterEffect">
                                  <p:stCondLst>
                                    <p:cond delay="500"/>
                                  </p:stCondLst>
                                  <p:childTnLst>
                                    <p:set>
                                      <p:cBhvr>
                                        <p:cTn id="48" dur="1" fill="hold">
                                          <p:stCondLst>
                                            <p:cond delay="0"/>
                                          </p:stCondLst>
                                        </p:cTn>
                                        <p:tgtEl>
                                          <p:spTgt spid="27"/>
                                        </p:tgtEl>
                                        <p:attrNameLst>
                                          <p:attrName>style.visibility</p:attrName>
                                        </p:attrNameLst>
                                      </p:cBhvr>
                                      <p:to>
                                        <p:strVal val="visible"/>
                                      </p:to>
                                    </p:set>
                                    <p:anim calcmode="lin" valueType="num">
                                      <p:cBhvr>
                                        <p:cTn id="49" dur="1000" fill="hold"/>
                                        <p:tgtEl>
                                          <p:spTgt spid="27"/>
                                        </p:tgtEl>
                                        <p:attrNameLst>
                                          <p:attrName>ppt_w</p:attrName>
                                        </p:attrNameLst>
                                      </p:cBhvr>
                                      <p:tavLst>
                                        <p:tav tm="0">
                                          <p:val>
                                            <p:fltVal val="0"/>
                                          </p:val>
                                        </p:tav>
                                        <p:tav tm="100000">
                                          <p:val>
                                            <p:strVal val="#ppt_w"/>
                                          </p:val>
                                        </p:tav>
                                      </p:tavLst>
                                    </p:anim>
                                    <p:anim calcmode="lin" valueType="num">
                                      <p:cBhvr>
                                        <p:cTn id="50" dur="1000" fill="hold"/>
                                        <p:tgtEl>
                                          <p:spTgt spid="27"/>
                                        </p:tgtEl>
                                        <p:attrNameLst>
                                          <p:attrName>ppt_h</p:attrName>
                                        </p:attrNameLst>
                                      </p:cBhvr>
                                      <p:tavLst>
                                        <p:tav tm="0">
                                          <p:val>
                                            <p:fltVal val="0"/>
                                          </p:val>
                                        </p:tav>
                                        <p:tav tm="100000">
                                          <p:val>
                                            <p:strVal val="#ppt_h"/>
                                          </p:val>
                                        </p:tav>
                                      </p:tavLst>
                                    </p:anim>
                                    <p:animEffect transition="in" filter="fade">
                                      <p:cBhvr>
                                        <p:cTn id="51" dur="1000"/>
                                        <p:tgtEl>
                                          <p:spTgt spid="27"/>
                                        </p:tgtEl>
                                      </p:cBhvr>
                                    </p:animEffect>
                                  </p:childTnLst>
                                </p:cTn>
                              </p:par>
                            </p:childTnLst>
                          </p:cTn>
                        </p:par>
                        <p:par>
                          <p:cTn id="52" fill="hold">
                            <p:stCondLst>
                              <p:cond delay="12000"/>
                            </p:stCondLst>
                            <p:childTnLst>
                              <p:par>
                                <p:cTn id="53" presetID="53" presetClass="entr" presetSubtype="16" fill="hold" nodeType="afterEffect">
                                  <p:stCondLst>
                                    <p:cond delay="500"/>
                                  </p:stCondLst>
                                  <p:childTnLst>
                                    <p:set>
                                      <p:cBhvr>
                                        <p:cTn id="54" dur="1" fill="hold">
                                          <p:stCondLst>
                                            <p:cond delay="0"/>
                                          </p:stCondLst>
                                        </p:cTn>
                                        <p:tgtEl>
                                          <p:spTgt spid="34"/>
                                        </p:tgtEl>
                                        <p:attrNameLst>
                                          <p:attrName>style.visibility</p:attrName>
                                        </p:attrNameLst>
                                      </p:cBhvr>
                                      <p:to>
                                        <p:strVal val="visible"/>
                                      </p:to>
                                    </p:set>
                                    <p:anim calcmode="lin" valueType="num">
                                      <p:cBhvr>
                                        <p:cTn id="55" dur="1000" fill="hold"/>
                                        <p:tgtEl>
                                          <p:spTgt spid="34"/>
                                        </p:tgtEl>
                                        <p:attrNameLst>
                                          <p:attrName>ppt_w</p:attrName>
                                        </p:attrNameLst>
                                      </p:cBhvr>
                                      <p:tavLst>
                                        <p:tav tm="0">
                                          <p:val>
                                            <p:fltVal val="0"/>
                                          </p:val>
                                        </p:tav>
                                        <p:tav tm="100000">
                                          <p:val>
                                            <p:strVal val="#ppt_w"/>
                                          </p:val>
                                        </p:tav>
                                      </p:tavLst>
                                    </p:anim>
                                    <p:anim calcmode="lin" valueType="num">
                                      <p:cBhvr>
                                        <p:cTn id="56" dur="1000" fill="hold"/>
                                        <p:tgtEl>
                                          <p:spTgt spid="34"/>
                                        </p:tgtEl>
                                        <p:attrNameLst>
                                          <p:attrName>ppt_h</p:attrName>
                                        </p:attrNameLst>
                                      </p:cBhvr>
                                      <p:tavLst>
                                        <p:tav tm="0">
                                          <p:val>
                                            <p:fltVal val="0"/>
                                          </p:val>
                                        </p:tav>
                                        <p:tav tm="100000">
                                          <p:val>
                                            <p:strVal val="#ppt_h"/>
                                          </p:val>
                                        </p:tav>
                                      </p:tavLst>
                                    </p:anim>
                                    <p:animEffect transition="in" filter="fade">
                                      <p:cBhvr>
                                        <p:cTn id="57" dur="1000"/>
                                        <p:tgtEl>
                                          <p:spTgt spid="34"/>
                                        </p:tgtEl>
                                      </p:cBhvr>
                                    </p:animEffect>
                                  </p:childTnLst>
                                </p:cTn>
                              </p:par>
                            </p:childTnLst>
                          </p:cTn>
                        </p:par>
                        <p:par>
                          <p:cTn id="58" fill="hold">
                            <p:stCondLst>
                              <p:cond delay="13500"/>
                            </p:stCondLst>
                            <p:childTnLst>
                              <p:par>
                                <p:cTn id="59" presetID="53" presetClass="entr" presetSubtype="16" fill="hold" nodeType="afterEffect">
                                  <p:stCondLst>
                                    <p:cond delay="500"/>
                                  </p:stCondLst>
                                  <p:childTnLst>
                                    <p:set>
                                      <p:cBhvr>
                                        <p:cTn id="60" dur="1" fill="hold">
                                          <p:stCondLst>
                                            <p:cond delay="0"/>
                                          </p:stCondLst>
                                        </p:cTn>
                                        <p:tgtEl>
                                          <p:spTgt spid="24"/>
                                        </p:tgtEl>
                                        <p:attrNameLst>
                                          <p:attrName>style.visibility</p:attrName>
                                        </p:attrNameLst>
                                      </p:cBhvr>
                                      <p:to>
                                        <p:strVal val="visible"/>
                                      </p:to>
                                    </p:set>
                                    <p:anim calcmode="lin" valueType="num">
                                      <p:cBhvr>
                                        <p:cTn id="61" dur="1000" fill="hold"/>
                                        <p:tgtEl>
                                          <p:spTgt spid="24"/>
                                        </p:tgtEl>
                                        <p:attrNameLst>
                                          <p:attrName>ppt_w</p:attrName>
                                        </p:attrNameLst>
                                      </p:cBhvr>
                                      <p:tavLst>
                                        <p:tav tm="0">
                                          <p:val>
                                            <p:fltVal val="0"/>
                                          </p:val>
                                        </p:tav>
                                        <p:tav tm="100000">
                                          <p:val>
                                            <p:strVal val="#ppt_w"/>
                                          </p:val>
                                        </p:tav>
                                      </p:tavLst>
                                    </p:anim>
                                    <p:anim calcmode="lin" valueType="num">
                                      <p:cBhvr>
                                        <p:cTn id="62" dur="1000" fill="hold"/>
                                        <p:tgtEl>
                                          <p:spTgt spid="24"/>
                                        </p:tgtEl>
                                        <p:attrNameLst>
                                          <p:attrName>ppt_h</p:attrName>
                                        </p:attrNameLst>
                                      </p:cBhvr>
                                      <p:tavLst>
                                        <p:tav tm="0">
                                          <p:val>
                                            <p:fltVal val="0"/>
                                          </p:val>
                                        </p:tav>
                                        <p:tav tm="100000">
                                          <p:val>
                                            <p:strVal val="#ppt_h"/>
                                          </p:val>
                                        </p:tav>
                                      </p:tavLst>
                                    </p:anim>
                                    <p:animEffect transition="in" filter="fade">
                                      <p:cBhvr>
                                        <p:cTn id="63" dur="1000"/>
                                        <p:tgtEl>
                                          <p:spTgt spid="24"/>
                                        </p:tgtEl>
                                      </p:cBhvr>
                                    </p:animEffect>
                                  </p:childTnLst>
                                </p:cTn>
                              </p:par>
                            </p:childTnLst>
                          </p:cTn>
                        </p:par>
                        <p:par>
                          <p:cTn id="64" fill="hold">
                            <p:stCondLst>
                              <p:cond delay="15000"/>
                            </p:stCondLst>
                            <p:childTnLst>
                              <p:par>
                                <p:cTn id="65" presetID="53" presetClass="entr" presetSubtype="16" fill="hold" nodeType="afterEffect">
                                  <p:stCondLst>
                                    <p:cond delay="500"/>
                                  </p:stCondLst>
                                  <p:childTnLst>
                                    <p:set>
                                      <p:cBhvr>
                                        <p:cTn id="66" dur="1" fill="hold">
                                          <p:stCondLst>
                                            <p:cond delay="0"/>
                                          </p:stCondLst>
                                        </p:cTn>
                                        <p:tgtEl>
                                          <p:spTgt spid="7"/>
                                        </p:tgtEl>
                                        <p:attrNameLst>
                                          <p:attrName>style.visibility</p:attrName>
                                        </p:attrNameLst>
                                      </p:cBhvr>
                                      <p:to>
                                        <p:strVal val="visible"/>
                                      </p:to>
                                    </p:set>
                                    <p:anim calcmode="lin" valueType="num">
                                      <p:cBhvr>
                                        <p:cTn id="67" dur="1000" fill="hold"/>
                                        <p:tgtEl>
                                          <p:spTgt spid="7"/>
                                        </p:tgtEl>
                                        <p:attrNameLst>
                                          <p:attrName>ppt_w</p:attrName>
                                        </p:attrNameLst>
                                      </p:cBhvr>
                                      <p:tavLst>
                                        <p:tav tm="0">
                                          <p:val>
                                            <p:fltVal val="0"/>
                                          </p:val>
                                        </p:tav>
                                        <p:tav tm="100000">
                                          <p:val>
                                            <p:strVal val="#ppt_w"/>
                                          </p:val>
                                        </p:tav>
                                      </p:tavLst>
                                    </p:anim>
                                    <p:anim calcmode="lin" valueType="num">
                                      <p:cBhvr>
                                        <p:cTn id="68" dur="1000" fill="hold"/>
                                        <p:tgtEl>
                                          <p:spTgt spid="7"/>
                                        </p:tgtEl>
                                        <p:attrNameLst>
                                          <p:attrName>ppt_h</p:attrName>
                                        </p:attrNameLst>
                                      </p:cBhvr>
                                      <p:tavLst>
                                        <p:tav tm="0">
                                          <p:val>
                                            <p:fltVal val="0"/>
                                          </p:val>
                                        </p:tav>
                                        <p:tav tm="100000">
                                          <p:val>
                                            <p:strVal val="#ppt_h"/>
                                          </p:val>
                                        </p:tav>
                                      </p:tavLst>
                                    </p:anim>
                                    <p:animEffect transition="in" filter="fade">
                                      <p:cBhvr>
                                        <p:cTn id="6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1804F-AC25-5B59-4262-08D2F02FDA08}"/>
            </a:ext>
          </a:extLst>
        </p:cNvPr>
        <p:cNvGrpSpPr/>
        <p:nvPr/>
      </p:nvGrpSpPr>
      <p:grpSpPr>
        <a:xfrm>
          <a:off x="0" y="0"/>
          <a:ext cx="0" cy="0"/>
          <a:chOff x="0" y="0"/>
          <a:chExt cx="0" cy="0"/>
        </a:xfrm>
      </p:grpSpPr>
      <p:pic>
        <p:nvPicPr>
          <p:cNvPr id="12" name="Image 11">
            <a:extLst>
              <a:ext uri="{FF2B5EF4-FFF2-40B4-BE49-F238E27FC236}">
                <a16:creationId xmlns:a16="http://schemas.microsoft.com/office/drawing/2014/main" id="{B849D9DD-811D-FC5F-2607-20849F4083C1}"/>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7139444" y="10041093"/>
            <a:ext cx="2636830" cy="1040310"/>
          </a:xfrm>
          <a:prstGeom prst="rect">
            <a:avLst/>
          </a:prstGeom>
        </p:spPr>
      </p:pic>
      <p:sp>
        <p:nvSpPr>
          <p:cNvPr id="3" name="Rectangle 2">
            <a:extLst>
              <a:ext uri="{FF2B5EF4-FFF2-40B4-BE49-F238E27FC236}">
                <a16:creationId xmlns:a16="http://schemas.microsoft.com/office/drawing/2014/main" id="{494DCEBD-DEFF-55F8-BCCB-0D6CC16C2A88}"/>
              </a:ext>
            </a:extLst>
          </p:cNvPr>
          <p:cNvSpPr/>
          <p:nvPr/>
        </p:nvSpPr>
        <p:spPr>
          <a:xfrm>
            <a:off x="974233" y="1658292"/>
            <a:ext cx="12431382" cy="646331"/>
          </a:xfrm>
          <a:prstGeom prst="rect">
            <a:avLst/>
          </a:prstGeom>
        </p:spPr>
        <p:txBody>
          <a:bodyPr wrap="square">
            <a:spAutoFit/>
          </a:bodyPr>
          <a:lstStyle/>
          <a:p>
            <a:r>
              <a:rPr lang="fr-FR" sz="3600" spc="-5" dirty="0">
                <a:latin typeface="Rubik Black" panose="00000A00000000000000" pitchFamily="2" charset="-79"/>
                <a:cs typeface="Rubik Black" panose="00000A00000000000000" pitchFamily="2" charset="-79"/>
              </a:rPr>
              <a:t>GAMMES KENNOL </a:t>
            </a:r>
            <a:r>
              <a:rPr lang="fr-FR" sz="2399" spc="-5" dirty="0">
                <a:solidFill>
                  <a:srgbClr val="E41B13"/>
                </a:solidFill>
                <a:latin typeface="Rubik" panose="00000500000000000000" pitchFamily="2" charset="-79"/>
                <a:cs typeface="Rubik" panose="00000500000000000000" pitchFamily="2" charset="-79"/>
              </a:rPr>
              <a:t>| PETRONAS &amp; KENNOL</a:t>
            </a:r>
            <a:endParaRPr lang="fr-FR" sz="2399" dirty="0">
              <a:solidFill>
                <a:srgbClr val="E41B13"/>
              </a:solidFill>
              <a:latin typeface="Rubik" panose="00000500000000000000" pitchFamily="2" charset="-79"/>
              <a:cs typeface="Rubik" panose="00000500000000000000" pitchFamily="2" charset="-79"/>
            </a:endParaRPr>
          </a:p>
        </p:txBody>
      </p:sp>
      <p:pic>
        <p:nvPicPr>
          <p:cNvPr id="5" name="Graphique 4">
            <a:extLst>
              <a:ext uri="{FF2B5EF4-FFF2-40B4-BE49-F238E27FC236}">
                <a16:creationId xmlns:a16="http://schemas.microsoft.com/office/drawing/2014/main" id="{0C272D87-852F-4CD6-8B46-EB9D4BCF09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6465" y="1463713"/>
            <a:ext cx="1264507" cy="1097037"/>
          </a:xfrm>
          <a:prstGeom prst="rect">
            <a:avLst/>
          </a:prstGeom>
        </p:spPr>
      </p:pic>
      <p:sp>
        <p:nvSpPr>
          <p:cNvPr id="6" name="ZoneTexte 5">
            <a:extLst>
              <a:ext uri="{FF2B5EF4-FFF2-40B4-BE49-F238E27FC236}">
                <a16:creationId xmlns:a16="http://schemas.microsoft.com/office/drawing/2014/main" id="{2F4440A0-32D9-2FE7-B023-D964C640B034}"/>
              </a:ext>
            </a:extLst>
          </p:cNvPr>
          <p:cNvSpPr txBox="1"/>
          <p:nvPr/>
        </p:nvSpPr>
        <p:spPr>
          <a:xfrm>
            <a:off x="974233" y="2224152"/>
            <a:ext cx="8915322" cy="585610"/>
          </a:xfrm>
          <a:prstGeom prst="rect">
            <a:avLst/>
          </a:prstGeom>
          <a:noFill/>
        </p:spPr>
        <p:txBody>
          <a:bodyPr wrap="square" rtlCol="0">
            <a:spAutoFit/>
          </a:bodyPr>
          <a:lstStyle/>
          <a:p>
            <a:pPr>
              <a:lnSpc>
                <a:spcPct val="150000"/>
              </a:lnSpc>
            </a:pPr>
            <a:r>
              <a:rPr lang="en-US" sz="2399" b="1" dirty="0">
                <a:latin typeface="Rubik" panose="00000500000000000000" pitchFamily="2" charset="-79"/>
                <a:cs typeface="Rubik" panose="00000500000000000000" pitchFamily="2" charset="-79"/>
              </a:rPr>
              <a:t>HUILES MOTEUR : </a:t>
            </a:r>
            <a:r>
              <a:rPr lang="en-US" sz="2399" b="1" dirty="0" err="1">
                <a:latin typeface="Rubik" panose="00000500000000000000" pitchFamily="2" charset="-79"/>
                <a:cs typeface="Rubik" panose="00000500000000000000" pitchFamily="2" charset="-79"/>
              </a:rPr>
              <a:t>Gamme</a:t>
            </a:r>
            <a:r>
              <a:rPr lang="en-US" sz="2399" b="1" dirty="0">
                <a:latin typeface="Rubik" panose="00000500000000000000" pitchFamily="2" charset="-79"/>
                <a:cs typeface="Rubik" panose="00000500000000000000" pitchFamily="2" charset="-79"/>
              </a:rPr>
              <a:t> </a:t>
            </a:r>
            <a:r>
              <a:rPr lang="en-US" sz="2399" b="1" dirty="0" err="1">
                <a:latin typeface="Rubik" panose="00000500000000000000" pitchFamily="2" charset="-79"/>
                <a:cs typeface="Rubik" panose="00000500000000000000" pitchFamily="2" charset="-79"/>
              </a:rPr>
              <a:t>Ciblée</a:t>
            </a:r>
            <a:r>
              <a:rPr lang="en-US" sz="2399" b="1" dirty="0">
                <a:latin typeface="Rubik" panose="00000500000000000000" pitchFamily="2" charset="-79"/>
                <a:cs typeface="Rubik" panose="00000500000000000000" pitchFamily="2" charset="-79"/>
              </a:rPr>
              <a:t> VL</a:t>
            </a:r>
          </a:p>
        </p:txBody>
      </p:sp>
      <p:pic>
        <p:nvPicPr>
          <p:cNvPr id="8" name="Image 7" descr="Une image contenant texte, capture d’écran, Téléphone mobile&#10;&#10;Description générée automatiquement">
            <a:extLst>
              <a:ext uri="{FF2B5EF4-FFF2-40B4-BE49-F238E27FC236}">
                <a16:creationId xmlns:a16="http://schemas.microsoft.com/office/drawing/2014/main" id="{3C8F00F2-5ED0-ECDC-6F71-C0FEC2CC90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21736" y="3929016"/>
            <a:ext cx="10427127" cy="5865258"/>
          </a:xfrm>
          <a:prstGeom prst="rect">
            <a:avLst/>
          </a:prstGeom>
        </p:spPr>
      </p:pic>
      <p:graphicFrame>
        <p:nvGraphicFramePr>
          <p:cNvPr id="11" name="Tableau 10">
            <a:extLst>
              <a:ext uri="{FF2B5EF4-FFF2-40B4-BE49-F238E27FC236}">
                <a16:creationId xmlns:a16="http://schemas.microsoft.com/office/drawing/2014/main" id="{B0984AB4-C1D3-43AA-1C4B-F4B570ED8A3B}"/>
              </a:ext>
            </a:extLst>
          </p:cNvPr>
          <p:cNvGraphicFramePr>
            <a:graphicFrameLocks noGrp="1"/>
          </p:cNvGraphicFramePr>
          <p:nvPr>
            <p:extLst>
              <p:ext uri="{D42A27DB-BD31-4B8C-83A1-F6EECF244321}">
                <p14:modId xmlns:p14="http://schemas.microsoft.com/office/powerpoint/2010/main" val="535273043"/>
              </p:ext>
            </p:extLst>
          </p:nvPr>
        </p:nvGraphicFramePr>
        <p:xfrm>
          <a:off x="1061244" y="3125920"/>
          <a:ext cx="7556636" cy="6915173"/>
        </p:xfrm>
        <a:graphic>
          <a:graphicData uri="http://schemas.openxmlformats.org/drawingml/2006/table">
            <a:tbl>
              <a:tblPr>
                <a:tableStyleId>{5C22544A-7EE6-4342-B048-85BDC9FD1C3A}</a:tableStyleId>
              </a:tblPr>
              <a:tblGrid>
                <a:gridCol w="4384035">
                  <a:extLst>
                    <a:ext uri="{9D8B030D-6E8A-4147-A177-3AD203B41FA5}">
                      <a16:colId xmlns:a16="http://schemas.microsoft.com/office/drawing/2014/main" val="4100082668"/>
                    </a:ext>
                  </a:extLst>
                </a:gridCol>
                <a:gridCol w="3172601">
                  <a:extLst>
                    <a:ext uri="{9D8B030D-6E8A-4147-A177-3AD203B41FA5}">
                      <a16:colId xmlns:a16="http://schemas.microsoft.com/office/drawing/2014/main" val="3061442447"/>
                    </a:ext>
                  </a:extLst>
                </a:gridCol>
              </a:tblGrid>
              <a:tr h="1373954">
                <a:tc>
                  <a:txBody>
                    <a:bodyPr/>
                    <a:lstStyle/>
                    <a:p>
                      <a:pPr algn="ctr" fontAlgn="ctr"/>
                      <a:r>
                        <a:rPr lang="fr-FR" sz="1100" u="none" strike="noStrike" dirty="0">
                          <a:solidFill>
                            <a:schemeClr val="tx1"/>
                          </a:solidFill>
                          <a:effectLst/>
                          <a:latin typeface="Rubik" panose="00000500000000000000" pitchFamily="2" charset="-79"/>
                          <a:cs typeface="Rubik" panose="00000500000000000000" pitchFamily="2" charset="-79"/>
                        </a:rPr>
                        <a:t>PETRONAS SYNTIUM KENNOL 10W40</a:t>
                      </a:r>
                      <a:endParaRPr lang="fr-FR" sz="1100" b="0" i="0" u="none" strike="noStrike" dirty="0">
                        <a:solidFill>
                          <a:schemeClr val="tx1"/>
                        </a:solidFill>
                        <a:effectLst/>
                        <a:latin typeface="Rubik" panose="00000500000000000000" pitchFamily="2" charset="-79"/>
                        <a:cs typeface="Rubik" panose="00000500000000000000" pitchFamily="2" charset="-79"/>
                      </a:endParaRPr>
                    </a:p>
                  </a:txBody>
                  <a:tcPr marL="0" marR="0" marT="0" marB="0" anchor="ctr">
                    <a:noFill/>
                  </a:tcPr>
                </a:tc>
                <a:tc>
                  <a:txBody>
                    <a:bodyPr/>
                    <a:lstStyle/>
                    <a:p>
                      <a:pPr algn="ctr" fontAlgn="ctr"/>
                      <a:r>
                        <a:rPr lang="fr-FR" sz="1100" u="none" strike="noStrike" dirty="0">
                          <a:solidFill>
                            <a:schemeClr val="tx1"/>
                          </a:solidFill>
                          <a:effectLst/>
                          <a:latin typeface="Rubik" panose="00000500000000000000" pitchFamily="2" charset="-79"/>
                          <a:cs typeface="Rubik" panose="00000500000000000000" pitchFamily="2" charset="-79"/>
                        </a:rPr>
                        <a:t>• API SN</a:t>
                      </a:r>
                      <a:br>
                        <a:rPr lang="fr-FR" sz="1100" u="none" strike="noStrike" dirty="0">
                          <a:solidFill>
                            <a:schemeClr val="tx1"/>
                          </a:solidFill>
                          <a:effectLst/>
                          <a:latin typeface="Rubik" panose="00000500000000000000" pitchFamily="2" charset="-79"/>
                          <a:cs typeface="Rubik" panose="00000500000000000000" pitchFamily="2" charset="-79"/>
                        </a:rPr>
                      </a:br>
                      <a:r>
                        <a:rPr lang="fr-FR" sz="1100" u="none" strike="noStrike" dirty="0">
                          <a:solidFill>
                            <a:schemeClr val="tx1"/>
                          </a:solidFill>
                          <a:effectLst/>
                          <a:latin typeface="Rubik" panose="00000500000000000000" pitchFamily="2" charset="-79"/>
                          <a:cs typeface="Rubik" panose="00000500000000000000" pitchFamily="2" charset="-79"/>
                        </a:rPr>
                        <a:t>• ACEA A3/B4</a:t>
                      </a:r>
                      <a:br>
                        <a:rPr lang="fr-FR" sz="1100" u="none" strike="noStrike" dirty="0">
                          <a:solidFill>
                            <a:schemeClr val="tx1"/>
                          </a:solidFill>
                          <a:effectLst/>
                          <a:latin typeface="Rubik" panose="00000500000000000000" pitchFamily="2" charset="-79"/>
                          <a:cs typeface="Rubik" panose="00000500000000000000" pitchFamily="2" charset="-79"/>
                        </a:rPr>
                      </a:br>
                      <a:r>
                        <a:rPr lang="fr-FR" sz="1100" u="none" strike="noStrike" dirty="0">
                          <a:solidFill>
                            <a:schemeClr val="tx1"/>
                          </a:solidFill>
                          <a:effectLst/>
                          <a:latin typeface="Rubik" panose="00000500000000000000" pitchFamily="2" charset="-79"/>
                          <a:cs typeface="Rubik" panose="00000500000000000000" pitchFamily="2" charset="-79"/>
                        </a:rPr>
                        <a:t>• VW 501.01 / 505.00</a:t>
                      </a:r>
                      <a:br>
                        <a:rPr lang="fr-FR" sz="1100" u="none" strike="noStrike" dirty="0">
                          <a:solidFill>
                            <a:schemeClr val="tx1"/>
                          </a:solidFill>
                          <a:effectLst/>
                          <a:latin typeface="Rubik" panose="00000500000000000000" pitchFamily="2" charset="-79"/>
                          <a:cs typeface="Rubik" panose="00000500000000000000" pitchFamily="2" charset="-79"/>
                        </a:rPr>
                      </a:br>
                      <a:r>
                        <a:rPr lang="fr-FR" sz="1100" u="none" strike="noStrike" dirty="0">
                          <a:solidFill>
                            <a:schemeClr val="tx1"/>
                          </a:solidFill>
                          <a:effectLst/>
                          <a:latin typeface="Rubik" panose="00000500000000000000" pitchFamily="2" charset="-79"/>
                          <a:cs typeface="Rubik" panose="00000500000000000000" pitchFamily="2" charset="-79"/>
                        </a:rPr>
                        <a:t>• RENAULT RN0700 / RN0710</a:t>
                      </a:r>
                      <a:br>
                        <a:rPr lang="fr-FR" sz="1100" u="none" strike="noStrike" dirty="0">
                          <a:solidFill>
                            <a:schemeClr val="tx1"/>
                          </a:solidFill>
                          <a:effectLst/>
                          <a:latin typeface="Rubik" panose="00000500000000000000" pitchFamily="2" charset="-79"/>
                          <a:cs typeface="Rubik" panose="00000500000000000000" pitchFamily="2" charset="-79"/>
                        </a:rPr>
                      </a:br>
                      <a:r>
                        <a:rPr lang="fr-FR" sz="1100" u="none" strike="noStrike" dirty="0">
                          <a:solidFill>
                            <a:schemeClr val="tx1"/>
                          </a:solidFill>
                          <a:effectLst/>
                          <a:latin typeface="Rubik" panose="00000500000000000000" pitchFamily="2" charset="-79"/>
                          <a:cs typeface="Rubik" panose="00000500000000000000" pitchFamily="2" charset="-79"/>
                        </a:rPr>
                        <a:t>• PSA B71 2300</a:t>
                      </a:r>
                      <a:br>
                        <a:rPr lang="fr-FR" sz="1100" u="none" strike="noStrike" dirty="0">
                          <a:solidFill>
                            <a:schemeClr val="tx1"/>
                          </a:solidFill>
                          <a:effectLst/>
                          <a:latin typeface="Rubik" panose="00000500000000000000" pitchFamily="2" charset="-79"/>
                          <a:cs typeface="Rubik" panose="00000500000000000000" pitchFamily="2" charset="-79"/>
                        </a:rPr>
                      </a:br>
                      <a:r>
                        <a:rPr lang="fr-FR" sz="1100" u="none" strike="noStrike" dirty="0">
                          <a:solidFill>
                            <a:schemeClr val="tx1"/>
                          </a:solidFill>
                          <a:effectLst/>
                          <a:latin typeface="Rubik" panose="00000500000000000000" pitchFamily="2" charset="-79"/>
                          <a:cs typeface="Rubik" panose="00000500000000000000" pitchFamily="2" charset="-79"/>
                        </a:rPr>
                        <a:t>• MB 229.3</a:t>
                      </a:r>
                      <a:br>
                        <a:rPr lang="fr-FR" sz="1100" u="none" strike="noStrike" dirty="0">
                          <a:solidFill>
                            <a:schemeClr val="tx1"/>
                          </a:solidFill>
                          <a:effectLst/>
                          <a:latin typeface="Rubik" panose="00000500000000000000" pitchFamily="2" charset="-79"/>
                          <a:cs typeface="Rubik" panose="00000500000000000000" pitchFamily="2" charset="-79"/>
                        </a:rPr>
                      </a:br>
                      <a:r>
                        <a:rPr lang="fr-FR" sz="1100" u="none" strike="noStrike" dirty="0">
                          <a:solidFill>
                            <a:schemeClr val="tx1"/>
                          </a:solidFill>
                          <a:effectLst/>
                          <a:latin typeface="Rubik" panose="00000500000000000000" pitchFamily="2" charset="-79"/>
                          <a:cs typeface="Rubik" panose="00000500000000000000" pitchFamily="2" charset="-79"/>
                        </a:rPr>
                        <a:t>• FCA 955535-D2</a:t>
                      </a:r>
                      <a:br>
                        <a:rPr lang="fr-FR" sz="1100" u="none" strike="noStrike" dirty="0">
                          <a:solidFill>
                            <a:schemeClr val="tx1"/>
                          </a:solidFill>
                          <a:effectLst/>
                          <a:latin typeface="Rubik" panose="00000500000000000000" pitchFamily="2" charset="-79"/>
                          <a:cs typeface="Rubik" panose="00000500000000000000" pitchFamily="2" charset="-79"/>
                        </a:rPr>
                      </a:br>
                      <a:r>
                        <a:rPr lang="fr-FR" sz="1100" u="none" strike="noStrike" dirty="0">
                          <a:solidFill>
                            <a:schemeClr val="tx1"/>
                          </a:solidFill>
                          <a:effectLst/>
                          <a:latin typeface="Rubik" panose="00000500000000000000" pitchFamily="2" charset="-79"/>
                          <a:cs typeface="Rubik" panose="00000500000000000000" pitchFamily="2" charset="-79"/>
                        </a:rPr>
                        <a:t>• FCA 955535-G2</a:t>
                      </a:r>
                      <a:endParaRPr lang="fr-FR" sz="1100" b="0" i="0" u="none" strike="noStrike" dirty="0">
                        <a:solidFill>
                          <a:schemeClr val="tx1"/>
                        </a:solidFill>
                        <a:effectLst/>
                        <a:latin typeface="Rubik" panose="00000500000000000000" pitchFamily="2" charset="-79"/>
                        <a:cs typeface="Rubik" panose="00000500000000000000" pitchFamily="2" charset="-79"/>
                      </a:endParaRPr>
                    </a:p>
                  </a:txBody>
                  <a:tcPr marL="0" marR="0" marT="0" marB="0" anchor="ctr">
                    <a:noFill/>
                  </a:tcPr>
                </a:tc>
                <a:extLst>
                  <a:ext uri="{0D108BD9-81ED-4DB2-BD59-A6C34878D82A}">
                    <a16:rowId xmlns:a16="http://schemas.microsoft.com/office/drawing/2014/main" val="2505172228"/>
                  </a:ext>
                </a:extLst>
              </a:tr>
              <a:tr h="388893">
                <a:tc>
                  <a:txBody>
                    <a:bodyPr/>
                    <a:lstStyle/>
                    <a:p>
                      <a:pPr algn="ctr" fontAlgn="ctr"/>
                      <a:r>
                        <a:rPr lang="fr-FR" sz="1100" u="none" strike="noStrike" dirty="0">
                          <a:solidFill>
                            <a:schemeClr val="tx1"/>
                          </a:solidFill>
                          <a:effectLst/>
                          <a:latin typeface="Rubik" panose="00000500000000000000" pitchFamily="2" charset="-79"/>
                          <a:cs typeface="Rubik" panose="00000500000000000000" pitchFamily="2" charset="-79"/>
                        </a:rPr>
                        <a:t>PETRONAS SYNTIUM KENNOL 0W30 C2 2312</a:t>
                      </a:r>
                      <a:endParaRPr lang="fr-FR" sz="1100" b="0" i="0" u="none" strike="noStrike" dirty="0">
                        <a:solidFill>
                          <a:schemeClr val="tx1"/>
                        </a:solidFill>
                        <a:effectLst/>
                        <a:latin typeface="Rubik" panose="00000500000000000000" pitchFamily="2" charset="-79"/>
                        <a:cs typeface="Rubik" panose="00000500000000000000" pitchFamily="2" charset="-79"/>
                      </a:endParaRPr>
                    </a:p>
                  </a:txBody>
                  <a:tcPr marL="0" marR="0" marT="0" marB="0" anchor="ctr">
                    <a:noFill/>
                  </a:tcPr>
                </a:tc>
                <a:tc>
                  <a:txBody>
                    <a:bodyPr/>
                    <a:lstStyle/>
                    <a:p>
                      <a:pPr algn="ctr" fontAlgn="ctr"/>
                      <a:r>
                        <a:rPr lang="fr-FR" sz="1100" u="none" strike="noStrike" dirty="0">
                          <a:solidFill>
                            <a:schemeClr val="tx1"/>
                          </a:solidFill>
                          <a:effectLst/>
                          <a:latin typeface="Rubik" panose="00000500000000000000" pitchFamily="2" charset="-79"/>
                          <a:cs typeface="Rubik" panose="00000500000000000000" pitchFamily="2" charset="-79"/>
                        </a:rPr>
                        <a:t>• ACEA C2</a:t>
                      </a:r>
                      <a:br>
                        <a:rPr lang="fr-FR" sz="1100" u="none" strike="noStrike" dirty="0">
                          <a:solidFill>
                            <a:schemeClr val="tx1"/>
                          </a:solidFill>
                          <a:effectLst/>
                          <a:latin typeface="Rubik" panose="00000500000000000000" pitchFamily="2" charset="-79"/>
                          <a:cs typeface="Rubik" panose="00000500000000000000" pitchFamily="2" charset="-79"/>
                        </a:rPr>
                      </a:br>
                      <a:r>
                        <a:rPr lang="fr-FR" sz="1100" u="none" strike="noStrike" dirty="0">
                          <a:solidFill>
                            <a:schemeClr val="tx1"/>
                          </a:solidFill>
                          <a:effectLst/>
                          <a:latin typeface="Rubik" panose="00000500000000000000" pitchFamily="2" charset="-79"/>
                          <a:cs typeface="Rubik" panose="00000500000000000000" pitchFamily="2" charset="-79"/>
                        </a:rPr>
                        <a:t>• PSA B71 2312</a:t>
                      </a:r>
                      <a:endParaRPr lang="fr-FR" sz="1100" b="0" i="0" u="none" strike="noStrike" dirty="0">
                        <a:solidFill>
                          <a:schemeClr val="tx1"/>
                        </a:solidFill>
                        <a:effectLst/>
                        <a:latin typeface="Rubik" panose="00000500000000000000" pitchFamily="2" charset="-79"/>
                        <a:cs typeface="Rubik" panose="00000500000000000000" pitchFamily="2" charset="-79"/>
                      </a:endParaRPr>
                    </a:p>
                  </a:txBody>
                  <a:tcPr marL="0" marR="0" marT="0" marB="0" anchor="ctr">
                    <a:noFill/>
                  </a:tcPr>
                </a:tc>
                <a:extLst>
                  <a:ext uri="{0D108BD9-81ED-4DB2-BD59-A6C34878D82A}">
                    <a16:rowId xmlns:a16="http://schemas.microsoft.com/office/drawing/2014/main" val="3332320837"/>
                  </a:ext>
                </a:extLst>
              </a:tr>
              <a:tr h="343488">
                <a:tc>
                  <a:txBody>
                    <a:bodyPr/>
                    <a:lstStyle/>
                    <a:p>
                      <a:pPr algn="ctr" fontAlgn="ctr"/>
                      <a:r>
                        <a:rPr lang="fr-FR" sz="1100" u="none" strike="noStrike" dirty="0">
                          <a:solidFill>
                            <a:schemeClr val="tx1"/>
                          </a:solidFill>
                          <a:effectLst/>
                          <a:latin typeface="Rubik" panose="00000500000000000000" pitchFamily="2" charset="-79"/>
                          <a:cs typeface="Rubik" panose="00000500000000000000" pitchFamily="2" charset="-79"/>
                        </a:rPr>
                        <a:t>PETRONAS SYNTIUM KENNOL 0W20  2010</a:t>
                      </a:r>
                      <a:endParaRPr lang="fr-FR" sz="1100" b="0" i="0" u="none" strike="noStrike" dirty="0">
                        <a:solidFill>
                          <a:schemeClr val="tx1"/>
                        </a:solidFill>
                        <a:effectLst/>
                        <a:latin typeface="Rubik" panose="00000500000000000000" pitchFamily="2" charset="-79"/>
                        <a:cs typeface="Rubik" panose="00000500000000000000" pitchFamily="2" charset="-79"/>
                      </a:endParaRPr>
                    </a:p>
                  </a:txBody>
                  <a:tcPr marL="0" marR="0" marT="0" marB="0" anchor="ctr">
                    <a:noFill/>
                  </a:tcPr>
                </a:tc>
                <a:tc>
                  <a:txBody>
                    <a:bodyPr/>
                    <a:lstStyle/>
                    <a:p>
                      <a:pPr algn="ctr" fontAlgn="ctr"/>
                      <a:r>
                        <a:rPr lang="fr-FR" sz="1100" u="none" strike="noStrike" dirty="0">
                          <a:solidFill>
                            <a:schemeClr val="tx1"/>
                          </a:solidFill>
                          <a:effectLst/>
                          <a:latin typeface="Rubik" panose="00000500000000000000" pitchFamily="2" charset="-79"/>
                          <a:cs typeface="Rubik" panose="00000500000000000000" pitchFamily="2" charset="-79"/>
                        </a:rPr>
                        <a:t>•PSA B71 2010</a:t>
                      </a:r>
                      <a:br>
                        <a:rPr lang="fr-FR" sz="1100" u="none" strike="noStrike" dirty="0">
                          <a:solidFill>
                            <a:schemeClr val="tx1"/>
                          </a:solidFill>
                          <a:effectLst/>
                          <a:latin typeface="Rubik" panose="00000500000000000000" pitchFamily="2" charset="-79"/>
                          <a:cs typeface="Rubik" panose="00000500000000000000" pitchFamily="2" charset="-79"/>
                        </a:rPr>
                      </a:br>
                      <a:r>
                        <a:rPr lang="fr-FR" sz="1100" u="none" strike="noStrike" dirty="0">
                          <a:solidFill>
                            <a:schemeClr val="tx1"/>
                          </a:solidFill>
                          <a:effectLst/>
                          <a:latin typeface="Rubik" panose="00000500000000000000" pitchFamily="2" charset="-79"/>
                          <a:cs typeface="Rubik" panose="00000500000000000000" pitchFamily="2" charset="-79"/>
                        </a:rPr>
                        <a:t>•</a:t>
                      </a:r>
                      <a:r>
                        <a:rPr lang="fr-FR" sz="1100" u="none" strike="noStrike" dirty="0" err="1">
                          <a:solidFill>
                            <a:schemeClr val="tx1"/>
                          </a:solidFill>
                          <a:effectLst/>
                          <a:latin typeface="Rubik" panose="00000500000000000000" pitchFamily="2" charset="-79"/>
                          <a:cs typeface="Rubik" panose="00000500000000000000" pitchFamily="2" charset="-79"/>
                        </a:rPr>
                        <a:t>Stellantis</a:t>
                      </a:r>
                      <a:r>
                        <a:rPr lang="fr-FR" sz="1100" u="none" strike="noStrike" dirty="0">
                          <a:solidFill>
                            <a:schemeClr val="tx1"/>
                          </a:solidFill>
                          <a:effectLst/>
                          <a:latin typeface="Rubik" panose="00000500000000000000" pitchFamily="2" charset="-79"/>
                          <a:cs typeface="Rubik" panose="00000500000000000000" pitchFamily="2" charset="-79"/>
                        </a:rPr>
                        <a:t> FPW9.55535/0</a:t>
                      </a:r>
                      <a:endParaRPr lang="fr-FR" sz="1100" b="0" i="0" u="none" strike="noStrike" dirty="0">
                        <a:solidFill>
                          <a:schemeClr val="tx1"/>
                        </a:solidFill>
                        <a:effectLst/>
                        <a:latin typeface="Rubik" panose="00000500000000000000" pitchFamily="2" charset="-79"/>
                        <a:cs typeface="Rubik" panose="00000500000000000000" pitchFamily="2" charset="-79"/>
                      </a:endParaRPr>
                    </a:p>
                  </a:txBody>
                  <a:tcPr marL="0" marR="0" marT="0" marB="0" anchor="ctr">
                    <a:noFill/>
                  </a:tcPr>
                </a:tc>
                <a:extLst>
                  <a:ext uri="{0D108BD9-81ED-4DB2-BD59-A6C34878D82A}">
                    <a16:rowId xmlns:a16="http://schemas.microsoft.com/office/drawing/2014/main" val="1383472100"/>
                  </a:ext>
                </a:extLst>
              </a:tr>
              <a:tr h="858721">
                <a:tc>
                  <a:txBody>
                    <a:bodyPr/>
                    <a:lstStyle/>
                    <a:p>
                      <a:pPr algn="ctr" fontAlgn="ctr"/>
                      <a:r>
                        <a:rPr lang="fr-FR" sz="1100" u="none" strike="noStrike" dirty="0">
                          <a:solidFill>
                            <a:schemeClr val="tx1"/>
                          </a:solidFill>
                          <a:effectLst/>
                          <a:latin typeface="Rubik" panose="00000500000000000000" pitchFamily="2" charset="-79"/>
                          <a:cs typeface="Rubik" panose="00000500000000000000" pitchFamily="2" charset="-79"/>
                        </a:rPr>
                        <a:t>PETRONAS SYNTIUM KENNOL 5W40 </a:t>
                      </a:r>
                      <a:endParaRPr lang="fr-FR" sz="1100" b="0" i="0" u="none" strike="noStrike" dirty="0">
                        <a:solidFill>
                          <a:schemeClr val="tx1"/>
                        </a:solidFill>
                        <a:effectLst/>
                        <a:latin typeface="Rubik" panose="00000500000000000000" pitchFamily="2" charset="-79"/>
                        <a:cs typeface="Rubik" panose="00000500000000000000" pitchFamily="2" charset="-79"/>
                      </a:endParaRPr>
                    </a:p>
                  </a:txBody>
                  <a:tcPr marL="0" marR="0" marT="0" marB="0" anchor="ctr">
                    <a:noFill/>
                  </a:tcPr>
                </a:tc>
                <a:tc>
                  <a:txBody>
                    <a:bodyPr/>
                    <a:lstStyle/>
                    <a:p>
                      <a:pPr algn="ctr" fontAlgn="ctr"/>
                      <a:r>
                        <a:rPr lang="fr-FR" sz="1100" u="none" strike="noStrike" dirty="0">
                          <a:solidFill>
                            <a:schemeClr val="tx1"/>
                          </a:solidFill>
                          <a:effectLst/>
                          <a:latin typeface="Rubik" panose="00000500000000000000" pitchFamily="2" charset="-79"/>
                          <a:cs typeface="Rubik" panose="00000500000000000000" pitchFamily="2" charset="-79"/>
                        </a:rPr>
                        <a:t>• ACEA A3/B4</a:t>
                      </a:r>
                      <a:br>
                        <a:rPr lang="fr-FR" sz="1100" u="none" strike="noStrike" dirty="0">
                          <a:solidFill>
                            <a:schemeClr val="tx1"/>
                          </a:solidFill>
                          <a:effectLst/>
                          <a:latin typeface="Rubik" panose="00000500000000000000" pitchFamily="2" charset="-79"/>
                          <a:cs typeface="Rubik" panose="00000500000000000000" pitchFamily="2" charset="-79"/>
                        </a:rPr>
                      </a:br>
                      <a:r>
                        <a:rPr lang="fr-FR" sz="1100" u="none" strike="noStrike" dirty="0">
                          <a:solidFill>
                            <a:schemeClr val="tx1"/>
                          </a:solidFill>
                          <a:effectLst/>
                          <a:latin typeface="Rubik" panose="00000500000000000000" pitchFamily="2" charset="-79"/>
                          <a:cs typeface="Rubik" panose="00000500000000000000" pitchFamily="2" charset="-79"/>
                        </a:rPr>
                        <a:t>• API SP</a:t>
                      </a:r>
                      <a:br>
                        <a:rPr lang="fr-FR" sz="1100" u="none" strike="noStrike" dirty="0">
                          <a:solidFill>
                            <a:schemeClr val="tx1"/>
                          </a:solidFill>
                          <a:effectLst/>
                          <a:latin typeface="Rubik" panose="00000500000000000000" pitchFamily="2" charset="-79"/>
                          <a:cs typeface="Rubik" panose="00000500000000000000" pitchFamily="2" charset="-79"/>
                        </a:rPr>
                      </a:br>
                      <a:r>
                        <a:rPr lang="fr-FR" sz="1100" u="none" strike="noStrike" dirty="0">
                          <a:solidFill>
                            <a:schemeClr val="tx1"/>
                          </a:solidFill>
                          <a:effectLst/>
                          <a:latin typeface="Rubik" panose="00000500000000000000" pitchFamily="2" charset="-79"/>
                          <a:cs typeface="Rubik" panose="00000500000000000000" pitchFamily="2" charset="-79"/>
                        </a:rPr>
                        <a:t>• VW 502.00/505.00</a:t>
                      </a:r>
                      <a:br>
                        <a:rPr lang="fr-FR" sz="1100" u="none" strike="noStrike" dirty="0">
                          <a:solidFill>
                            <a:schemeClr val="tx1"/>
                          </a:solidFill>
                          <a:effectLst/>
                          <a:latin typeface="Rubik" panose="00000500000000000000" pitchFamily="2" charset="-79"/>
                          <a:cs typeface="Rubik" panose="00000500000000000000" pitchFamily="2" charset="-79"/>
                        </a:rPr>
                      </a:br>
                      <a:r>
                        <a:rPr lang="fr-FR" sz="1100" u="none" strike="noStrike" dirty="0">
                          <a:solidFill>
                            <a:schemeClr val="tx1"/>
                          </a:solidFill>
                          <a:effectLst/>
                          <a:latin typeface="Rubik" panose="00000500000000000000" pitchFamily="2" charset="-79"/>
                          <a:cs typeface="Rubik" panose="00000500000000000000" pitchFamily="2" charset="-79"/>
                        </a:rPr>
                        <a:t>• PSA 2296</a:t>
                      </a:r>
                      <a:br>
                        <a:rPr lang="fr-FR" sz="1100" u="none" strike="noStrike" dirty="0">
                          <a:solidFill>
                            <a:schemeClr val="tx1"/>
                          </a:solidFill>
                          <a:effectLst/>
                          <a:latin typeface="Rubik" panose="00000500000000000000" pitchFamily="2" charset="-79"/>
                          <a:cs typeface="Rubik" panose="00000500000000000000" pitchFamily="2" charset="-79"/>
                        </a:rPr>
                      </a:br>
                      <a:r>
                        <a:rPr lang="fr-FR" sz="1100" u="none" strike="noStrike" dirty="0">
                          <a:solidFill>
                            <a:schemeClr val="tx1"/>
                          </a:solidFill>
                          <a:effectLst/>
                          <a:latin typeface="Rubik" panose="00000500000000000000" pitchFamily="2" charset="-79"/>
                          <a:cs typeface="Rubik" panose="00000500000000000000" pitchFamily="2" charset="-79"/>
                        </a:rPr>
                        <a:t>• RN 0700/0710</a:t>
                      </a:r>
                      <a:endParaRPr lang="fr-FR" sz="1100" b="0" i="0" u="none" strike="noStrike" dirty="0">
                        <a:solidFill>
                          <a:schemeClr val="tx1"/>
                        </a:solidFill>
                        <a:effectLst/>
                        <a:latin typeface="Rubik" panose="00000500000000000000" pitchFamily="2" charset="-79"/>
                        <a:cs typeface="Rubik" panose="00000500000000000000" pitchFamily="2" charset="-79"/>
                      </a:endParaRPr>
                    </a:p>
                  </a:txBody>
                  <a:tcPr marL="0" marR="0" marT="0" marB="0" anchor="ctr">
                    <a:noFill/>
                  </a:tcPr>
                </a:tc>
                <a:extLst>
                  <a:ext uri="{0D108BD9-81ED-4DB2-BD59-A6C34878D82A}">
                    <a16:rowId xmlns:a16="http://schemas.microsoft.com/office/drawing/2014/main" val="324572460"/>
                  </a:ext>
                </a:extLst>
              </a:tr>
              <a:tr h="686977">
                <a:tc>
                  <a:txBody>
                    <a:bodyPr/>
                    <a:lstStyle/>
                    <a:p>
                      <a:pPr algn="ctr" fontAlgn="ctr"/>
                      <a:r>
                        <a:rPr lang="fr-FR" sz="1100" u="none" strike="noStrike" dirty="0">
                          <a:solidFill>
                            <a:schemeClr val="tx1"/>
                          </a:solidFill>
                          <a:effectLst/>
                          <a:latin typeface="Rubik" panose="00000500000000000000" pitchFamily="2" charset="-79"/>
                          <a:cs typeface="Rubik" panose="00000500000000000000" pitchFamily="2" charset="-79"/>
                        </a:rPr>
                        <a:t>PETRONAS SYNTIUM KENNOL 5W30 A5/B5</a:t>
                      </a:r>
                      <a:endParaRPr lang="fr-FR" sz="1100" b="0" i="0" u="none" strike="noStrike" dirty="0">
                        <a:solidFill>
                          <a:schemeClr val="tx1"/>
                        </a:solidFill>
                        <a:effectLst/>
                        <a:latin typeface="Rubik" panose="00000500000000000000" pitchFamily="2" charset="-79"/>
                        <a:cs typeface="Rubik" panose="00000500000000000000" pitchFamily="2" charset="-79"/>
                      </a:endParaRPr>
                    </a:p>
                  </a:txBody>
                  <a:tcPr marL="0" marR="0" marT="0" marB="0" anchor="ctr">
                    <a:noFill/>
                  </a:tcPr>
                </a:tc>
                <a:tc>
                  <a:txBody>
                    <a:bodyPr/>
                    <a:lstStyle/>
                    <a:p>
                      <a:pPr algn="ctr" fontAlgn="ctr"/>
                      <a:r>
                        <a:rPr lang="fr-FR" sz="1100" u="none" strike="noStrike" dirty="0">
                          <a:solidFill>
                            <a:schemeClr val="tx1"/>
                          </a:solidFill>
                          <a:effectLst/>
                          <a:latin typeface="Rubik" panose="00000500000000000000" pitchFamily="2" charset="-79"/>
                          <a:cs typeface="Rubik" panose="00000500000000000000" pitchFamily="2" charset="-79"/>
                        </a:rPr>
                        <a:t>• API SN</a:t>
                      </a:r>
                      <a:br>
                        <a:rPr lang="fr-FR" sz="1100" u="none" strike="noStrike" dirty="0">
                          <a:solidFill>
                            <a:schemeClr val="tx1"/>
                          </a:solidFill>
                          <a:effectLst/>
                          <a:latin typeface="Rubik" panose="00000500000000000000" pitchFamily="2" charset="-79"/>
                          <a:cs typeface="Rubik" panose="00000500000000000000" pitchFamily="2" charset="-79"/>
                        </a:rPr>
                      </a:br>
                      <a:r>
                        <a:rPr lang="fr-FR" sz="1100" u="none" strike="noStrike" dirty="0">
                          <a:solidFill>
                            <a:schemeClr val="tx1"/>
                          </a:solidFill>
                          <a:effectLst/>
                          <a:latin typeface="Rubik" panose="00000500000000000000" pitchFamily="2" charset="-79"/>
                          <a:cs typeface="Rubik" panose="00000500000000000000" pitchFamily="2" charset="-79"/>
                        </a:rPr>
                        <a:t>• ACEA A5/B5</a:t>
                      </a:r>
                      <a:br>
                        <a:rPr lang="fr-FR" sz="1100" u="none" strike="noStrike" dirty="0">
                          <a:solidFill>
                            <a:schemeClr val="tx1"/>
                          </a:solidFill>
                          <a:effectLst/>
                          <a:latin typeface="Rubik" panose="00000500000000000000" pitchFamily="2" charset="-79"/>
                          <a:cs typeface="Rubik" panose="00000500000000000000" pitchFamily="2" charset="-79"/>
                        </a:rPr>
                      </a:br>
                      <a:r>
                        <a:rPr lang="fr-FR" sz="1100" u="none" strike="noStrike" dirty="0">
                          <a:solidFill>
                            <a:schemeClr val="tx1"/>
                          </a:solidFill>
                          <a:effectLst/>
                          <a:latin typeface="Rubik" panose="00000500000000000000" pitchFamily="2" charset="-79"/>
                          <a:cs typeface="Rubik" panose="00000500000000000000" pitchFamily="2" charset="-79"/>
                        </a:rPr>
                        <a:t>• Ford WSS-M2C913-C, WSS-M2C913-D</a:t>
                      </a:r>
                      <a:br>
                        <a:rPr lang="fr-FR" sz="1100" u="none" strike="noStrike" dirty="0">
                          <a:solidFill>
                            <a:schemeClr val="tx1"/>
                          </a:solidFill>
                          <a:effectLst/>
                          <a:latin typeface="Rubik" panose="00000500000000000000" pitchFamily="2" charset="-79"/>
                          <a:cs typeface="Rubik" panose="00000500000000000000" pitchFamily="2" charset="-79"/>
                        </a:rPr>
                      </a:br>
                      <a:r>
                        <a:rPr lang="fr-FR" sz="1100" u="none" strike="noStrike" dirty="0">
                          <a:solidFill>
                            <a:schemeClr val="tx1"/>
                          </a:solidFill>
                          <a:effectLst/>
                          <a:latin typeface="Rubik" panose="00000500000000000000" pitchFamily="2" charset="-79"/>
                          <a:cs typeface="Rubik" panose="00000500000000000000" pitchFamily="2" charset="-79"/>
                        </a:rPr>
                        <a:t>• Renault RN0700</a:t>
                      </a:r>
                      <a:endParaRPr lang="fr-FR" sz="1100" b="0" i="0" u="none" strike="noStrike" dirty="0">
                        <a:solidFill>
                          <a:schemeClr val="tx1"/>
                        </a:solidFill>
                        <a:effectLst/>
                        <a:latin typeface="Rubik" panose="00000500000000000000" pitchFamily="2" charset="-79"/>
                        <a:cs typeface="Rubik" panose="00000500000000000000" pitchFamily="2" charset="-79"/>
                      </a:endParaRPr>
                    </a:p>
                  </a:txBody>
                  <a:tcPr marL="0" marR="0" marT="0" marB="0" anchor="ctr">
                    <a:noFill/>
                  </a:tcPr>
                </a:tc>
                <a:extLst>
                  <a:ext uri="{0D108BD9-81ED-4DB2-BD59-A6C34878D82A}">
                    <a16:rowId xmlns:a16="http://schemas.microsoft.com/office/drawing/2014/main" val="4028856528"/>
                  </a:ext>
                </a:extLst>
              </a:tr>
              <a:tr h="686977">
                <a:tc>
                  <a:txBody>
                    <a:bodyPr/>
                    <a:lstStyle/>
                    <a:p>
                      <a:pPr algn="ctr" fontAlgn="ctr"/>
                      <a:r>
                        <a:rPr lang="fr-FR" sz="1100" u="none" strike="noStrike" dirty="0">
                          <a:solidFill>
                            <a:schemeClr val="tx1"/>
                          </a:solidFill>
                          <a:effectLst/>
                          <a:latin typeface="Rubik" panose="00000500000000000000" pitchFamily="2" charset="-79"/>
                          <a:cs typeface="Rubik" panose="00000500000000000000" pitchFamily="2" charset="-79"/>
                        </a:rPr>
                        <a:t>PETRONAS SYNTIUM KENNOL 5W40 C3</a:t>
                      </a:r>
                      <a:endParaRPr lang="fr-FR" sz="1100" b="0" i="0" u="none" strike="noStrike" dirty="0">
                        <a:solidFill>
                          <a:schemeClr val="tx1"/>
                        </a:solidFill>
                        <a:effectLst/>
                        <a:latin typeface="Rubik" panose="00000500000000000000" pitchFamily="2" charset="-79"/>
                        <a:cs typeface="Rubik" panose="00000500000000000000" pitchFamily="2" charset="-79"/>
                      </a:endParaRPr>
                    </a:p>
                  </a:txBody>
                  <a:tcPr marL="0" marR="0" marT="0" marB="0" anchor="ctr">
                    <a:noFill/>
                  </a:tcPr>
                </a:tc>
                <a:tc>
                  <a:txBody>
                    <a:bodyPr/>
                    <a:lstStyle/>
                    <a:p>
                      <a:pPr algn="ctr" fontAlgn="ctr"/>
                      <a:r>
                        <a:rPr lang="fr-FR" sz="1100" u="none" strike="noStrike" dirty="0">
                          <a:solidFill>
                            <a:schemeClr val="tx1"/>
                          </a:solidFill>
                          <a:effectLst/>
                          <a:latin typeface="Rubik" panose="00000500000000000000" pitchFamily="2" charset="-79"/>
                          <a:cs typeface="Rubik" panose="00000500000000000000" pitchFamily="2" charset="-79"/>
                        </a:rPr>
                        <a:t>• API SN</a:t>
                      </a:r>
                      <a:br>
                        <a:rPr lang="fr-FR" sz="1100" u="none" strike="noStrike" dirty="0">
                          <a:solidFill>
                            <a:schemeClr val="tx1"/>
                          </a:solidFill>
                          <a:effectLst/>
                          <a:latin typeface="Rubik" panose="00000500000000000000" pitchFamily="2" charset="-79"/>
                          <a:cs typeface="Rubik" panose="00000500000000000000" pitchFamily="2" charset="-79"/>
                        </a:rPr>
                      </a:br>
                      <a:r>
                        <a:rPr lang="fr-FR" sz="1100" u="none" strike="noStrike" dirty="0">
                          <a:solidFill>
                            <a:schemeClr val="tx1"/>
                          </a:solidFill>
                          <a:effectLst/>
                          <a:latin typeface="Rubik" panose="00000500000000000000" pitchFamily="2" charset="-79"/>
                          <a:cs typeface="Rubik" panose="00000500000000000000" pitchFamily="2" charset="-79"/>
                        </a:rPr>
                        <a:t>• ACEA C3</a:t>
                      </a:r>
                      <a:br>
                        <a:rPr lang="fr-FR" sz="1100" u="none" strike="noStrike" dirty="0">
                          <a:solidFill>
                            <a:schemeClr val="tx1"/>
                          </a:solidFill>
                          <a:effectLst/>
                          <a:latin typeface="Rubik" panose="00000500000000000000" pitchFamily="2" charset="-79"/>
                          <a:cs typeface="Rubik" panose="00000500000000000000" pitchFamily="2" charset="-79"/>
                        </a:rPr>
                      </a:br>
                      <a:r>
                        <a:rPr lang="fr-FR" sz="1100" u="none" strike="noStrike" dirty="0">
                          <a:solidFill>
                            <a:schemeClr val="tx1"/>
                          </a:solidFill>
                          <a:effectLst/>
                          <a:latin typeface="Rubik" panose="00000500000000000000" pitchFamily="2" charset="-79"/>
                          <a:cs typeface="Rubik" panose="00000500000000000000" pitchFamily="2" charset="-79"/>
                        </a:rPr>
                        <a:t>• VW 505.00 / 505.01</a:t>
                      </a:r>
                      <a:br>
                        <a:rPr lang="fr-FR" sz="1100" u="none" strike="noStrike" dirty="0">
                          <a:solidFill>
                            <a:schemeClr val="tx1"/>
                          </a:solidFill>
                          <a:effectLst/>
                          <a:latin typeface="Rubik" panose="00000500000000000000" pitchFamily="2" charset="-79"/>
                          <a:cs typeface="Rubik" panose="00000500000000000000" pitchFamily="2" charset="-79"/>
                        </a:rPr>
                      </a:br>
                      <a:r>
                        <a:rPr lang="fr-FR" sz="1100" u="none" strike="noStrike" dirty="0">
                          <a:solidFill>
                            <a:schemeClr val="tx1"/>
                          </a:solidFill>
                          <a:effectLst/>
                          <a:latin typeface="Rubik" panose="00000500000000000000" pitchFamily="2" charset="-79"/>
                          <a:cs typeface="Rubik" panose="00000500000000000000" pitchFamily="2" charset="-79"/>
                        </a:rPr>
                        <a:t>• MB 229.51</a:t>
                      </a:r>
                      <a:endParaRPr lang="fr-FR" sz="1100" b="0" i="0" u="none" strike="noStrike" dirty="0">
                        <a:solidFill>
                          <a:schemeClr val="tx1"/>
                        </a:solidFill>
                        <a:effectLst/>
                        <a:latin typeface="Rubik" panose="00000500000000000000" pitchFamily="2" charset="-79"/>
                        <a:cs typeface="Rubik" panose="00000500000000000000" pitchFamily="2" charset="-79"/>
                      </a:endParaRPr>
                    </a:p>
                  </a:txBody>
                  <a:tcPr marL="0" marR="0" marT="0" marB="0" anchor="ctr">
                    <a:noFill/>
                  </a:tcPr>
                </a:tc>
                <a:extLst>
                  <a:ext uri="{0D108BD9-81ED-4DB2-BD59-A6C34878D82A}">
                    <a16:rowId xmlns:a16="http://schemas.microsoft.com/office/drawing/2014/main" val="2016388866"/>
                  </a:ext>
                </a:extLst>
              </a:tr>
              <a:tr h="858721">
                <a:tc>
                  <a:txBody>
                    <a:bodyPr/>
                    <a:lstStyle/>
                    <a:p>
                      <a:pPr algn="ctr" fontAlgn="ctr"/>
                      <a:r>
                        <a:rPr lang="fr-FR" sz="1100" u="none" strike="noStrike" dirty="0">
                          <a:solidFill>
                            <a:schemeClr val="tx1"/>
                          </a:solidFill>
                          <a:effectLst/>
                          <a:latin typeface="Rubik" panose="00000500000000000000" pitchFamily="2" charset="-79"/>
                          <a:cs typeface="Rubik" panose="00000500000000000000" pitchFamily="2" charset="-79"/>
                        </a:rPr>
                        <a:t>PETRONAS SYNTIUM KENNOL 5W30 C2/C3</a:t>
                      </a:r>
                      <a:endParaRPr lang="fr-FR" sz="1100" b="0" i="0" u="none" strike="noStrike" dirty="0">
                        <a:solidFill>
                          <a:schemeClr val="tx1"/>
                        </a:solidFill>
                        <a:effectLst/>
                        <a:latin typeface="Rubik" panose="00000500000000000000" pitchFamily="2" charset="-79"/>
                        <a:cs typeface="Rubik" panose="00000500000000000000" pitchFamily="2" charset="-79"/>
                      </a:endParaRPr>
                    </a:p>
                  </a:txBody>
                  <a:tcPr marL="0" marR="0" marT="0" marB="0" anchor="ctr">
                    <a:noFill/>
                  </a:tcPr>
                </a:tc>
                <a:tc>
                  <a:txBody>
                    <a:bodyPr/>
                    <a:lstStyle/>
                    <a:p>
                      <a:pPr algn="ctr" fontAlgn="ctr"/>
                      <a:r>
                        <a:rPr lang="fr-FR" sz="1100" u="none" strike="noStrike" dirty="0">
                          <a:solidFill>
                            <a:schemeClr val="tx1"/>
                          </a:solidFill>
                          <a:effectLst/>
                          <a:latin typeface="Rubik" panose="00000500000000000000" pitchFamily="2" charset="-79"/>
                          <a:cs typeface="Rubik" panose="00000500000000000000" pitchFamily="2" charset="-79"/>
                        </a:rPr>
                        <a:t>• API SP</a:t>
                      </a:r>
                      <a:br>
                        <a:rPr lang="fr-FR" sz="1100" u="none" strike="noStrike" dirty="0">
                          <a:solidFill>
                            <a:schemeClr val="tx1"/>
                          </a:solidFill>
                          <a:effectLst/>
                          <a:latin typeface="Rubik" panose="00000500000000000000" pitchFamily="2" charset="-79"/>
                          <a:cs typeface="Rubik" panose="00000500000000000000" pitchFamily="2" charset="-79"/>
                        </a:rPr>
                      </a:br>
                      <a:r>
                        <a:rPr lang="fr-FR" sz="1100" u="none" strike="noStrike" dirty="0">
                          <a:solidFill>
                            <a:schemeClr val="tx1"/>
                          </a:solidFill>
                          <a:effectLst/>
                          <a:latin typeface="Rubik" panose="00000500000000000000" pitchFamily="2" charset="-79"/>
                          <a:cs typeface="Rubik" panose="00000500000000000000" pitchFamily="2" charset="-79"/>
                        </a:rPr>
                        <a:t>• ACEA C2, C3• PSA B71 2290</a:t>
                      </a:r>
                      <a:br>
                        <a:rPr lang="fr-FR" sz="1100" u="none" strike="noStrike" dirty="0">
                          <a:solidFill>
                            <a:schemeClr val="tx1"/>
                          </a:solidFill>
                          <a:effectLst/>
                          <a:latin typeface="Rubik" panose="00000500000000000000" pitchFamily="2" charset="-79"/>
                          <a:cs typeface="Rubik" panose="00000500000000000000" pitchFamily="2" charset="-79"/>
                        </a:rPr>
                      </a:br>
                      <a:r>
                        <a:rPr lang="fr-FR" sz="1100" u="none" strike="noStrike" dirty="0">
                          <a:solidFill>
                            <a:schemeClr val="tx1"/>
                          </a:solidFill>
                          <a:effectLst/>
                          <a:latin typeface="Rubik" panose="00000500000000000000" pitchFamily="2" charset="-79"/>
                          <a:cs typeface="Rubik" panose="00000500000000000000" pitchFamily="2" charset="-79"/>
                        </a:rPr>
                        <a:t>• Renault RN17</a:t>
                      </a:r>
                      <a:br>
                        <a:rPr lang="fr-FR" sz="1100" u="none" strike="noStrike" dirty="0">
                          <a:solidFill>
                            <a:schemeClr val="tx1"/>
                          </a:solidFill>
                          <a:effectLst/>
                          <a:latin typeface="Rubik" panose="00000500000000000000" pitchFamily="2" charset="-79"/>
                          <a:cs typeface="Rubik" panose="00000500000000000000" pitchFamily="2" charset="-79"/>
                        </a:rPr>
                      </a:br>
                      <a:r>
                        <a:rPr lang="fr-FR" sz="1100" u="none" strike="noStrike" dirty="0">
                          <a:solidFill>
                            <a:schemeClr val="tx1"/>
                          </a:solidFill>
                          <a:effectLst/>
                          <a:latin typeface="Rubik" panose="00000500000000000000" pitchFamily="2" charset="-79"/>
                          <a:cs typeface="Rubik" panose="00000500000000000000" pitchFamily="2" charset="-79"/>
                        </a:rPr>
                        <a:t>• MB 229.51-229.52-226.52</a:t>
                      </a:r>
                      <a:br>
                        <a:rPr lang="fr-FR" sz="1100" u="none" strike="noStrike" dirty="0">
                          <a:solidFill>
                            <a:schemeClr val="tx1"/>
                          </a:solidFill>
                          <a:effectLst/>
                          <a:latin typeface="Rubik" panose="00000500000000000000" pitchFamily="2" charset="-79"/>
                          <a:cs typeface="Rubik" panose="00000500000000000000" pitchFamily="2" charset="-79"/>
                        </a:rPr>
                      </a:br>
                      <a:r>
                        <a:rPr lang="fr-FR" sz="1100" u="none" strike="noStrike" dirty="0">
                          <a:solidFill>
                            <a:schemeClr val="tx1"/>
                          </a:solidFill>
                          <a:effectLst/>
                          <a:latin typeface="Rubik" panose="00000500000000000000" pitchFamily="2" charset="-79"/>
                          <a:cs typeface="Rubik" panose="00000500000000000000" pitchFamily="2" charset="-79"/>
                        </a:rPr>
                        <a:t>• FCA 955535-S1</a:t>
                      </a:r>
                      <a:endParaRPr lang="fr-FR" sz="1100" b="0" i="0" u="none" strike="noStrike" dirty="0">
                        <a:solidFill>
                          <a:schemeClr val="tx1"/>
                        </a:solidFill>
                        <a:effectLst/>
                        <a:latin typeface="Rubik" panose="00000500000000000000" pitchFamily="2" charset="-79"/>
                        <a:cs typeface="Rubik" panose="00000500000000000000" pitchFamily="2" charset="-79"/>
                      </a:endParaRPr>
                    </a:p>
                  </a:txBody>
                  <a:tcPr marL="0" marR="0" marT="0" marB="0" anchor="ctr">
                    <a:noFill/>
                  </a:tcPr>
                </a:tc>
                <a:extLst>
                  <a:ext uri="{0D108BD9-81ED-4DB2-BD59-A6C34878D82A}">
                    <a16:rowId xmlns:a16="http://schemas.microsoft.com/office/drawing/2014/main" val="1641324004"/>
                  </a:ext>
                </a:extLst>
              </a:tr>
              <a:tr h="686977">
                <a:tc>
                  <a:txBody>
                    <a:bodyPr/>
                    <a:lstStyle/>
                    <a:p>
                      <a:pPr algn="ctr" fontAlgn="ctr"/>
                      <a:r>
                        <a:rPr lang="fr-FR" sz="1100" u="none" strike="noStrike" dirty="0">
                          <a:solidFill>
                            <a:schemeClr val="tx1"/>
                          </a:solidFill>
                          <a:effectLst/>
                          <a:latin typeface="Rubik" panose="00000500000000000000" pitchFamily="2" charset="-79"/>
                          <a:cs typeface="Rubik" panose="00000500000000000000" pitchFamily="2" charset="-79"/>
                        </a:rPr>
                        <a:t>PETRONAS SYNTIUM KENNOL 5W30 C4</a:t>
                      </a:r>
                      <a:endParaRPr lang="fr-FR" sz="1100" b="0" i="0" u="none" strike="noStrike" dirty="0">
                        <a:solidFill>
                          <a:schemeClr val="tx1"/>
                        </a:solidFill>
                        <a:effectLst/>
                        <a:latin typeface="Rubik" panose="00000500000000000000" pitchFamily="2" charset="-79"/>
                        <a:cs typeface="Rubik" panose="00000500000000000000" pitchFamily="2" charset="-79"/>
                      </a:endParaRPr>
                    </a:p>
                  </a:txBody>
                  <a:tcPr marL="0" marR="0" marT="0" marB="0" anchor="ctr">
                    <a:noFill/>
                  </a:tcPr>
                </a:tc>
                <a:tc>
                  <a:txBody>
                    <a:bodyPr/>
                    <a:lstStyle/>
                    <a:p>
                      <a:pPr algn="ctr" fontAlgn="ctr"/>
                      <a:r>
                        <a:rPr lang="fr-FR" sz="1100" u="none" strike="noStrike" dirty="0">
                          <a:solidFill>
                            <a:schemeClr val="tx1"/>
                          </a:solidFill>
                          <a:effectLst/>
                          <a:latin typeface="Rubik" panose="00000500000000000000" pitchFamily="2" charset="-79"/>
                          <a:cs typeface="Rubik" panose="00000500000000000000" pitchFamily="2" charset="-79"/>
                        </a:rPr>
                        <a:t>• ACEA C4</a:t>
                      </a:r>
                      <a:br>
                        <a:rPr lang="fr-FR" sz="1100" u="none" strike="noStrike" dirty="0">
                          <a:solidFill>
                            <a:schemeClr val="tx1"/>
                          </a:solidFill>
                          <a:effectLst/>
                          <a:latin typeface="Rubik" panose="00000500000000000000" pitchFamily="2" charset="-79"/>
                          <a:cs typeface="Rubik" panose="00000500000000000000" pitchFamily="2" charset="-79"/>
                        </a:rPr>
                      </a:br>
                      <a:r>
                        <a:rPr lang="fr-FR" sz="1100" u="none" strike="noStrike" dirty="0">
                          <a:solidFill>
                            <a:schemeClr val="tx1"/>
                          </a:solidFill>
                          <a:effectLst/>
                          <a:latin typeface="Rubik" panose="00000500000000000000" pitchFamily="2" charset="-79"/>
                          <a:cs typeface="Rubik" panose="00000500000000000000" pitchFamily="2" charset="-79"/>
                        </a:rPr>
                        <a:t>• Renault RN0720</a:t>
                      </a:r>
                      <a:br>
                        <a:rPr lang="fr-FR" sz="1100" u="none" strike="noStrike" dirty="0">
                          <a:solidFill>
                            <a:schemeClr val="tx1"/>
                          </a:solidFill>
                          <a:effectLst/>
                          <a:latin typeface="Rubik" panose="00000500000000000000" pitchFamily="2" charset="-79"/>
                          <a:cs typeface="Rubik" panose="00000500000000000000" pitchFamily="2" charset="-79"/>
                        </a:rPr>
                      </a:br>
                      <a:r>
                        <a:rPr lang="fr-FR" sz="1100" u="none" strike="noStrike" dirty="0">
                          <a:solidFill>
                            <a:schemeClr val="tx1"/>
                          </a:solidFill>
                          <a:effectLst/>
                          <a:latin typeface="Rubik" panose="00000500000000000000" pitchFamily="2" charset="-79"/>
                          <a:cs typeface="Rubik" panose="00000500000000000000" pitchFamily="2" charset="-79"/>
                        </a:rPr>
                        <a:t>• MB 226.51</a:t>
                      </a:r>
                      <a:br>
                        <a:rPr lang="fr-FR" sz="1100" u="none" strike="noStrike" dirty="0">
                          <a:solidFill>
                            <a:schemeClr val="tx1"/>
                          </a:solidFill>
                          <a:effectLst/>
                          <a:latin typeface="Rubik" panose="00000500000000000000" pitchFamily="2" charset="-79"/>
                          <a:cs typeface="Rubik" panose="00000500000000000000" pitchFamily="2" charset="-79"/>
                        </a:rPr>
                      </a:br>
                      <a:r>
                        <a:rPr lang="fr-FR" sz="1100" u="none" strike="noStrike" dirty="0">
                          <a:solidFill>
                            <a:schemeClr val="tx1"/>
                          </a:solidFill>
                          <a:effectLst/>
                          <a:latin typeface="Rubik" panose="00000500000000000000" pitchFamily="2" charset="-79"/>
                          <a:cs typeface="Rubik" panose="00000500000000000000" pitchFamily="2" charset="-79"/>
                        </a:rPr>
                        <a:t>• FCA 955535-S4</a:t>
                      </a:r>
                      <a:endParaRPr lang="fr-FR" sz="1100" b="0" i="0" u="none" strike="noStrike" dirty="0">
                        <a:solidFill>
                          <a:schemeClr val="tx1"/>
                        </a:solidFill>
                        <a:effectLst/>
                        <a:latin typeface="Rubik" panose="00000500000000000000" pitchFamily="2" charset="-79"/>
                        <a:cs typeface="Rubik" panose="00000500000000000000" pitchFamily="2" charset="-79"/>
                      </a:endParaRPr>
                    </a:p>
                  </a:txBody>
                  <a:tcPr marL="0" marR="0" marT="0" marB="0" anchor="ctr">
                    <a:noFill/>
                  </a:tcPr>
                </a:tc>
                <a:extLst>
                  <a:ext uri="{0D108BD9-81ED-4DB2-BD59-A6C34878D82A}">
                    <a16:rowId xmlns:a16="http://schemas.microsoft.com/office/drawing/2014/main" val="4079629635"/>
                  </a:ext>
                </a:extLst>
              </a:tr>
              <a:tr h="1030465">
                <a:tc>
                  <a:txBody>
                    <a:bodyPr/>
                    <a:lstStyle/>
                    <a:p>
                      <a:pPr algn="ctr" fontAlgn="ctr"/>
                      <a:r>
                        <a:rPr lang="fr-FR" sz="1100" u="none" strike="noStrike" dirty="0">
                          <a:solidFill>
                            <a:schemeClr val="tx1"/>
                          </a:solidFill>
                          <a:effectLst/>
                          <a:latin typeface="Rubik" panose="00000500000000000000" pitchFamily="2" charset="-79"/>
                          <a:cs typeface="Rubik" panose="00000500000000000000" pitchFamily="2" charset="-79"/>
                        </a:rPr>
                        <a:t>PETRONAS SYNTIUM KENNOL 5W30  504/507</a:t>
                      </a:r>
                      <a:endParaRPr lang="fr-FR" sz="1100" b="0" i="0" u="none" strike="noStrike" dirty="0">
                        <a:solidFill>
                          <a:schemeClr val="tx1"/>
                        </a:solidFill>
                        <a:effectLst/>
                        <a:latin typeface="Rubik" panose="00000500000000000000" pitchFamily="2" charset="-79"/>
                        <a:cs typeface="Rubik" panose="00000500000000000000" pitchFamily="2" charset="-79"/>
                      </a:endParaRPr>
                    </a:p>
                  </a:txBody>
                  <a:tcPr marL="0" marR="0" marT="0" marB="0" anchor="ctr">
                    <a:noFill/>
                  </a:tcPr>
                </a:tc>
                <a:tc>
                  <a:txBody>
                    <a:bodyPr/>
                    <a:lstStyle/>
                    <a:p>
                      <a:pPr algn="ctr" fontAlgn="ctr"/>
                      <a:r>
                        <a:rPr lang="fr-FR" sz="1100" u="none" strike="noStrike" dirty="0">
                          <a:solidFill>
                            <a:schemeClr val="tx1"/>
                          </a:solidFill>
                          <a:effectLst/>
                          <a:latin typeface="Rubik" panose="00000500000000000000" pitchFamily="2" charset="-79"/>
                          <a:cs typeface="Rubik" panose="00000500000000000000" pitchFamily="2" charset="-79"/>
                        </a:rPr>
                        <a:t>• API SP</a:t>
                      </a:r>
                      <a:br>
                        <a:rPr lang="fr-FR" sz="1100" u="none" strike="noStrike" dirty="0">
                          <a:solidFill>
                            <a:schemeClr val="tx1"/>
                          </a:solidFill>
                          <a:effectLst/>
                          <a:latin typeface="Rubik" panose="00000500000000000000" pitchFamily="2" charset="-79"/>
                          <a:cs typeface="Rubik" panose="00000500000000000000" pitchFamily="2" charset="-79"/>
                        </a:rPr>
                      </a:br>
                      <a:r>
                        <a:rPr lang="fr-FR" sz="1100" u="none" strike="noStrike" dirty="0">
                          <a:solidFill>
                            <a:schemeClr val="tx1"/>
                          </a:solidFill>
                          <a:effectLst/>
                          <a:latin typeface="Rubik" panose="00000500000000000000" pitchFamily="2" charset="-79"/>
                          <a:cs typeface="Rubik" panose="00000500000000000000" pitchFamily="2" charset="-79"/>
                        </a:rPr>
                        <a:t>• ACEA C3 VW 504.00/507.00</a:t>
                      </a:r>
                      <a:br>
                        <a:rPr lang="fr-FR" sz="1100" u="none" strike="noStrike" dirty="0">
                          <a:solidFill>
                            <a:schemeClr val="tx1"/>
                          </a:solidFill>
                          <a:effectLst/>
                          <a:latin typeface="Rubik" panose="00000500000000000000" pitchFamily="2" charset="-79"/>
                          <a:cs typeface="Rubik" panose="00000500000000000000" pitchFamily="2" charset="-79"/>
                        </a:rPr>
                      </a:br>
                      <a:r>
                        <a:rPr lang="fr-FR" sz="1100" u="none" strike="noStrike" dirty="0">
                          <a:solidFill>
                            <a:schemeClr val="tx1"/>
                          </a:solidFill>
                          <a:effectLst/>
                          <a:latin typeface="Rubik" panose="00000500000000000000" pitchFamily="2" charset="-79"/>
                          <a:cs typeface="Rubik" panose="00000500000000000000" pitchFamily="2" charset="-79"/>
                        </a:rPr>
                        <a:t>• MB 229.51, MB 229.52</a:t>
                      </a:r>
                      <a:br>
                        <a:rPr lang="fr-FR" sz="1100" u="none" strike="noStrike" dirty="0">
                          <a:solidFill>
                            <a:schemeClr val="tx1"/>
                          </a:solidFill>
                          <a:effectLst/>
                          <a:latin typeface="Rubik" panose="00000500000000000000" pitchFamily="2" charset="-79"/>
                          <a:cs typeface="Rubik" panose="00000500000000000000" pitchFamily="2" charset="-79"/>
                        </a:rPr>
                      </a:br>
                      <a:r>
                        <a:rPr lang="fr-FR" sz="1100" u="none" strike="noStrike" dirty="0">
                          <a:solidFill>
                            <a:schemeClr val="tx1"/>
                          </a:solidFill>
                          <a:effectLst/>
                          <a:latin typeface="Rubik" panose="00000500000000000000" pitchFamily="2" charset="-79"/>
                          <a:cs typeface="Rubik" panose="00000500000000000000" pitchFamily="2" charset="-79"/>
                        </a:rPr>
                        <a:t>• Porsche C30</a:t>
                      </a:r>
                      <a:br>
                        <a:rPr lang="fr-FR" sz="1100" u="none" strike="noStrike" dirty="0">
                          <a:solidFill>
                            <a:schemeClr val="tx1"/>
                          </a:solidFill>
                          <a:effectLst/>
                          <a:latin typeface="Rubik" panose="00000500000000000000" pitchFamily="2" charset="-79"/>
                          <a:cs typeface="Rubik" panose="00000500000000000000" pitchFamily="2" charset="-79"/>
                        </a:rPr>
                      </a:br>
                      <a:r>
                        <a:rPr lang="fr-FR" sz="1100" u="none" strike="noStrike" dirty="0">
                          <a:solidFill>
                            <a:schemeClr val="tx1"/>
                          </a:solidFill>
                          <a:effectLst/>
                          <a:latin typeface="Rubik" panose="00000500000000000000" pitchFamily="2" charset="-79"/>
                          <a:cs typeface="Rubik" panose="00000500000000000000" pitchFamily="2" charset="-79"/>
                        </a:rPr>
                        <a:t>• BMW LL-04</a:t>
                      </a:r>
                      <a:br>
                        <a:rPr lang="fr-FR" sz="1100" u="none" strike="noStrike" dirty="0">
                          <a:solidFill>
                            <a:schemeClr val="tx1"/>
                          </a:solidFill>
                          <a:effectLst/>
                          <a:latin typeface="Rubik" panose="00000500000000000000" pitchFamily="2" charset="-79"/>
                          <a:cs typeface="Rubik" panose="00000500000000000000" pitchFamily="2" charset="-79"/>
                        </a:rPr>
                      </a:br>
                      <a:r>
                        <a:rPr lang="fr-FR" sz="1100" u="none" strike="noStrike" dirty="0">
                          <a:solidFill>
                            <a:schemeClr val="tx1"/>
                          </a:solidFill>
                          <a:effectLst/>
                          <a:latin typeface="Rubik" panose="00000500000000000000" pitchFamily="2" charset="-79"/>
                          <a:cs typeface="Rubik" panose="00000500000000000000" pitchFamily="2" charset="-79"/>
                        </a:rPr>
                        <a:t>• FCA 955535-S3</a:t>
                      </a:r>
                      <a:endParaRPr lang="fr-FR" sz="1100" b="0" i="0" u="none" strike="noStrike" dirty="0">
                        <a:solidFill>
                          <a:schemeClr val="tx1"/>
                        </a:solidFill>
                        <a:effectLst/>
                        <a:latin typeface="Rubik" panose="00000500000000000000" pitchFamily="2" charset="-79"/>
                        <a:cs typeface="Rubik" panose="00000500000000000000" pitchFamily="2" charset="-79"/>
                      </a:endParaRPr>
                    </a:p>
                  </a:txBody>
                  <a:tcPr marL="0" marR="0" marT="0" marB="0" anchor="ctr">
                    <a:noFill/>
                  </a:tcPr>
                </a:tc>
                <a:extLst>
                  <a:ext uri="{0D108BD9-81ED-4DB2-BD59-A6C34878D82A}">
                    <a16:rowId xmlns:a16="http://schemas.microsoft.com/office/drawing/2014/main" val="1297809734"/>
                  </a:ext>
                </a:extLst>
              </a:tr>
            </a:tbl>
          </a:graphicData>
        </a:graphic>
      </p:graphicFrame>
    </p:spTree>
    <p:extLst>
      <p:ext uri="{BB962C8B-B14F-4D97-AF65-F5344CB8AC3E}">
        <p14:creationId xmlns:p14="http://schemas.microsoft.com/office/powerpoint/2010/main" val="286706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F33EB-1675-ED14-BBA8-F8EF66583628}"/>
            </a:ext>
          </a:extLst>
        </p:cNvPr>
        <p:cNvGrpSpPr/>
        <p:nvPr/>
      </p:nvGrpSpPr>
      <p:grpSpPr>
        <a:xfrm>
          <a:off x="0" y="0"/>
          <a:ext cx="0" cy="0"/>
          <a:chOff x="0" y="0"/>
          <a:chExt cx="0" cy="0"/>
        </a:xfrm>
      </p:grpSpPr>
      <p:pic>
        <p:nvPicPr>
          <p:cNvPr id="12" name="Image 11">
            <a:extLst>
              <a:ext uri="{FF2B5EF4-FFF2-40B4-BE49-F238E27FC236}">
                <a16:creationId xmlns:a16="http://schemas.microsoft.com/office/drawing/2014/main" id="{6AA1AEAC-DC92-CCAC-BF82-A1EA0951C685}"/>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7139444" y="10041093"/>
            <a:ext cx="2636830" cy="1040310"/>
          </a:xfrm>
          <a:prstGeom prst="rect">
            <a:avLst/>
          </a:prstGeom>
        </p:spPr>
      </p:pic>
      <p:sp>
        <p:nvSpPr>
          <p:cNvPr id="2" name="Rectangle 1">
            <a:extLst>
              <a:ext uri="{FF2B5EF4-FFF2-40B4-BE49-F238E27FC236}">
                <a16:creationId xmlns:a16="http://schemas.microsoft.com/office/drawing/2014/main" id="{4E1ED59C-5B61-3539-6413-0398EBD32A8C}"/>
              </a:ext>
            </a:extLst>
          </p:cNvPr>
          <p:cNvSpPr/>
          <p:nvPr/>
        </p:nvSpPr>
        <p:spPr>
          <a:xfrm>
            <a:off x="974233" y="1658292"/>
            <a:ext cx="12431382" cy="646331"/>
          </a:xfrm>
          <a:prstGeom prst="rect">
            <a:avLst/>
          </a:prstGeom>
        </p:spPr>
        <p:txBody>
          <a:bodyPr wrap="square">
            <a:spAutoFit/>
          </a:bodyPr>
          <a:lstStyle/>
          <a:p>
            <a:r>
              <a:rPr lang="fr-FR" sz="3600" spc="-5" dirty="0">
                <a:solidFill>
                  <a:srgbClr val="FFFFFF"/>
                </a:solidFill>
                <a:latin typeface="Rubik Black" panose="00000A00000000000000" pitchFamily="2" charset="-79"/>
                <a:cs typeface="Rubik Black" panose="00000A00000000000000" pitchFamily="2" charset="-79"/>
              </a:rPr>
              <a:t>STRATÉGIE </a:t>
            </a:r>
            <a:r>
              <a:rPr lang="fr-FR" sz="2399" spc="-5" dirty="0">
                <a:solidFill>
                  <a:srgbClr val="E41B13"/>
                </a:solidFill>
                <a:latin typeface="Rubik" panose="00000500000000000000" pitchFamily="2" charset="-79"/>
                <a:cs typeface="Rubik" panose="00000500000000000000" pitchFamily="2" charset="-79"/>
              </a:rPr>
              <a:t>| LE PARTENARIAT PETRONAS &amp; KENNOL</a:t>
            </a:r>
            <a:endParaRPr lang="fr-FR" sz="2399" dirty="0">
              <a:solidFill>
                <a:srgbClr val="E41B13"/>
              </a:solidFill>
              <a:latin typeface="Rubik" panose="00000500000000000000" pitchFamily="2" charset="-79"/>
              <a:cs typeface="Rubik" panose="00000500000000000000" pitchFamily="2" charset="-79"/>
            </a:endParaRPr>
          </a:p>
        </p:txBody>
      </p:sp>
      <p:pic>
        <p:nvPicPr>
          <p:cNvPr id="4" name="Graphique 3">
            <a:extLst>
              <a:ext uri="{FF2B5EF4-FFF2-40B4-BE49-F238E27FC236}">
                <a16:creationId xmlns:a16="http://schemas.microsoft.com/office/drawing/2014/main" id="{29049A60-63C2-B31B-DFEE-891CBC3035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6465" y="1463713"/>
            <a:ext cx="1264507" cy="1097037"/>
          </a:xfrm>
          <a:prstGeom prst="rect">
            <a:avLst/>
          </a:prstGeom>
        </p:spPr>
      </p:pic>
      <p:sp>
        <p:nvSpPr>
          <p:cNvPr id="9" name="ZoneTexte 8">
            <a:extLst>
              <a:ext uri="{FF2B5EF4-FFF2-40B4-BE49-F238E27FC236}">
                <a16:creationId xmlns:a16="http://schemas.microsoft.com/office/drawing/2014/main" id="{3F758EDD-73DA-D309-1566-80823D88C105}"/>
              </a:ext>
            </a:extLst>
          </p:cNvPr>
          <p:cNvSpPr txBox="1"/>
          <p:nvPr/>
        </p:nvSpPr>
        <p:spPr>
          <a:xfrm>
            <a:off x="762470" y="2688121"/>
            <a:ext cx="12570748" cy="6632585"/>
          </a:xfrm>
          <a:prstGeom prst="rect">
            <a:avLst/>
          </a:prstGeom>
          <a:noFill/>
        </p:spPr>
        <p:txBody>
          <a:bodyPr wrap="square" rtlCol="0">
            <a:spAutoFit/>
          </a:bodyPr>
          <a:lstStyle/>
          <a:p>
            <a:pPr marL="285754" indent="-285754">
              <a:buFont typeface="Wingdings" pitchFamily="2" charset="2"/>
              <a:buChar char="Ø"/>
            </a:pPr>
            <a:r>
              <a:rPr lang="fr-FR" sz="2500" dirty="0">
                <a:latin typeface="Rubik" panose="00000500000000000000" pitchFamily="2" charset="-79"/>
                <a:cs typeface="Rubik" panose="00000500000000000000" pitchFamily="2" charset="-79"/>
              </a:rPr>
              <a:t>Le Co-branding PETRONAS : Un partenariat de licence </a:t>
            </a:r>
          </a:p>
          <a:p>
            <a:pPr marL="742961" lvl="1" indent="-285754">
              <a:buFont typeface="Wingdings" pitchFamily="2" charset="2"/>
              <a:buChar char="Ø"/>
            </a:pPr>
            <a:r>
              <a:rPr lang="fr-FR" sz="2500" dirty="0">
                <a:latin typeface="Rubik" panose="00000500000000000000" pitchFamily="2" charset="-79"/>
                <a:cs typeface="Rubik" panose="00000500000000000000" pitchFamily="2" charset="-79"/>
              </a:rPr>
              <a:t>Marché VL : gamme ciblée et </a:t>
            </a:r>
            <a:r>
              <a:rPr lang="fr-FR" sz="2500" b="1" u="sng" dirty="0">
                <a:solidFill>
                  <a:srgbClr val="E41B13"/>
                </a:solidFill>
                <a:latin typeface="Rubik" panose="00000500000000000000" pitchFamily="2" charset="-79"/>
                <a:cs typeface="Rubik" panose="00000500000000000000" pitchFamily="2" charset="-79"/>
              </a:rPr>
              <a:t>bien positionnée</a:t>
            </a:r>
            <a:r>
              <a:rPr lang="fr-FR" sz="2500" b="1" dirty="0">
                <a:solidFill>
                  <a:srgbClr val="E41B13"/>
                </a:solidFill>
                <a:latin typeface="Rubik" panose="00000500000000000000" pitchFamily="2" charset="-79"/>
                <a:cs typeface="Rubik" panose="00000500000000000000" pitchFamily="2" charset="-79"/>
              </a:rPr>
              <a:t> </a:t>
            </a:r>
            <a:r>
              <a:rPr lang="fr-FR" sz="2500" dirty="0">
                <a:latin typeface="Rubik" panose="00000500000000000000" pitchFamily="2" charset="-79"/>
                <a:cs typeface="Rubik" panose="00000500000000000000" pitchFamily="2" charset="-79"/>
              </a:rPr>
              <a:t>en tarifs vs marques Pétrolières  (environ </a:t>
            </a:r>
            <a:r>
              <a:rPr lang="fr-FR" sz="2500" dirty="0">
                <a:solidFill>
                  <a:srgbClr val="00B050"/>
                </a:solidFill>
                <a:latin typeface="Rubik" panose="00000500000000000000" pitchFamily="2" charset="-79"/>
                <a:cs typeface="Rubik" panose="00000500000000000000" pitchFamily="2" charset="-79"/>
              </a:rPr>
              <a:t>-10%</a:t>
            </a:r>
            <a:r>
              <a:rPr lang="fr-FR" sz="2500" dirty="0">
                <a:latin typeface="Rubik" panose="00000500000000000000" pitchFamily="2" charset="-79"/>
                <a:cs typeface="Rubik" panose="00000500000000000000" pitchFamily="2" charset="-79"/>
              </a:rPr>
              <a:t>)</a:t>
            </a:r>
          </a:p>
          <a:p>
            <a:pPr marL="742961" lvl="1" indent="-285754">
              <a:buFont typeface="Wingdings" pitchFamily="2" charset="2"/>
              <a:buChar char="Ø"/>
            </a:pPr>
            <a:r>
              <a:rPr lang="fr-FR" sz="2500" dirty="0">
                <a:latin typeface="Rubik" panose="00000500000000000000" pitchFamily="2" charset="-79"/>
                <a:cs typeface="Rubik" panose="00000500000000000000" pitchFamily="2" charset="-79"/>
              </a:rPr>
              <a:t>KENNOL assure le conditionnement, la distribution et la politique commerciale du co-branding PETRONAS </a:t>
            </a:r>
            <a:r>
              <a:rPr lang="fr-FR" sz="2500" dirty="0" err="1">
                <a:latin typeface="Rubik" panose="00000500000000000000" pitchFamily="2" charset="-79"/>
                <a:cs typeface="Rubik" panose="00000500000000000000" pitchFamily="2" charset="-79"/>
              </a:rPr>
              <a:t>Syntium</a:t>
            </a:r>
            <a:r>
              <a:rPr lang="fr-FR" sz="2500" dirty="0">
                <a:latin typeface="Rubik" panose="00000500000000000000" pitchFamily="2" charset="-79"/>
                <a:cs typeface="Rubik" panose="00000500000000000000" pitchFamily="2" charset="-79"/>
              </a:rPr>
              <a:t> KENNOL</a:t>
            </a:r>
          </a:p>
          <a:p>
            <a:pPr marL="742961" lvl="1" indent="-285754">
              <a:buFont typeface="Wingdings" pitchFamily="2" charset="2"/>
              <a:buChar char="Ø"/>
            </a:pPr>
            <a:r>
              <a:rPr lang="fr-FR" sz="2500" dirty="0">
                <a:latin typeface="Rubik" panose="00000500000000000000" pitchFamily="2" charset="-79"/>
                <a:cs typeface="Rubik" panose="00000500000000000000" pitchFamily="2" charset="-79"/>
              </a:rPr>
              <a:t>Formulations PETRONAS</a:t>
            </a:r>
          </a:p>
          <a:p>
            <a:pPr marL="742961" lvl="1" indent="-285754">
              <a:buFont typeface="Wingdings" pitchFamily="2" charset="2"/>
              <a:buChar char="Ø"/>
            </a:pPr>
            <a:r>
              <a:rPr lang="fr-FR" sz="2500" dirty="0">
                <a:latin typeface="Rubik" panose="00000500000000000000" pitchFamily="2" charset="-79"/>
                <a:cs typeface="Rubik" panose="00000500000000000000" pitchFamily="2" charset="-79"/>
              </a:rPr>
              <a:t>Packaging KENNOL</a:t>
            </a:r>
          </a:p>
          <a:p>
            <a:pPr marL="742961" lvl="1" indent="-285754">
              <a:buFont typeface="Wingdings" pitchFamily="2" charset="2"/>
              <a:buChar char="Ø"/>
            </a:pPr>
            <a:endParaRPr lang="fr-FR" sz="2500" dirty="0">
              <a:latin typeface="Rubik" panose="00000500000000000000" pitchFamily="2" charset="-79"/>
              <a:cs typeface="Rubik" panose="00000500000000000000" pitchFamily="2" charset="-79"/>
            </a:endParaRPr>
          </a:p>
          <a:p>
            <a:pPr marL="285754" indent="-285754">
              <a:buFont typeface="Wingdings" pitchFamily="2" charset="2"/>
              <a:buChar char="Ø"/>
            </a:pPr>
            <a:r>
              <a:rPr lang="fr-FR" sz="2500" dirty="0">
                <a:latin typeface="Rubik" panose="00000500000000000000" pitchFamily="2" charset="-79"/>
                <a:cs typeface="Rubik" panose="00000500000000000000" pitchFamily="2" charset="-79"/>
              </a:rPr>
              <a:t>Complémentarité avec KENNOL (gamme exhaustive)</a:t>
            </a:r>
          </a:p>
          <a:p>
            <a:pPr marL="742961" lvl="1" indent="-285754">
              <a:buFont typeface="Wingdings" pitchFamily="2" charset="2"/>
              <a:buChar char="Ø"/>
            </a:pPr>
            <a:r>
              <a:rPr lang="fr-FR" sz="2500" dirty="0">
                <a:latin typeface="Rubik" panose="00000500000000000000" pitchFamily="2" charset="-79"/>
                <a:cs typeface="Rubik" panose="00000500000000000000" pitchFamily="2" charset="-79"/>
              </a:rPr>
              <a:t>KENNOL se situe entre </a:t>
            </a:r>
            <a:r>
              <a:rPr lang="fr-FR" sz="2500" dirty="0">
                <a:solidFill>
                  <a:srgbClr val="E41B13"/>
                </a:solidFill>
                <a:latin typeface="Rubik" panose="00000500000000000000" pitchFamily="2" charset="-79"/>
                <a:cs typeface="Rubik" panose="00000500000000000000" pitchFamily="2" charset="-79"/>
              </a:rPr>
              <a:t>8 et 12% moins cher </a:t>
            </a:r>
            <a:r>
              <a:rPr lang="fr-FR" sz="2500" dirty="0">
                <a:latin typeface="Rubik" panose="00000500000000000000" pitchFamily="2" charset="-79"/>
                <a:cs typeface="Rubik" panose="00000500000000000000" pitchFamily="2" charset="-79"/>
              </a:rPr>
              <a:t>que PETRONAS </a:t>
            </a:r>
            <a:r>
              <a:rPr lang="fr-FR" sz="2500" dirty="0" err="1">
                <a:latin typeface="Rubik" panose="00000500000000000000" pitchFamily="2" charset="-79"/>
                <a:cs typeface="Rubik" panose="00000500000000000000" pitchFamily="2" charset="-79"/>
              </a:rPr>
              <a:t>Syntium</a:t>
            </a:r>
            <a:r>
              <a:rPr lang="fr-FR" sz="2500" dirty="0">
                <a:latin typeface="Rubik" panose="00000500000000000000" pitchFamily="2" charset="-79"/>
                <a:cs typeface="Rubik" panose="00000500000000000000" pitchFamily="2" charset="-79"/>
              </a:rPr>
              <a:t> KENNOL</a:t>
            </a:r>
          </a:p>
          <a:p>
            <a:pPr marL="742961" lvl="1" indent="-285754">
              <a:buFont typeface="Wingdings" pitchFamily="2" charset="2"/>
              <a:buChar char="Ø"/>
            </a:pPr>
            <a:r>
              <a:rPr lang="fr-FR" sz="2500" dirty="0">
                <a:latin typeface="Rubik" panose="00000500000000000000" pitchFamily="2" charset="-79"/>
                <a:cs typeface="Rubik" panose="00000500000000000000" pitchFamily="2" charset="-79"/>
              </a:rPr>
              <a:t>Intérêt pour les distributeurs d’avoir un seul fournisseur pour couvrir 3 segments : </a:t>
            </a:r>
          </a:p>
          <a:p>
            <a:pPr marL="1200167" lvl="2" indent="-285754">
              <a:buFont typeface="Wingdings" pitchFamily="2" charset="2"/>
              <a:buChar char="Ø"/>
            </a:pPr>
            <a:r>
              <a:rPr lang="fr-FR" sz="2500" dirty="0">
                <a:latin typeface="Rubik" panose="00000500000000000000" pitchFamily="2" charset="-79"/>
                <a:cs typeface="Rubik" panose="00000500000000000000" pitchFamily="2" charset="-79"/>
              </a:rPr>
              <a:t>La MDD (le cas échéant)</a:t>
            </a:r>
          </a:p>
          <a:p>
            <a:pPr marL="1200167" lvl="2" indent="-285754">
              <a:buFont typeface="Wingdings" pitchFamily="2" charset="2"/>
              <a:buChar char="Ø"/>
            </a:pPr>
            <a:r>
              <a:rPr lang="fr-FR" sz="2500" dirty="0">
                <a:latin typeface="Rubik" panose="00000500000000000000" pitchFamily="2" charset="-79"/>
                <a:cs typeface="Rubik" panose="00000500000000000000" pitchFamily="2" charset="-79"/>
              </a:rPr>
              <a:t>Le premium (KENNOL)</a:t>
            </a:r>
          </a:p>
          <a:p>
            <a:pPr marL="1200167" lvl="2" indent="-285754">
              <a:buFont typeface="Wingdings" pitchFamily="2" charset="2"/>
              <a:buChar char="Ø"/>
            </a:pPr>
            <a:r>
              <a:rPr lang="fr-FR" sz="2500" dirty="0">
                <a:latin typeface="Rubik" panose="00000500000000000000" pitchFamily="2" charset="-79"/>
                <a:cs typeface="Rubik" panose="00000500000000000000" pitchFamily="2" charset="-79"/>
              </a:rPr>
              <a:t>Le segment Pétrolier avec la gamme PETRONAS </a:t>
            </a:r>
            <a:r>
              <a:rPr lang="fr-FR" sz="2500" dirty="0" err="1">
                <a:latin typeface="Rubik" panose="00000500000000000000" pitchFamily="2" charset="-79"/>
                <a:cs typeface="Rubik" panose="00000500000000000000" pitchFamily="2" charset="-79"/>
              </a:rPr>
              <a:t>Syntium</a:t>
            </a:r>
            <a:r>
              <a:rPr lang="fr-FR" sz="2500" dirty="0">
                <a:latin typeface="Rubik" panose="00000500000000000000" pitchFamily="2" charset="-79"/>
                <a:cs typeface="Rubik" panose="00000500000000000000" pitchFamily="2" charset="-79"/>
              </a:rPr>
              <a:t> KENNOL</a:t>
            </a:r>
          </a:p>
          <a:p>
            <a:pPr marL="285754" indent="-285754">
              <a:buFont typeface="Wingdings" pitchFamily="2" charset="2"/>
              <a:buChar char="Ø"/>
            </a:pPr>
            <a:endParaRPr lang="fr-FR" sz="2500" dirty="0">
              <a:latin typeface="Rubik" panose="00000500000000000000" pitchFamily="2" charset="-79"/>
              <a:cs typeface="Rubik" panose="00000500000000000000" pitchFamily="2" charset="-79"/>
            </a:endParaRPr>
          </a:p>
          <a:p>
            <a:pPr marL="285754" indent="-285754">
              <a:buFont typeface="Wingdings" pitchFamily="2" charset="2"/>
              <a:buChar char="Ø"/>
            </a:pPr>
            <a:r>
              <a:rPr lang="fr-FR" sz="2500" dirty="0">
                <a:latin typeface="Rubik" panose="00000500000000000000" pitchFamily="2" charset="-79"/>
                <a:cs typeface="Rubik" panose="00000500000000000000" pitchFamily="2" charset="-79"/>
              </a:rPr>
              <a:t>Logistique commune, interlocuteurs commerciaux, techniques et ADV communs</a:t>
            </a:r>
          </a:p>
        </p:txBody>
      </p:sp>
      <p:pic>
        <p:nvPicPr>
          <p:cNvPr id="10" name="Image 9" descr="Une image contenant texte, capture d’écran, Téléphone mobile&#10;&#10;Description générée automatiquement">
            <a:extLst>
              <a:ext uri="{FF2B5EF4-FFF2-40B4-BE49-F238E27FC236}">
                <a16:creationId xmlns:a16="http://schemas.microsoft.com/office/drawing/2014/main" id="{65FD341C-0BA0-5C4D-3E8D-FD194B8E7F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10031" y="4363335"/>
            <a:ext cx="7307943" cy="4110716"/>
          </a:xfrm>
          <a:prstGeom prst="rect">
            <a:avLst/>
          </a:prstGeom>
        </p:spPr>
      </p:pic>
    </p:spTree>
    <p:extLst>
      <p:ext uri="{BB962C8B-B14F-4D97-AF65-F5344CB8AC3E}">
        <p14:creationId xmlns:p14="http://schemas.microsoft.com/office/powerpoint/2010/main" val="21573085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3FDBF-E4B1-88B3-F856-F1D13B6EEA22}"/>
            </a:ext>
          </a:extLst>
        </p:cNvPr>
        <p:cNvGrpSpPr/>
        <p:nvPr/>
      </p:nvGrpSpPr>
      <p:grpSpPr>
        <a:xfrm>
          <a:off x="0" y="0"/>
          <a:ext cx="0" cy="0"/>
          <a:chOff x="0" y="0"/>
          <a:chExt cx="0" cy="0"/>
        </a:xfrm>
      </p:grpSpPr>
      <p:pic>
        <p:nvPicPr>
          <p:cNvPr id="12" name="Image 11">
            <a:extLst>
              <a:ext uri="{FF2B5EF4-FFF2-40B4-BE49-F238E27FC236}">
                <a16:creationId xmlns:a16="http://schemas.microsoft.com/office/drawing/2014/main" id="{8EA646FA-9501-EB75-E4D6-ADBE5C481664}"/>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7139444" y="10041093"/>
            <a:ext cx="2636830" cy="1040310"/>
          </a:xfrm>
          <a:prstGeom prst="rect">
            <a:avLst/>
          </a:prstGeom>
        </p:spPr>
      </p:pic>
      <p:cxnSp>
        <p:nvCxnSpPr>
          <p:cNvPr id="3" name="Straight Connector 133">
            <a:extLst>
              <a:ext uri="{FF2B5EF4-FFF2-40B4-BE49-F238E27FC236}">
                <a16:creationId xmlns:a16="http://schemas.microsoft.com/office/drawing/2014/main" id="{644134A2-E8E5-3BD6-75E5-17DE346DCC62}"/>
              </a:ext>
            </a:extLst>
          </p:cNvPr>
          <p:cNvCxnSpPr>
            <a:cxnSpLocks/>
          </p:cNvCxnSpPr>
          <p:nvPr/>
        </p:nvCxnSpPr>
        <p:spPr>
          <a:xfrm>
            <a:off x="8590831" y="6536512"/>
            <a:ext cx="0" cy="919336"/>
          </a:xfrm>
          <a:prstGeom prst="line">
            <a:avLst/>
          </a:prstGeom>
          <a:ln w="28575">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 name="Graphique 4">
            <a:extLst>
              <a:ext uri="{FF2B5EF4-FFF2-40B4-BE49-F238E27FC236}">
                <a16:creationId xmlns:a16="http://schemas.microsoft.com/office/drawing/2014/main" id="{3A20F5D9-B6B6-1087-EC4D-93C0C96715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97403" y="5671391"/>
            <a:ext cx="2533888" cy="927032"/>
          </a:xfrm>
          <a:prstGeom prst="rect">
            <a:avLst/>
          </a:prstGeom>
        </p:spPr>
      </p:pic>
      <p:cxnSp>
        <p:nvCxnSpPr>
          <p:cNvPr id="6" name="Straight Connector 133">
            <a:extLst>
              <a:ext uri="{FF2B5EF4-FFF2-40B4-BE49-F238E27FC236}">
                <a16:creationId xmlns:a16="http://schemas.microsoft.com/office/drawing/2014/main" id="{43498882-8617-4F22-693F-7E39910F47BF}"/>
              </a:ext>
            </a:extLst>
          </p:cNvPr>
          <p:cNvCxnSpPr>
            <a:cxnSpLocks/>
            <a:endCxn id="48" idx="2"/>
          </p:cNvCxnSpPr>
          <p:nvPr/>
        </p:nvCxnSpPr>
        <p:spPr>
          <a:xfrm flipV="1">
            <a:off x="11152771" y="3133775"/>
            <a:ext cx="0" cy="2564191"/>
          </a:xfrm>
          <a:prstGeom prst="line">
            <a:avLst/>
          </a:prstGeom>
          <a:ln w="28575">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133">
            <a:extLst>
              <a:ext uri="{FF2B5EF4-FFF2-40B4-BE49-F238E27FC236}">
                <a16:creationId xmlns:a16="http://schemas.microsoft.com/office/drawing/2014/main" id="{8E457D09-1E98-D44B-AA9E-8B2528303D72}"/>
              </a:ext>
            </a:extLst>
          </p:cNvPr>
          <p:cNvCxnSpPr>
            <a:cxnSpLocks/>
          </p:cNvCxnSpPr>
          <p:nvPr/>
        </p:nvCxnSpPr>
        <p:spPr>
          <a:xfrm>
            <a:off x="13654450" y="6543234"/>
            <a:ext cx="0" cy="919336"/>
          </a:xfrm>
          <a:prstGeom prst="line">
            <a:avLst/>
          </a:prstGeom>
          <a:ln w="28575">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133">
            <a:extLst>
              <a:ext uri="{FF2B5EF4-FFF2-40B4-BE49-F238E27FC236}">
                <a16:creationId xmlns:a16="http://schemas.microsoft.com/office/drawing/2014/main" id="{5C4F9696-2621-5EC9-7BB2-A8986E7BEDFC}"/>
              </a:ext>
            </a:extLst>
          </p:cNvPr>
          <p:cNvCxnSpPr>
            <a:cxnSpLocks/>
          </p:cNvCxnSpPr>
          <p:nvPr/>
        </p:nvCxnSpPr>
        <p:spPr>
          <a:xfrm>
            <a:off x="3704605" y="6543234"/>
            <a:ext cx="0" cy="919336"/>
          </a:xfrm>
          <a:prstGeom prst="line">
            <a:avLst/>
          </a:prstGeom>
          <a:ln w="28575">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33">
            <a:extLst>
              <a:ext uri="{FF2B5EF4-FFF2-40B4-BE49-F238E27FC236}">
                <a16:creationId xmlns:a16="http://schemas.microsoft.com/office/drawing/2014/main" id="{4F7797D4-CE3C-1A79-9811-75FDA8385663}"/>
              </a:ext>
            </a:extLst>
          </p:cNvPr>
          <p:cNvCxnSpPr>
            <a:cxnSpLocks/>
            <a:endCxn id="43" idx="2"/>
          </p:cNvCxnSpPr>
          <p:nvPr/>
        </p:nvCxnSpPr>
        <p:spPr>
          <a:xfrm flipV="1">
            <a:off x="1178654" y="3090238"/>
            <a:ext cx="0" cy="2564191"/>
          </a:xfrm>
          <a:prstGeom prst="line">
            <a:avLst/>
          </a:prstGeom>
          <a:ln w="28575">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33">
            <a:extLst>
              <a:ext uri="{FF2B5EF4-FFF2-40B4-BE49-F238E27FC236}">
                <a16:creationId xmlns:a16="http://schemas.microsoft.com/office/drawing/2014/main" id="{E7A2DFD5-0B2C-2046-CC70-79AA3B0211B3}"/>
              </a:ext>
            </a:extLst>
          </p:cNvPr>
          <p:cNvCxnSpPr>
            <a:cxnSpLocks/>
            <a:endCxn id="47" idx="2"/>
          </p:cNvCxnSpPr>
          <p:nvPr/>
        </p:nvCxnSpPr>
        <p:spPr>
          <a:xfrm flipV="1">
            <a:off x="6108326" y="3134323"/>
            <a:ext cx="0" cy="2564191"/>
          </a:xfrm>
          <a:prstGeom prst="line">
            <a:avLst/>
          </a:prstGeom>
          <a:ln w="28575">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3">
            <a:extLst>
              <a:ext uri="{FF2B5EF4-FFF2-40B4-BE49-F238E27FC236}">
                <a16:creationId xmlns:a16="http://schemas.microsoft.com/office/drawing/2014/main" id="{BC6B6562-A812-48FF-284F-D990AE4BCDC2}"/>
              </a:ext>
            </a:extLst>
          </p:cNvPr>
          <p:cNvCxnSpPr>
            <a:cxnSpLocks/>
            <a:endCxn id="49" idx="2"/>
          </p:cNvCxnSpPr>
          <p:nvPr/>
        </p:nvCxnSpPr>
        <p:spPr>
          <a:xfrm flipV="1">
            <a:off x="16099543" y="3163132"/>
            <a:ext cx="0" cy="2564191"/>
          </a:xfrm>
          <a:prstGeom prst="line">
            <a:avLst/>
          </a:prstGeom>
          <a:ln w="28575">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5" name="Graphique 14">
            <a:extLst>
              <a:ext uri="{FF2B5EF4-FFF2-40B4-BE49-F238E27FC236}">
                <a16:creationId xmlns:a16="http://schemas.microsoft.com/office/drawing/2014/main" id="{81F9333B-5715-F884-FC1E-87C419009E5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13426692" y="7350986"/>
            <a:ext cx="455515" cy="392686"/>
          </a:xfrm>
          <a:prstGeom prst="rect">
            <a:avLst/>
          </a:prstGeom>
        </p:spPr>
      </p:pic>
      <p:pic>
        <p:nvPicPr>
          <p:cNvPr id="16" name="Graphique 15">
            <a:extLst>
              <a:ext uri="{FF2B5EF4-FFF2-40B4-BE49-F238E27FC236}">
                <a16:creationId xmlns:a16="http://schemas.microsoft.com/office/drawing/2014/main" id="{1778DE0E-5FD5-B3E1-D4EE-70E1EC965E1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0800000">
            <a:off x="8363073" y="7344264"/>
            <a:ext cx="455515" cy="392686"/>
          </a:xfrm>
          <a:prstGeom prst="rect">
            <a:avLst/>
          </a:prstGeom>
        </p:spPr>
      </p:pic>
      <p:pic>
        <p:nvPicPr>
          <p:cNvPr id="17" name="Graphique 16">
            <a:extLst>
              <a:ext uri="{FF2B5EF4-FFF2-40B4-BE49-F238E27FC236}">
                <a16:creationId xmlns:a16="http://schemas.microsoft.com/office/drawing/2014/main" id="{4DCEC9D9-A9FB-6C5E-8063-B132AC61614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339162" y="5654430"/>
            <a:ext cx="2533888" cy="927032"/>
          </a:xfrm>
          <a:prstGeom prst="rect">
            <a:avLst/>
          </a:prstGeom>
        </p:spPr>
      </p:pic>
      <p:pic>
        <p:nvPicPr>
          <p:cNvPr id="18" name="Graphique 17">
            <a:extLst>
              <a:ext uri="{FF2B5EF4-FFF2-40B4-BE49-F238E27FC236}">
                <a16:creationId xmlns:a16="http://schemas.microsoft.com/office/drawing/2014/main" id="{9FB4D83C-0657-A207-6A17-75DACBC95CD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29184" y="5654430"/>
            <a:ext cx="2533888" cy="927032"/>
          </a:xfrm>
          <a:prstGeom prst="rect">
            <a:avLst/>
          </a:prstGeom>
        </p:spPr>
      </p:pic>
      <p:pic>
        <p:nvPicPr>
          <p:cNvPr id="19" name="Graphique 18">
            <a:extLst>
              <a:ext uri="{FF2B5EF4-FFF2-40B4-BE49-F238E27FC236}">
                <a16:creationId xmlns:a16="http://schemas.microsoft.com/office/drawing/2014/main" id="{CB4C8FE3-3A64-4827-5630-10DF9A4BF59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809230" y="5654430"/>
            <a:ext cx="2533888" cy="927032"/>
          </a:xfrm>
          <a:prstGeom prst="rect">
            <a:avLst/>
          </a:prstGeom>
        </p:spPr>
      </p:pic>
      <p:pic>
        <p:nvPicPr>
          <p:cNvPr id="20" name="Graphique 19">
            <a:extLst>
              <a:ext uri="{FF2B5EF4-FFF2-40B4-BE49-F238E27FC236}">
                <a16:creationId xmlns:a16="http://schemas.microsoft.com/office/drawing/2014/main" id="{DFD1D33F-2FF6-B0CD-BBF2-EB218D4EB73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299252" y="5654430"/>
            <a:ext cx="2533888" cy="927032"/>
          </a:xfrm>
          <a:prstGeom prst="rect">
            <a:avLst/>
          </a:prstGeom>
        </p:spPr>
      </p:pic>
      <p:pic>
        <p:nvPicPr>
          <p:cNvPr id="21" name="Graphique 20">
            <a:extLst>
              <a:ext uri="{FF2B5EF4-FFF2-40B4-BE49-F238E27FC236}">
                <a16:creationId xmlns:a16="http://schemas.microsoft.com/office/drawing/2014/main" id="{FFD7FB45-95E9-6D60-5F7E-66EA9B4457E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789272" y="5654430"/>
            <a:ext cx="2533888" cy="927032"/>
          </a:xfrm>
          <a:prstGeom prst="rect">
            <a:avLst/>
          </a:prstGeom>
        </p:spPr>
      </p:pic>
      <p:sp>
        <p:nvSpPr>
          <p:cNvPr id="22" name="object 3">
            <a:extLst>
              <a:ext uri="{FF2B5EF4-FFF2-40B4-BE49-F238E27FC236}">
                <a16:creationId xmlns:a16="http://schemas.microsoft.com/office/drawing/2014/main" id="{7349ADD8-C4C3-ADBD-608A-545BA00D531C}"/>
              </a:ext>
            </a:extLst>
          </p:cNvPr>
          <p:cNvSpPr txBox="1"/>
          <p:nvPr/>
        </p:nvSpPr>
        <p:spPr>
          <a:xfrm>
            <a:off x="11562424" y="2779175"/>
            <a:ext cx="3719152" cy="1573765"/>
          </a:xfrm>
          <a:prstGeom prst="rect">
            <a:avLst/>
          </a:prstGeom>
        </p:spPr>
        <p:txBody>
          <a:bodyPr vert="horz" wrap="square" lIns="0" tIns="6351" rIns="0" bIns="0" rtlCol="0">
            <a:spAutoFit/>
          </a:bodyPr>
          <a:lstStyle/>
          <a:p>
            <a:pPr marL="12700" marR="5081">
              <a:lnSpc>
                <a:spcPts val="2144"/>
              </a:lnSpc>
              <a:spcBef>
                <a:spcPts val="49"/>
              </a:spcBef>
              <a:spcAft>
                <a:spcPts val="989"/>
              </a:spcAft>
            </a:pPr>
            <a:r>
              <a:rPr lang="en-GB" sz="2309" b="1" dirty="0">
                <a:solidFill>
                  <a:srgbClr val="E1251B"/>
                </a:solidFill>
                <a:latin typeface="Museo Sans 700" panose="02000000000000000000" pitchFamily="2" charset="77"/>
                <a:ea typeface="Verdana" panose="020B0604030504040204" pitchFamily="34" charset="0"/>
                <a:cs typeface="Verdana" panose="020B0604030504040204" pitchFamily="34" charset="0"/>
              </a:rPr>
              <a:t>2018</a:t>
            </a:r>
            <a:endParaRPr lang="en-GB" sz="2309" b="1" spc="5" dirty="0">
              <a:latin typeface="Museo Sans 700" panose="02000000000000000000" pitchFamily="2" charset="77"/>
              <a:cs typeface="Calibri"/>
            </a:endParaRPr>
          </a:p>
          <a:p>
            <a:pPr marL="15708" marR="6285">
              <a:spcBef>
                <a:spcPts val="825"/>
              </a:spcBef>
              <a:tabLst>
                <a:tab pos="115452" algn="l"/>
              </a:tabLst>
            </a:pPr>
            <a:r>
              <a:rPr lang="en-GB" sz="1567" dirty="0">
                <a:latin typeface="Rubik" panose="00000500000000000000" pitchFamily="2" charset="-79"/>
                <a:cs typeface="Rubik" panose="00000500000000000000" pitchFamily="2" charset="-79"/>
              </a:rPr>
              <a:t>Premier </a:t>
            </a:r>
            <a:r>
              <a:rPr lang="en-GB" sz="1567" dirty="0" err="1">
                <a:latin typeface="Rubik" panose="00000500000000000000" pitchFamily="2" charset="-79"/>
                <a:cs typeface="Rubik" panose="00000500000000000000" pitchFamily="2" charset="-79"/>
              </a:rPr>
              <a:t>fournisseur</a:t>
            </a:r>
            <a:r>
              <a:rPr lang="en-GB" sz="1567" dirty="0">
                <a:latin typeface="Rubik" panose="00000500000000000000" pitchFamily="2" charset="-79"/>
                <a:cs typeface="Rubik" panose="00000500000000000000" pitchFamily="2" charset="-79"/>
              </a:rPr>
              <a:t> de </a:t>
            </a:r>
            <a:r>
              <a:rPr lang="en-GB" sz="1567" dirty="0" err="1">
                <a:latin typeface="Rubik" panose="00000500000000000000" pitchFamily="2" charset="-79"/>
                <a:cs typeface="Rubik" panose="00000500000000000000" pitchFamily="2" charset="-79"/>
              </a:rPr>
              <a:t>lubrifiants</a:t>
            </a:r>
            <a:r>
              <a:rPr lang="en-GB" sz="1567" dirty="0">
                <a:latin typeface="Rubik" panose="00000500000000000000" pitchFamily="2" charset="-79"/>
                <a:cs typeface="Rubik" panose="00000500000000000000" pitchFamily="2" charset="-79"/>
              </a:rPr>
              <a:t> pour Mercedes Benz</a:t>
            </a:r>
          </a:p>
          <a:p>
            <a:pPr marL="15708" marR="6285">
              <a:spcBef>
                <a:spcPts val="825"/>
              </a:spcBef>
              <a:tabLst>
                <a:tab pos="115452" algn="l"/>
              </a:tabLst>
            </a:pPr>
            <a:r>
              <a:rPr lang="en-GB" sz="1567" spc="-7" dirty="0">
                <a:latin typeface="Rubik" panose="00000500000000000000" pitchFamily="2" charset="-79"/>
                <a:cs typeface="Rubik" panose="00000500000000000000" pitchFamily="2" charset="-79"/>
              </a:rPr>
              <a:t>Inauguration de deux centres de R&amp;T à Turin et au </a:t>
            </a:r>
            <a:r>
              <a:rPr lang="en-GB" sz="1567" spc="-7" dirty="0" err="1">
                <a:latin typeface="Rubik" panose="00000500000000000000" pitchFamily="2" charset="-79"/>
                <a:cs typeface="Rubik" panose="00000500000000000000" pitchFamily="2" charset="-79"/>
              </a:rPr>
              <a:t>Brésil</a:t>
            </a:r>
            <a:endParaRPr lang="en-GB" sz="1567" spc="-7" dirty="0">
              <a:latin typeface="Rubik" panose="00000500000000000000" pitchFamily="2" charset="-79"/>
              <a:cs typeface="Rubik" panose="00000500000000000000" pitchFamily="2" charset="-79"/>
            </a:endParaRPr>
          </a:p>
        </p:txBody>
      </p:sp>
      <p:sp>
        <p:nvSpPr>
          <p:cNvPr id="23" name="object 3">
            <a:extLst>
              <a:ext uri="{FF2B5EF4-FFF2-40B4-BE49-F238E27FC236}">
                <a16:creationId xmlns:a16="http://schemas.microsoft.com/office/drawing/2014/main" id="{C284CFFB-FD0F-C8EE-8D6E-A9B582F02F39}"/>
              </a:ext>
            </a:extLst>
          </p:cNvPr>
          <p:cNvSpPr txBox="1"/>
          <p:nvPr/>
        </p:nvSpPr>
        <p:spPr>
          <a:xfrm>
            <a:off x="1593785" y="2773030"/>
            <a:ext cx="4321841" cy="2032930"/>
          </a:xfrm>
          <a:prstGeom prst="rect">
            <a:avLst/>
          </a:prstGeom>
          <a:ln>
            <a:noFill/>
          </a:ln>
        </p:spPr>
        <p:txBody>
          <a:bodyPr vert="horz" wrap="square" lIns="0" tIns="6351" rIns="0" bIns="0" rtlCol="0">
            <a:spAutoFit/>
          </a:bodyPr>
          <a:lstStyle/>
          <a:p>
            <a:pPr marL="12700" marR="5081">
              <a:lnSpc>
                <a:spcPts val="2144"/>
              </a:lnSpc>
              <a:spcBef>
                <a:spcPts val="49"/>
              </a:spcBef>
              <a:spcAft>
                <a:spcPts val="989"/>
              </a:spcAft>
            </a:pPr>
            <a:r>
              <a:rPr lang="en-GB" sz="2309" b="1" dirty="0">
                <a:solidFill>
                  <a:srgbClr val="E1251B"/>
                </a:solidFill>
                <a:latin typeface="Rubik" panose="00000500000000000000" pitchFamily="2" charset="-79"/>
                <a:ea typeface="Verdana" panose="020B0604030504040204" pitchFamily="34" charset="0"/>
                <a:cs typeface="Rubik" panose="00000500000000000000" pitchFamily="2" charset="-79"/>
              </a:rPr>
              <a:t>2008</a:t>
            </a:r>
            <a:endParaRPr lang="en-GB" sz="2309" b="1" spc="5" dirty="0">
              <a:latin typeface="Rubik" panose="00000500000000000000" pitchFamily="2" charset="-79"/>
              <a:cs typeface="Rubik" panose="00000500000000000000" pitchFamily="2" charset="-79"/>
            </a:endParaRPr>
          </a:p>
          <a:p>
            <a:pPr marL="12700" marR="5081">
              <a:spcBef>
                <a:spcPts val="49"/>
              </a:spcBef>
              <a:spcAft>
                <a:spcPts val="989"/>
              </a:spcAft>
            </a:pPr>
            <a:r>
              <a:rPr lang="fr-FR" sz="1567" spc="5" dirty="0">
                <a:latin typeface="Rubik" panose="00000500000000000000" pitchFamily="2" charset="-79"/>
                <a:cs typeface="Rubik" panose="00000500000000000000" pitchFamily="2" charset="-79"/>
              </a:rPr>
              <a:t>PLI est le fruit de la fusion de Fiat </a:t>
            </a:r>
            <a:r>
              <a:rPr lang="fr-FR" sz="1567" spc="5" dirty="0" err="1">
                <a:latin typeface="Rubik" panose="00000500000000000000" pitchFamily="2" charset="-79"/>
                <a:cs typeface="Rubik" panose="00000500000000000000" pitchFamily="2" charset="-79"/>
              </a:rPr>
              <a:t>Lubricanti</a:t>
            </a:r>
            <a:r>
              <a:rPr lang="fr-FR" sz="1567" spc="5" dirty="0">
                <a:latin typeface="Rubik" panose="00000500000000000000" pitchFamily="2" charset="-79"/>
                <a:cs typeface="Rubik" panose="00000500000000000000" pitchFamily="2" charset="-79"/>
              </a:rPr>
              <a:t> </a:t>
            </a:r>
            <a:r>
              <a:rPr lang="fr-FR" sz="1567" spc="5" dirty="0" err="1">
                <a:latin typeface="Rubik" panose="00000500000000000000" pitchFamily="2" charset="-79"/>
                <a:cs typeface="Rubik" panose="00000500000000000000" pitchFamily="2" charset="-79"/>
              </a:rPr>
              <a:t>Selenia</a:t>
            </a:r>
            <a:r>
              <a:rPr lang="fr-FR" sz="1567" spc="5" dirty="0">
                <a:latin typeface="Rubik" panose="00000500000000000000" pitchFamily="2" charset="-79"/>
                <a:cs typeface="Rubik" panose="00000500000000000000" pitchFamily="2" charset="-79"/>
              </a:rPr>
              <a:t> et de </a:t>
            </a:r>
            <a:r>
              <a:rPr lang="fr-FR" sz="1567" spc="5" dirty="0" err="1">
                <a:latin typeface="Rubik" panose="00000500000000000000" pitchFamily="2" charset="-79"/>
                <a:cs typeface="Rubik" panose="00000500000000000000" pitchFamily="2" charset="-79"/>
              </a:rPr>
              <a:t>Petronas</a:t>
            </a:r>
            <a:r>
              <a:rPr lang="fr-FR" sz="1567" spc="5" dirty="0">
                <a:latin typeface="Rubik" panose="00000500000000000000" pitchFamily="2" charset="-79"/>
                <a:cs typeface="Rubik" panose="00000500000000000000" pitchFamily="2" charset="-79"/>
              </a:rPr>
              <a:t> </a:t>
            </a:r>
            <a:r>
              <a:rPr lang="fr-FR" sz="1567" spc="5" dirty="0" err="1">
                <a:latin typeface="Rubik" panose="00000500000000000000" pitchFamily="2" charset="-79"/>
                <a:cs typeface="Rubik" panose="00000500000000000000" pitchFamily="2" charset="-79"/>
              </a:rPr>
              <a:t>Lubricants</a:t>
            </a:r>
            <a:endParaRPr lang="en-GB" sz="1567" dirty="0">
              <a:latin typeface="Rubik" panose="00000500000000000000" pitchFamily="2" charset="-79"/>
              <a:cs typeface="Rubik" panose="00000500000000000000" pitchFamily="2" charset="-79"/>
            </a:endParaRPr>
          </a:p>
          <a:p>
            <a:pPr marL="12065">
              <a:spcBef>
                <a:spcPts val="125"/>
              </a:spcBef>
              <a:spcAft>
                <a:spcPts val="989"/>
              </a:spcAft>
              <a:tabLst>
                <a:tab pos="127642" algn="l"/>
              </a:tabLst>
            </a:pPr>
            <a:r>
              <a:rPr lang="en-GB" sz="1567" spc="-49" dirty="0">
                <a:latin typeface="Rubik" panose="00000500000000000000" pitchFamily="2" charset="-79"/>
                <a:cs typeface="Rubik" panose="00000500000000000000" pitchFamily="2" charset="-79"/>
              </a:rPr>
              <a:t>TOP 20 sur le </a:t>
            </a:r>
            <a:r>
              <a:rPr lang="en-GB" sz="1567" spc="-49" dirty="0" err="1">
                <a:latin typeface="Rubik" panose="00000500000000000000" pitchFamily="2" charset="-79"/>
                <a:cs typeface="Rubik" panose="00000500000000000000" pitchFamily="2" charset="-79"/>
              </a:rPr>
              <a:t>secteur</a:t>
            </a:r>
            <a:r>
              <a:rPr lang="en-GB" sz="1567" spc="-49" dirty="0">
                <a:latin typeface="Rubik" panose="00000500000000000000" pitchFamily="2" charset="-79"/>
                <a:cs typeface="Rubik" panose="00000500000000000000" pitchFamily="2" charset="-79"/>
              </a:rPr>
              <a:t> des </a:t>
            </a:r>
            <a:r>
              <a:rPr lang="en-GB" sz="1567" spc="-49" dirty="0" err="1">
                <a:latin typeface="Rubik" panose="00000500000000000000" pitchFamily="2" charset="-79"/>
                <a:cs typeface="Rubik" panose="00000500000000000000" pitchFamily="2" charset="-79"/>
              </a:rPr>
              <a:t>lubrifiants</a:t>
            </a:r>
            <a:endParaRPr lang="en-GB" sz="1567" dirty="0">
              <a:latin typeface="Rubik" panose="00000500000000000000" pitchFamily="2" charset="-79"/>
              <a:cs typeface="Rubik" panose="00000500000000000000" pitchFamily="2" charset="-79"/>
            </a:endParaRPr>
          </a:p>
          <a:p>
            <a:pPr marL="12065">
              <a:spcBef>
                <a:spcPts val="74"/>
              </a:spcBef>
              <a:spcAft>
                <a:spcPts val="989"/>
              </a:spcAft>
              <a:tabLst>
                <a:tab pos="127642" algn="l"/>
              </a:tabLst>
            </a:pPr>
            <a:r>
              <a:rPr lang="en-GB" sz="1567" spc="25" dirty="0">
                <a:latin typeface="Rubik" panose="00000500000000000000" pitchFamily="2" charset="-79"/>
                <a:cs typeface="Rubik" panose="00000500000000000000" pitchFamily="2" charset="-79"/>
              </a:rPr>
              <a:t>650 </a:t>
            </a:r>
            <a:r>
              <a:rPr lang="en-GB" sz="1567" spc="20" dirty="0">
                <a:latin typeface="Rubik" panose="00000500000000000000" pitchFamily="2" charset="-79"/>
                <a:cs typeface="Rubik" panose="00000500000000000000" pitchFamily="2" charset="-79"/>
              </a:rPr>
              <a:t>millions </a:t>
            </a:r>
            <a:r>
              <a:rPr lang="en-GB" sz="1567" spc="5" dirty="0">
                <a:latin typeface="Rubik" panose="00000500000000000000" pitchFamily="2" charset="-79"/>
                <a:cs typeface="Rubik" panose="00000500000000000000" pitchFamily="2" charset="-79"/>
              </a:rPr>
              <a:t>de litres </a:t>
            </a:r>
            <a:r>
              <a:rPr lang="en-GB" sz="1567" spc="5" dirty="0" err="1">
                <a:latin typeface="Rubik" panose="00000500000000000000" pitchFamily="2" charset="-79"/>
                <a:cs typeface="Rubik" panose="00000500000000000000" pitchFamily="2" charset="-79"/>
              </a:rPr>
              <a:t>vendus</a:t>
            </a:r>
            <a:endParaRPr lang="en-GB" sz="1567" spc="5" dirty="0">
              <a:latin typeface="Rubik" panose="00000500000000000000" pitchFamily="2" charset="-79"/>
              <a:cs typeface="Rubik" panose="00000500000000000000" pitchFamily="2" charset="-79"/>
            </a:endParaRPr>
          </a:p>
          <a:p>
            <a:pPr marL="12065">
              <a:spcBef>
                <a:spcPts val="74"/>
              </a:spcBef>
              <a:spcAft>
                <a:spcPts val="989"/>
              </a:spcAft>
              <a:tabLst>
                <a:tab pos="127642" algn="l"/>
              </a:tabLst>
            </a:pPr>
            <a:r>
              <a:rPr lang="en-GB" sz="1567" spc="5" dirty="0">
                <a:latin typeface="Rubik" panose="00000500000000000000" pitchFamily="2" charset="-79"/>
                <a:cs typeface="Rubik" panose="00000500000000000000" pitchFamily="2" charset="-79"/>
              </a:rPr>
              <a:t>FL Selenia a </a:t>
            </a:r>
            <a:r>
              <a:rPr lang="en-GB" sz="1567" spc="5" dirty="0" err="1">
                <a:latin typeface="Rubik" panose="00000500000000000000" pitchFamily="2" charset="-79"/>
                <a:cs typeface="Rubik" panose="00000500000000000000" pitchFamily="2" charset="-79"/>
              </a:rPr>
              <a:t>été</a:t>
            </a:r>
            <a:r>
              <a:rPr lang="en-GB" sz="1567" spc="5" dirty="0">
                <a:latin typeface="Rubik" panose="00000500000000000000" pitchFamily="2" charset="-79"/>
                <a:cs typeface="Rubik" panose="00000500000000000000" pitchFamily="2" charset="-79"/>
              </a:rPr>
              <a:t> </a:t>
            </a:r>
            <a:r>
              <a:rPr lang="en-GB" sz="1567" spc="5" dirty="0" err="1">
                <a:latin typeface="Rubik" panose="00000500000000000000" pitchFamily="2" charset="-79"/>
                <a:cs typeface="Rubik" panose="00000500000000000000" pitchFamily="2" charset="-79"/>
              </a:rPr>
              <a:t>créée</a:t>
            </a:r>
            <a:r>
              <a:rPr lang="en-GB" sz="1567" spc="5" dirty="0">
                <a:latin typeface="Rubik" panose="00000500000000000000" pitchFamily="2" charset="-79"/>
                <a:cs typeface="Rubik" panose="00000500000000000000" pitchFamily="2" charset="-79"/>
              </a:rPr>
              <a:t> </a:t>
            </a:r>
            <a:r>
              <a:rPr lang="en-GB" sz="1567" spc="5" dirty="0" err="1">
                <a:latin typeface="Rubik" panose="00000500000000000000" pitchFamily="2" charset="-79"/>
                <a:cs typeface="Rubik" panose="00000500000000000000" pitchFamily="2" charset="-79"/>
              </a:rPr>
              <a:t>en</a:t>
            </a:r>
            <a:r>
              <a:rPr lang="en-GB" sz="1567" spc="5" dirty="0">
                <a:latin typeface="Rubik" panose="00000500000000000000" pitchFamily="2" charset="-79"/>
                <a:cs typeface="Rubik" panose="00000500000000000000" pitchFamily="2" charset="-79"/>
              </a:rPr>
              <a:t> 1912</a:t>
            </a:r>
            <a:endParaRPr lang="en-GB" sz="1567" dirty="0">
              <a:latin typeface="Rubik" panose="00000500000000000000" pitchFamily="2" charset="-79"/>
              <a:cs typeface="Rubik" panose="00000500000000000000" pitchFamily="2" charset="-79"/>
            </a:endParaRPr>
          </a:p>
        </p:txBody>
      </p:sp>
      <p:sp>
        <p:nvSpPr>
          <p:cNvPr id="24" name="object 33">
            <a:extLst>
              <a:ext uri="{FF2B5EF4-FFF2-40B4-BE49-F238E27FC236}">
                <a16:creationId xmlns:a16="http://schemas.microsoft.com/office/drawing/2014/main" id="{21F9C92A-68C6-9B71-440E-A15A53F1DB43}"/>
              </a:ext>
            </a:extLst>
          </p:cNvPr>
          <p:cNvSpPr/>
          <p:nvPr/>
        </p:nvSpPr>
        <p:spPr>
          <a:xfrm>
            <a:off x="4558579" y="8960569"/>
            <a:ext cx="380936" cy="390460"/>
          </a:xfrm>
          <a:prstGeom prst="rect">
            <a:avLst/>
          </a:prstGeom>
          <a:blipFill>
            <a:blip r:embed="rId16"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92">
              <a:latin typeface="Museo Sans 300" panose="02000000000000000000" pitchFamily="2" charset="77"/>
            </a:endParaRPr>
          </a:p>
        </p:txBody>
      </p:sp>
      <p:sp>
        <p:nvSpPr>
          <p:cNvPr id="25" name="object 3">
            <a:extLst>
              <a:ext uri="{FF2B5EF4-FFF2-40B4-BE49-F238E27FC236}">
                <a16:creationId xmlns:a16="http://schemas.microsoft.com/office/drawing/2014/main" id="{485DE53E-0267-BB3B-EEE6-8C7A20920BDA}"/>
              </a:ext>
            </a:extLst>
          </p:cNvPr>
          <p:cNvSpPr txBox="1"/>
          <p:nvPr/>
        </p:nvSpPr>
        <p:spPr>
          <a:xfrm>
            <a:off x="4074932" y="7455849"/>
            <a:ext cx="3221550" cy="1323697"/>
          </a:xfrm>
          <a:prstGeom prst="rect">
            <a:avLst/>
          </a:prstGeom>
        </p:spPr>
        <p:txBody>
          <a:bodyPr vert="horz" wrap="square" lIns="0" tIns="6351" rIns="0" bIns="0" rtlCol="0">
            <a:spAutoFit/>
          </a:bodyPr>
          <a:lstStyle/>
          <a:p>
            <a:pPr marL="12700" marR="5081">
              <a:lnSpc>
                <a:spcPts val="2144"/>
              </a:lnSpc>
              <a:spcBef>
                <a:spcPts val="49"/>
              </a:spcBef>
              <a:spcAft>
                <a:spcPts val="989"/>
              </a:spcAft>
            </a:pPr>
            <a:r>
              <a:rPr lang="en-GB" sz="2309" b="1" dirty="0">
                <a:solidFill>
                  <a:srgbClr val="595959"/>
                </a:solidFill>
                <a:latin typeface="Museo Sans 700" panose="02000000000000000000" pitchFamily="2" charset="77"/>
                <a:ea typeface="Verdana" panose="020B0604030504040204" pitchFamily="34" charset="0"/>
                <a:cs typeface="Verdana" panose="020B0604030504040204" pitchFamily="34" charset="0"/>
              </a:rPr>
              <a:t>2010</a:t>
            </a:r>
            <a:endParaRPr lang="en-GB" sz="2309" b="1" spc="5" dirty="0">
              <a:latin typeface="Museo Sans 700" panose="02000000000000000000" pitchFamily="2" charset="77"/>
              <a:cs typeface="Calibri"/>
            </a:endParaRPr>
          </a:p>
          <a:p>
            <a:pPr marL="12700" marR="5081">
              <a:lnSpc>
                <a:spcPts val="2144"/>
              </a:lnSpc>
              <a:spcBef>
                <a:spcPts val="49"/>
              </a:spcBef>
              <a:spcAft>
                <a:spcPts val="989"/>
              </a:spcAft>
            </a:pPr>
            <a:r>
              <a:rPr lang="fr-FR" sz="1567" spc="5" dirty="0">
                <a:latin typeface="Rubik" panose="00000500000000000000" pitchFamily="2" charset="-79"/>
                <a:cs typeface="Rubik" panose="00000500000000000000" pitchFamily="2" charset="-79"/>
              </a:rPr>
              <a:t>Implantation en Chine </a:t>
            </a:r>
            <a:endParaRPr lang="en-GB" sz="1567" dirty="0">
              <a:latin typeface="Rubik" panose="00000500000000000000" pitchFamily="2" charset="-79"/>
              <a:cs typeface="Rubik" panose="00000500000000000000" pitchFamily="2" charset="-79"/>
            </a:endParaRPr>
          </a:p>
          <a:p>
            <a:pPr marL="12700" marR="5081">
              <a:lnSpc>
                <a:spcPts val="2144"/>
              </a:lnSpc>
              <a:spcBef>
                <a:spcPts val="49"/>
              </a:spcBef>
              <a:spcAft>
                <a:spcPts val="989"/>
              </a:spcAft>
            </a:pPr>
            <a:r>
              <a:rPr lang="en-GB" sz="1567" dirty="0">
                <a:latin typeface="Rubik" panose="00000500000000000000" pitchFamily="2" charset="-79"/>
                <a:cs typeface="Rubik" panose="00000500000000000000" pitchFamily="2" charset="-79"/>
              </a:rPr>
              <a:t>Premier </a:t>
            </a:r>
            <a:r>
              <a:rPr lang="en-GB" sz="1567" dirty="0" err="1">
                <a:latin typeface="Rubik" panose="00000500000000000000" pitchFamily="2" charset="-79"/>
                <a:cs typeface="Rubik" panose="00000500000000000000" pitchFamily="2" charset="-79"/>
              </a:rPr>
              <a:t>partenariat</a:t>
            </a:r>
            <a:r>
              <a:rPr lang="en-GB" sz="1567" dirty="0">
                <a:latin typeface="Rubik" panose="00000500000000000000" pitchFamily="2" charset="-79"/>
                <a:cs typeface="Rubik" panose="00000500000000000000" pitchFamily="2" charset="-79"/>
              </a:rPr>
              <a:t> avec Mercedes </a:t>
            </a:r>
            <a:r>
              <a:rPr lang="en-GB" sz="1567" dirty="0" err="1">
                <a:latin typeface="Rubik" panose="00000500000000000000" pitchFamily="2" charset="-79"/>
                <a:cs typeface="Rubik" panose="00000500000000000000" pitchFamily="2" charset="-79"/>
              </a:rPr>
              <a:t>en</a:t>
            </a:r>
            <a:r>
              <a:rPr lang="en-GB" sz="1567" dirty="0">
                <a:latin typeface="Rubik" panose="00000500000000000000" pitchFamily="2" charset="-79"/>
                <a:cs typeface="Rubik" panose="00000500000000000000" pitchFamily="2" charset="-79"/>
              </a:rPr>
              <a:t> </a:t>
            </a:r>
            <a:r>
              <a:rPr lang="en-GB" sz="1567" dirty="0" err="1">
                <a:latin typeface="Rubik" panose="00000500000000000000" pitchFamily="2" charset="-79"/>
                <a:cs typeface="Rubik" panose="00000500000000000000" pitchFamily="2" charset="-79"/>
              </a:rPr>
              <a:t>Thailande</a:t>
            </a:r>
            <a:endParaRPr lang="en-GB" sz="1567" dirty="0">
              <a:latin typeface="Rubik" panose="00000500000000000000" pitchFamily="2" charset="-79"/>
              <a:cs typeface="Rubik" panose="00000500000000000000" pitchFamily="2" charset="-79"/>
            </a:endParaRPr>
          </a:p>
        </p:txBody>
      </p:sp>
      <p:sp>
        <p:nvSpPr>
          <p:cNvPr id="26" name="object 3">
            <a:extLst>
              <a:ext uri="{FF2B5EF4-FFF2-40B4-BE49-F238E27FC236}">
                <a16:creationId xmlns:a16="http://schemas.microsoft.com/office/drawing/2014/main" id="{ADBDE305-F9FD-88FF-AE4C-75874A2DF115}"/>
              </a:ext>
            </a:extLst>
          </p:cNvPr>
          <p:cNvSpPr txBox="1"/>
          <p:nvPr/>
        </p:nvSpPr>
        <p:spPr>
          <a:xfrm>
            <a:off x="6525700" y="2808782"/>
            <a:ext cx="4373079" cy="2004781"/>
          </a:xfrm>
          <a:prstGeom prst="rect">
            <a:avLst/>
          </a:prstGeom>
        </p:spPr>
        <p:txBody>
          <a:bodyPr vert="horz" wrap="square" lIns="0" tIns="6351" rIns="0" bIns="0" rtlCol="0">
            <a:spAutoFit/>
          </a:bodyPr>
          <a:lstStyle/>
          <a:p>
            <a:pPr marL="12700" marR="5081">
              <a:lnSpc>
                <a:spcPts val="2144"/>
              </a:lnSpc>
              <a:spcBef>
                <a:spcPts val="49"/>
              </a:spcBef>
              <a:spcAft>
                <a:spcPts val="989"/>
              </a:spcAft>
            </a:pPr>
            <a:r>
              <a:rPr lang="en-GB" sz="2309" b="1" dirty="0">
                <a:solidFill>
                  <a:srgbClr val="A6A6A6"/>
                </a:solidFill>
                <a:latin typeface="Museo Sans 700" panose="02000000000000000000" pitchFamily="2" charset="77"/>
                <a:ea typeface="Verdana" panose="020B0604030504040204" pitchFamily="34" charset="0"/>
                <a:cs typeface="Verdana" panose="020B0604030504040204" pitchFamily="34" charset="0"/>
              </a:rPr>
              <a:t>2011-14</a:t>
            </a:r>
            <a:endParaRPr lang="en-GB" sz="2309" b="1" spc="5" dirty="0">
              <a:solidFill>
                <a:srgbClr val="A6A6A6"/>
              </a:solidFill>
              <a:latin typeface="Museo Sans 700" panose="02000000000000000000" pitchFamily="2" charset="77"/>
              <a:cs typeface="Calibri"/>
            </a:endParaRPr>
          </a:p>
          <a:p>
            <a:pPr marL="12063">
              <a:spcBef>
                <a:spcPts val="125"/>
              </a:spcBef>
              <a:spcAft>
                <a:spcPts val="989"/>
              </a:spcAft>
              <a:tabLst>
                <a:tab pos="127007" algn="l"/>
              </a:tabLst>
            </a:pPr>
            <a:r>
              <a:rPr lang="fr-FR" sz="1567" spc="5" dirty="0">
                <a:solidFill>
                  <a:srgbClr val="FFFFFF"/>
                </a:solidFill>
                <a:latin typeface="Rubik" panose="00000500000000000000" pitchFamily="2" charset="-79"/>
                <a:cs typeface="Rubik" panose="00000500000000000000" pitchFamily="2" charset="-79"/>
              </a:rPr>
              <a:t>PLI conclut des accords avec le principaux constructeurs (MB, VW, TATA, BMW, Alfa Romeo, CNH et IVECO)
PLI a investi dans l’agrandissement de son usine de lubrifiants et de son laboratoire au Brésil</a:t>
            </a:r>
            <a:endParaRPr lang="en-GB" sz="1567" dirty="0">
              <a:solidFill>
                <a:srgbClr val="FFFFFF"/>
              </a:solidFill>
              <a:latin typeface="Rubik" panose="00000500000000000000" pitchFamily="2" charset="-79"/>
              <a:cs typeface="Rubik" panose="00000500000000000000" pitchFamily="2" charset="-79"/>
            </a:endParaRPr>
          </a:p>
        </p:txBody>
      </p:sp>
      <p:sp>
        <p:nvSpPr>
          <p:cNvPr id="27" name="object 3">
            <a:extLst>
              <a:ext uri="{FF2B5EF4-FFF2-40B4-BE49-F238E27FC236}">
                <a16:creationId xmlns:a16="http://schemas.microsoft.com/office/drawing/2014/main" id="{0E4B1668-1889-145D-49F5-FF461154EFEC}"/>
              </a:ext>
            </a:extLst>
          </p:cNvPr>
          <p:cNvSpPr txBox="1"/>
          <p:nvPr/>
        </p:nvSpPr>
        <p:spPr>
          <a:xfrm>
            <a:off x="9046346" y="7408118"/>
            <a:ext cx="3898187" cy="1643592"/>
          </a:xfrm>
          <a:prstGeom prst="rect">
            <a:avLst/>
          </a:prstGeom>
        </p:spPr>
        <p:txBody>
          <a:bodyPr vert="horz" wrap="square" lIns="0" tIns="6351" rIns="0" bIns="0" rtlCol="0">
            <a:spAutoFit/>
          </a:bodyPr>
          <a:lstStyle/>
          <a:p>
            <a:pPr marL="12700" marR="5081">
              <a:lnSpc>
                <a:spcPts val="2144"/>
              </a:lnSpc>
              <a:spcBef>
                <a:spcPts val="49"/>
              </a:spcBef>
              <a:spcAft>
                <a:spcPts val="989"/>
              </a:spcAft>
            </a:pPr>
            <a:r>
              <a:rPr lang="en-GB" sz="2309" b="1" dirty="0">
                <a:latin typeface="Museo Sans 700" panose="02000000000000000000" pitchFamily="2" charset="77"/>
                <a:ea typeface="Verdana" panose="020B0604030504040204" pitchFamily="34" charset="0"/>
                <a:cs typeface="Verdana" panose="020B0604030504040204" pitchFamily="34" charset="0"/>
              </a:rPr>
              <a:t>2015-17</a:t>
            </a:r>
            <a:endParaRPr lang="en-GB" sz="2309" b="1" spc="5" dirty="0">
              <a:latin typeface="Museo Sans 700" panose="02000000000000000000" pitchFamily="2" charset="77"/>
              <a:cs typeface="Calibri"/>
            </a:endParaRPr>
          </a:p>
          <a:p>
            <a:pPr marL="12700" marR="5081">
              <a:lnSpc>
                <a:spcPct val="106700"/>
              </a:lnSpc>
              <a:spcBef>
                <a:spcPts val="25"/>
              </a:spcBef>
            </a:pPr>
            <a:r>
              <a:rPr lang="en-GB" sz="1567" spc="10" dirty="0" err="1">
                <a:latin typeface="Rubik" panose="00000500000000000000" pitchFamily="2" charset="-79"/>
                <a:cs typeface="Rubik" panose="00000500000000000000" pitchFamily="2" charset="-79"/>
              </a:rPr>
              <a:t>Création</a:t>
            </a:r>
            <a:r>
              <a:rPr lang="en-GB" sz="1567" spc="10" dirty="0">
                <a:latin typeface="Rubik" panose="00000500000000000000" pitchFamily="2" charset="-79"/>
                <a:cs typeface="Rubik" panose="00000500000000000000" pitchFamily="2" charset="-79"/>
              </a:rPr>
              <a:t> </a:t>
            </a:r>
            <a:r>
              <a:rPr lang="en-GB" sz="1567" spc="10" dirty="0" err="1">
                <a:latin typeface="Rubik" panose="00000500000000000000" pitchFamily="2" charset="-79"/>
                <a:cs typeface="Rubik" panose="00000500000000000000" pitchFamily="2" charset="-79"/>
              </a:rPr>
              <a:t>d’une</a:t>
            </a:r>
            <a:r>
              <a:rPr lang="en-GB" sz="1567" spc="10" dirty="0">
                <a:latin typeface="Rubik" panose="00000500000000000000" pitchFamily="2" charset="-79"/>
                <a:cs typeface="Rubik" panose="00000500000000000000" pitchFamily="2" charset="-79"/>
              </a:rPr>
              <a:t> structure Mondiale avec PLI Lubricants </a:t>
            </a:r>
            <a:r>
              <a:rPr lang="en-GB" sz="1567" spc="10" dirty="0" err="1">
                <a:latin typeface="Rubik" panose="00000500000000000000" pitchFamily="2" charset="-79"/>
                <a:cs typeface="Rubik" panose="00000500000000000000" pitchFamily="2" charset="-79"/>
              </a:rPr>
              <a:t>en</a:t>
            </a:r>
            <a:r>
              <a:rPr lang="en-GB" sz="1567" spc="10" dirty="0">
                <a:latin typeface="Rubik" panose="00000500000000000000" pitchFamily="2" charset="-79"/>
                <a:cs typeface="Rubik" panose="00000500000000000000" pitchFamily="2" charset="-79"/>
              </a:rPr>
              <a:t> </a:t>
            </a:r>
            <a:r>
              <a:rPr lang="en-GB" sz="1567" spc="10" dirty="0" err="1">
                <a:latin typeface="Rubik" panose="00000500000000000000" pitchFamily="2" charset="-79"/>
                <a:cs typeface="Rubik" panose="00000500000000000000" pitchFamily="2" charset="-79"/>
              </a:rPr>
              <a:t>Malaysie</a:t>
            </a:r>
            <a:br>
              <a:rPr lang="en-GB" sz="1567" spc="10" dirty="0">
                <a:latin typeface="Rubik" panose="00000500000000000000" pitchFamily="2" charset="-79"/>
                <a:cs typeface="Rubik" panose="00000500000000000000" pitchFamily="2" charset="-79"/>
              </a:rPr>
            </a:br>
            <a:endParaRPr lang="en-GB" sz="1567" dirty="0">
              <a:latin typeface="Rubik" panose="00000500000000000000" pitchFamily="2" charset="-79"/>
              <a:cs typeface="Rubik" panose="00000500000000000000" pitchFamily="2" charset="-79"/>
            </a:endParaRPr>
          </a:p>
          <a:p>
            <a:pPr marL="12700" marR="5081">
              <a:lnSpc>
                <a:spcPct val="106700"/>
              </a:lnSpc>
              <a:spcBef>
                <a:spcPts val="25"/>
              </a:spcBef>
            </a:pPr>
            <a:r>
              <a:rPr lang="en-GB" sz="1567" dirty="0">
                <a:latin typeface="Rubik" panose="00000500000000000000" pitchFamily="2" charset="-79"/>
                <a:cs typeface="Rubik" panose="00000500000000000000" pitchFamily="2" charset="-79"/>
              </a:rPr>
              <a:t>Nouvelles </a:t>
            </a:r>
            <a:r>
              <a:rPr lang="en-GB" sz="1567" dirty="0" err="1">
                <a:latin typeface="Rubik" panose="00000500000000000000" pitchFamily="2" charset="-79"/>
                <a:cs typeface="Rubik" panose="00000500000000000000" pitchFamily="2" charset="-79"/>
              </a:rPr>
              <a:t>usines</a:t>
            </a:r>
            <a:r>
              <a:rPr lang="en-GB" sz="1567" dirty="0">
                <a:latin typeface="Rubik" panose="00000500000000000000" pitchFamily="2" charset="-79"/>
                <a:cs typeface="Rubik" panose="00000500000000000000" pitchFamily="2" charset="-79"/>
              </a:rPr>
              <a:t> </a:t>
            </a:r>
            <a:r>
              <a:rPr lang="en-GB" sz="1567" dirty="0" err="1">
                <a:latin typeface="Rubik" panose="00000500000000000000" pitchFamily="2" charset="-79"/>
                <a:cs typeface="Rubik" panose="00000500000000000000" pitchFamily="2" charset="-79"/>
              </a:rPr>
              <a:t>en</a:t>
            </a:r>
            <a:r>
              <a:rPr lang="en-GB" sz="1567" dirty="0">
                <a:latin typeface="Rubik" panose="00000500000000000000" pitchFamily="2" charset="-79"/>
                <a:cs typeface="Rubik" panose="00000500000000000000" pitchFamily="2" charset="-79"/>
              </a:rPr>
              <a:t> Chine et </a:t>
            </a:r>
            <a:r>
              <a:rPr lang="en-GB" sz="1567" dirty="0" err="1">
                <a:latin typeface="Rubik" panose="00000500000000000000" pitchFamily="2" charset="-79"/>
                <a:cs typeface="Rubik" panose="00000500000000000000" pitchFamily="2" charset="-79"/>
              </a:rPr>
              <a:t>en</a:t>
            </a:r>
            <a:r>
              <a:rPr lang="en-GB" sz="1567" dirty="0">
                <a:latin typeface="Rubik" panose="00000500000000000000" pitchFamily="2" charset="-79"/>
                <a:cs typeface="Rubik" panose="00000500000000000000" pitchFamily="2" charset="-79"/>
              </a:rPr>
              <a:t> Inde</a:t>
            </a:r>
          </a:p>
          <a:p>
            <a:pPr marL="12700" marR="5081">
              <a:lnSpc>
                <a:spcPct val="106700"/>
              </a:lnSpc>
              <a:spcBef>
                <a:spcPts val="25"/>
              </a:spcBef>
            </a:pPr>
            <a:endParaRPr lang="en-GB" sz="1319" dirty="0">
              <a:solidFill>
                <a:schemeClr val="bg1"/>
              </a:solidFill>
              <a:latin typeface="Museo Sans 300" panose="02000000000000000000" pitchFamily="2" charset="77"/>
              <a:cs typeface="Calibri"/>
            </a:endParaRPr>
          </a:p>
        </p:txBody>
      </p:sp>
      <p:sp>
        <p:nvSpPr>
          <p:cNvPr id="28" name="Content Placeholder 2">
            <a:extLst>
              <a:ext uri="{FF2B5EF4-FFF2-40B4-BE49-F238E27FC236}">
                <a16:creationId xmlns:a16="http://schemas.microsoft.com/office/drawing/2014/main" id="{E82FA668-8C60-E465-DF16-79D522C119E4}"/>
              </a:ext>
            </a:extLst>
          </p:cNvPr>
          <p:cNvSpPr txBox="1">
            <a:spLocks/>
          </p:cNvSpPr>
          <p:nvPr/>
        </p:nvSpPr>
        <p:spPr>
          <a:xfrm>
            <a:off x="3756231" y="5944426"/>
            <a:ext cx="1063936" cy="4276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732" b="1" dirty="0">
                <a:solidFill>
                  <a:schemeClr val="bg1"/>
                </a:solidFill>
                <a:latin typeface="Museo Sans 700" panose="02000000000000000000" pitchFamily="2" charset="77"/>
                <a:ea typeface="Verdana" panose="020B0604030504040204" pitchFamily="34" charset="0"/>
                <a:cs typeface="Verdana" panose="020B0604030504040204" pitchFamily="34" charset="0"/>
              </a:rPr>
              <a:t>2010</a:t>
            </a:r>
            <a:endParaRPr lang="en-GB" sz="1732" dirty="0">
              <a:solidFill>
                <a:schemeClr val="bg1"/>
              </a:solidFill>
              <a:latin typeface="Museo Sans 300" panose="02000000000000000000" pitchFamily="2" charset="77"/>
              <a:ea typeface="Verdana" panose="020B0604030504040204" pitchFamily="34" charset="0"/>
              <a:cs typeface="Verdana" panose="020B0604030504040204" pitchFamily="34" charset="0"/>
            </a:endParaRPr>
          </a:p>
        </p:txBody>
      </p:sp>
      <p:sp>
        <p:nvSpPr>
          <p:cNvPr id="29" name="Content Placeholder 2">
            <a:extLst>
              <a:ext uri="{FF2B5EF4-FFF2-40B4-BE49-F238E27FC236}">
                <a16:creationId xmlns:a16="http://schemas.microsoft.com/office/drawing/2014/main" id="{FB0BC545-382A-F0C5-223C-34DFAC0136B1}"/>
              </a:ext>
            </a:extLst>
          </p:cNvPr>
          <p:cNvSpPr txBox="1">
            <a:spLocks/>
          </p:cNvSpPr>
          <p:nvPr/>
        </p:nvSpPr>
        <p:spPr>
          <a:xfrm>
            <a:off x="6171011" y="5944426"/>
            <a:ext cx="1063936" cy="4276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732" b="1" dirty="0">
                <a:solidFill>
                  <a:schemeClr val="bg1"/>
                </a:solidFill>
                <a:latin typeface="Museo Sans 700" panose="02000000000000000000" pitchFamily="2" charset="77"/>
                <a:ea typeface="Verdana" panose="020B0604030504040204" pitchFamily="34" charset="0"/>
                <a:cs typeface="Verdana" panose="020B0604030504040204" pitchFamily="34" charset="0"/>
              </a:rPr>
              <a:t>2011</a:t>
            </a:r>
            <a:endParaRPr lang="en-GB" sz="1732" dirty="0">
              <a:solidFill>
                <a:schemeClr val="bg1"/>
              </a:solidFill>
              <a:latin typeface="Museo Sans 300" panose="02000000000000000000" pitchFamily="2" charset="77"/>
              <a:ea typeface="Verdana" panose="020B0604030504040204" pitchFamily="34" charset="0"/>
              <a:cs typeface="Verdana" panose="020B0604030504040204" pitchFamily="34" charset="0"/>
            </a:endParaRPr>
          </a:p>
        </p:txBody>
      </p:sp>
      <p:sp>
        <p:nvSpPr>
          <p:cNvPr id="30" name="Content Placeholder 2">
            <a:extLst>
              <a:ext uri="{FF2B5EF4-FFF2-40B4-BE49-F238E27FC236}">
                <a16:creationId xmlns:a16="http://schemas.microsoft.com/office/drawing/2014/main" id="{7315134B-31B8-D4E3-4AF0-414842AB493B}"/>
              </a:ext>
            </a:extLst>
          </p:cNvPr>
          <p:cNvSpPr txBox="1">
            <a:spLocks/>
          </p:cNvSpPr>
          <p:nvPr/>
        </p:nvSpPr>
        <p:spPr>
          <a:xfrm>
            <a:off x="11214996" y="5944425"/>
            <a:ext cx="1063936" cy="4276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732" b="1" dirty="0">
                <a:solidFill>
                  <a:schemeClr val="bg1"/>
                </a:solidFill>
                <a:latin typeface="Museo Sans 700" panose="02000000000000000000" pitchFamily="2" charset="77"/>
                <a:ea typeface="Verdana" panose="020B0604030504040204" pitchFamily="34" charset="0"/>
                <a:cs typeface="Verdana" panose="020B0604030504040204" pitchFamily="34" charset="0"/>
              </a:rPr>
              <a:t>2018</a:t>
            </a:r>
            <a:endParaRPr lang="en-GB" sz="1732" dirty="0">
              <a:solidFill>
                <a:schemeClr val="bg1"/>
              </a:solidFill>
              <a:latin typeface="Museo Sans 300" panose="02000000000000000000" pitchFamily="2" charset="77"/>
              <a:ea typeface="Verdana" panose="020B0604030504040204" pitchFamily="34" charset="0"/>
              <a:cs typeface="Verdana" panose="020B0604030504040204" pitchFamily="34" charset="0"/>
            </a:endParaRPr>
          </a:p>
        </p:txBody>
      </p:sp>
      <p:pic>
        <p:nvPicPr>
          <p:cNvPr id="31" name="Picture 3">
            <a:extLst>
              <a:ext uri="{FF2B5EF4-FFF2-40B4-BE49-F238E27FC236}">
                <a16:creationId xmlns:a16="http://schemas.microsoft.com/office/drawing/2014/main" id="{F87BA50E-EF8C-79E5-E7C4-227B9639F377}"/>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8387204" y="4860874"/>
            <a:ext cx="740340" cy="416442"/>
          </a:xfrm>
          <a:prstGeom prst="rect">
            <a:avLst/>
          </a:prstGeom>
        </p:spPr>
      </p:pic>
      <p:pic>
        <p:nvPicPr>
          <p:cNvPr id="32" name="Picture 5">
            <a:extLst>
              <a:ext uri="{FF2B5EF4-FFF2-40B4-BE49-F238E27FC236}">
                <a16:creationId xmlns:a16="http://schemas.microsoft.com/office/drawing/2014/main" id="{A143F843-FDA9-5CF2-943C-6F1A6107A96A}"/>
              </a:ext>
            </a:extLst>
          </p:cNvPr>
          <p:cNvPicPr>
            <a:picLocks noChangeAspect="1"/>
          </p:cNvPicPr>
          <p:nvPr/>
        </p:nvPicPr>
        <p:blipFill>
          <a:blip r:embed="rId18" cstate="print">
            <a:extLst>
              <a:ext uri="{BEBA8EAE-BF5A-486C-A8C5-ECC9F3942E4B}">
                <a14:imgProps xmlns:a14="http://schemas.microsoft.com/office/drawing/2010/main">
                  <a14:imgLayer r:embed="rId19">
                    <a14:imgEffect>
                      <a14:backgroundRemoval t="10000" b="90000" l="10000" r="90000">
                        <a14:foregroundMark x1="13483" y1="48315" x2="13483" y2="48315"/>
                        <a14:foregroundMark x1="25843" y1="48315" x2="25843" y2="48315"/>
                        <a14:foregroundMark x1="41573" y1="51685" x2="41573" y2="51685"/>
                        <a14:foregroundMark x1="58427" y1="50562" x2="58427" y2="50562"/>
                        <a14:backgroundMark x1="11236" y1="48315" x2="11236" y2="48315"/>
                        <a14:backgroundMark x1="61798" y1="50562" x2="61798" y2="50562"/>
                        <a14:backgroundMark x1="60674" y1="49438" x2="60674" y2="49438"/>
                        <a14:backgroundMark x1="60674" y1="50562" x2="60674" y2="50562"/>
                      </a14:backgroundRemoval>
                    </a14:imgEffect>
                  </a14:imgLayer>
                </a14:imgProps>
              </a:ext>
              <a:ext uri="{28A0092B-C50C-407E-A947-70E740481C1C}">
                <a14:useLocalDpi xmlns:a14="http://schemas.microsoft.com/office/drawing/2010/main"/>
              </a:ext>
            </a:extLst>
          </a:blip>
          <a:stretch>
            <a:fillRect/>
          </a:stretch>
        </p:blipFill>
        <p:spPr>
          <a:xfrm>
            <a:off x="9632133" y="4747987"/>
            <a:ext cx="607217" cy="607217"/>
          </a:xfrm>
          <a:prstGeom prst="rect">
            <a:avLst/>
          </a:prstGeom>
        </p:spPr>
      </p:pic>
      <p:pic>
        <p:nvPicPr>
          <p:cNvPr id="33" name="Picture 2" descr="Tata Group - Wikipedia">
            <a:extLst>
              <a:ext uri="{FF2B5EF4-FFF2-40B4-BE49-F238E27FC236}">
                <a16:creationId xmlns:a16="http://schemas.microsoft.com/office/drawing/2014/main" id="{607F0E42-21BB-82CE-D8C4-6E0AE4D5FEBD}"/>
              </a:ext>
            </a:extLst>
          </p:cNvPr>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8372" b="91628" l="9402" r="93162">
                        <a14:foregroundMark x1="38462" y1="8837" x2="38462" y2="8837"/>
                        <a14:foregroundMark x1="71368" y1="34884" x2="71368" y2="34884"/>
                        <a14:foregroundMark x1="37607" y1="39070" x2="37607" y2="39070"/>
                        <a14:foregroundMark x1="42308" y1="85116" x2="42308" y2="85116"/>
                        <a14:foregroundMark x1="10684" y1="75814" x2="10684" y2="75814"/>
                        <a14:foregroundMark x1="59829" y1="74884" x2="59829" y2="74884"/>
                        <a14:foregroundMark x1="79060" y1="80930" x2="79060" y2="80930"/>
                        <a14:foregroundMark x1="93162" y1="91628" x2="93162" y2="91628"/>
                      </a14:backgroundRemoval>
                    </a14:imgEffect>
                  </a14:imgLayer>
                </a14:imgProps>
              </a:ext>
              <a:ext uri="{28A0092B-C50C-407E-A947-70E740481C1C}">
                <a14:useLocalDpi xmlns:a14="http://schemas.microsoft.com/office/drawing/2010/main"/>
              </a:ext>
            </a:extLst>
          </a:blip>
          <a:srcRect/>
          <a:stretch>
            <a:fillRect/>
          </a:stretch>
        </p:blipFill>
        <p:spPr bwMode="auto">
          <a:xfrm>
            <a:off x="8181726" y="4904523"/>
            <a:ext cx="339920" cy="31232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Worldwide VW sales continue their strong growth in October | Torque News">
            <a:extLst>
              <a:ext uri="{FF2B5EF4-FFF2-40B4-BE49-F238E27FC236}">
                <a16:creationId xmlns:a16="http://schemas.microsoft.com/office/drawing/2014/main" id="{25779F2A-517E-E0FD-5E9B-DB9877CCC22A}"/>
              </a:ext>
            </a:extLst>
          </p:cNvPr>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10000" b="90000" l="10000" r="90000"/>
                    </a14:imgEffect>
                  </a14:imgLayer>
                </a14:imgProps>
              </a:ext>
              <a:ext uri="{28A0092B-C50C-407E-A947-70E740481C1C}">
                <a14:useLocalDpi xmlns:a14="http://schemas.microsoft.com/office/drawing/2010/main"/>
              </a:ext>
            </a:extLst>
          </a:blip>
          <a:srcRect/>
          <a:stretch/>
        </p:blipFill>
        <p:spPr bwMode="auto">
          <a:xfrm>
            <a:off x="7719130" y="4892177"/>
            <a:ext cx="422150" cy="34714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BMW Brand and Logo Evolution Story">
            <a:extLst>
              <a:ext uri="{FF2B5EF4-FFF2-40B4-BE49-F238E27FC236}">
                <a16:creationId xmlns:a16="http://schemas.microsoft.com/office/drawing/2014/main" id="{F5A2369F-4461-E18F-CD36-D5CB1FA40D09}"/>
              </a:ext>
            </a:extLst>
          </p:cNvPr>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7390297" y="4904523"/>
            <a:ext cx="336236" cy="33623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Mercedes logo and symbol, meaning, history, PNG">
            <a:extLst>
              <a:ext uri="{FF2B5EF4-FFF2-40B4-BE49-F238E27FC236}">
                <a16:creationId xmlns:a16="http://schemas.microsoft.com/office/drawing/2014/main" id="{9F38798F-840B-43EF-9740-1C562AFE0A83}"/>
              </a:ext>
            </a:extLst>
          </p:cNvPr>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6892454" y="4904523"/>
            <a:ext cx="557023" cy="34633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China Yuchai International - Wikipedia">
            <a:extLst>
              <a:ext uri="{FF2B5EF4-FFF2-40B4-BE49-F238E27FC236}">
                <a16:creationId xmlns:a16="http://schemas.microsoft.com/office/drawing/2014/main" id="{0EBCAF17-04C0-DBA0-BA10-6ECC0133AE30}"/>
              </a:ext>
            </a:extLst>
          </p:cNvPr>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2920" b="95620" l="6173" r="97531">
                        <a14:foregroundMark x1="6173" y1="38686" x2="6173" y2="38686"/>
                        <a14:foregroundMark x1="95473" y1="38686" x2="95473" y2="38686"/>
                        <a14:foregroundMark x1="97531" y1="46715" x2="97531" y2="46715"/>
                        <a14:foregroundMark x1="46502" y1="97080" x2="46502" y2="97080"/>
                        <a14:foregroundMark x1="87654" y1="5839" x2="87654" y2="5839"/>
                        <a14:foregroundMark x1="67078" y1="2920" x2="67078" y2="2920"/>
                        <a14:backgroundMark x1="54733" y1="33577" x2="54733" y2="33577"/>
                        <a14:backgroundMark x1="51852" y1="36496" x2="51852" y2="36496"/>
                        <a14:backgroundMark x1="55967" y1="39416" x2="56379" y2="48175"/>
                        <a14:backgroundMark x1="72016" y1="30657" x2="72016" y2="30657"/>
                      </a14:backgroundRemoval>
                    </a14:imgEffect>
                  </a14:imgLayer>
                </a14:imgProps>
              </a:ext>
              <a:ext uri="{28A0092B-C50C-407E-A947-70E740481C1C}">
                <a14:useLocalDpi xmlns:a14="http://schemas.microsoft.com/office/drawing/2010/main"/>
              </a:ext>
            </a:extLst>
          </a:blip>
          <a:srcRect/>
          <a:stretch>
            <a:fillRect/>
          </a:stretch>
        </p:blipFill>
        <p:spPr bwMode="auto">
          <a:xfrm>
            <a:off x="6505838" y="4940413"/>
            <a:ext cx="467630" cy="263644"/>
          </a:xfrm>
          <a:prstGeom prst="rect">
            <a:avLst/>
          </a:prstGeom>
          <a:noFill/>
          <a:extLst>
            <a:ext uri="{909E8E84-426E-40DD-AFC4-6F175D3DCCD1}">
              <a14:hiddenFill xmlns:a14="http://schemas.microsoft.com/office/drawing/2010/main">
                <a:solidFill>
                  <a:srgbClr val="FFFFFF"/>
                </a:solidFill>
              </a14:hiddenFill>
            </a:ext>
          </a:extLst>
        </p:spPr>
      </p:pic>
      <p:sp>
        <p:nvSpPr>
          <p:cNvPr id="38" name="object 46">
            <a:extLst>
              <a:ext uri="{FF2B5EF4-FFF2-40B4-BE49-F238E27FC236}">
                <a16:creationId xmlns:a16="http://schemas.microsoft.com/office/drawing/2014/main" id="{02F686F2-A1E8-64E8-5792-45FDFB8940AA}"/>
              </a:ext>
            </a:extLst>
          </p:cNvPr>
          <p:cNvSpPr/>
          <p:nvPr/>
        </p:nvSpPr>
        <p:spPr>
          <a:xfrm>
            <a:off x="11579827" y="4644356"/>
            <a:ext cx="1859507" cy="563893"/>
          </a:xfrm>
          <a:prstGeom prst="rect">
            <a:avLst/>
          </a:prstGeom>
          <a:blipFill>
            <a:blip r:embed="rId28" cstate="print">
              <a:extLst>
                <a:ext uri="{28A0092B-C50C-407E-A947-70E740481C1C}">
                  <a14:useLocalDpi xmlns:a14="http://schemas.microsoft.com/office/drawing/2010/main"/>
                </a:ext>
              </a:extLst>
            </a:blip>
            <a:stretch>
              <a:fillRect/>
            </a:stretch>
          </a:blipFill>
        </p:spPr>
        <p:txBody>
          <a:bodyPr wrap="square" lIns="0" tIns="0" rIns="0" bIns="0" rtlCol="0"/>
          <a:lstStyle/>
          <a:p>
            <a:endParaRPr sz="1011"/>
          </a:p>
        </p:txBody>
      </p:sp>
      <p:sp>
        <p:nvSpPr>
          <p:cNvPr id="39" name="Content Placeholder 2">
            <a:extLst>
              <a:ext uri="{FF2B5EF4-FFF2-40B4-BE49-F238E27FC236}">
                <a16:creationId xmlns:a16="http://schemas.microsoft.com/office/drawing/2014/main" id="{97430E57-94A9-93BE-ADFA-873F080856DC}"/>
              </a:ext>
            </a:extLst>
          </p:cNvPr>
          <p:cNvSpPr txBox="1">
            <a:spLocks/>
          </p:cNvSpPr>
          <p:nvPr/>
        </p:nvSpPr>
        <p:spPr>
          <a:xfrm>
            <a:off x="13705016" y="5944426"/>
            <a:ext cx="1063936" cy="4276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732" b="1" dirty="0">
                <a:solidFill>
                  <a:schemeClr val="bg1"/>
                </a:solidFill>
                <a:latin typeface="Museo Sans 700" panose="02000000000000000000" pitchFamily="2" charset="77"/>
                <a:ea typeface="Verdana" panose="020B0604030504040204" pitchFamily="34" charset="0"/>
                <a:cs typeface="Verdana" panose="020B0604030504040204" pitchFamily="34" charset="0"/>
              </a:rPr>
              <a:t>2019</a:t>
            </a:r>
            <a:endParaRPr lang="en-GB" sz="1732" dirty="0">
              <a:solidFill>
                <a:schemeClr val="bg1"/>
              </a:solidFill>
              <a:latin typeface="Museo Sans 300" panose="02000000000000000000" pitchFamily="2" charset="77"/>
              <a:ea typeface="Verdana" panose="020B0604030504040204" pitchFamily="34" charset="0"/>
              <a:cs typeface="Verdana" panose="020B0604030504040204" pitchFamily="34" charset="0"/>
            </a:endParaRPr>
          </a:p>
        </p:txBody>
      </p:sp>
      <p:sp>
        <p:nvSpPr>
          <p:cNvPr id="40" name="Content Placeholder 2">
            <a:extLst>
              <a:ext uri="{FF2B5EF4-FFF2-40B4-BE49-F238E27FC236}">
                <a16:creationId xmlns:a16="http://schemas.microsoft.com/office/drawing/2014/main" id="{DF4CA37B-9E73-9E40-BE54-93A3F6370931}"/>
              </a:ext>
            </a:extLst>
          </p:cNvPr>
          <p:cNvSpPr txBox="1">
            <a:spLocks/>
          </p:cNvSpPr>
          <p:nvPr/>
        </p:nvSpPr>
        <p:spPr>
          <a:xfrm>
            <a:off x="16151170" y="5929001"/>
            <a:ext cx="1063936" cy="427686"/>
          </a:xfrm>
          <a:prstGeom prst="rect">
            <a:avLst/>
          </a:prstGeom>
        </p:spPr>
        <p:txBody>
          <a:bodyPr lIns="150790" tIns="75396" rIns="150790" bIns="75396"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732" b="1" dirty="0">
                <a:solidFill>
                  <a:schemeClr val="bg1"/>
                </a:solidFill>
                <a:latin typeface="Museo Sans 700"/>
                <a:ea typeface="Verdana"/>
                <a:cs typeface="Verdana" panose="020B0604030504040204" pitchFamily="34" charset="0"/>
              </a:rPr>
              <a:t>2024</a:t>
            </a:r>
            <a:endParaRPr lang="en-GB" sz="1732" dirty="0">
              <a:solidFill>
                <a:schemeClr val="bg1"/>
              </a:solidFill>
              <a:latin typeface="Museo Sans 300" panose="02000000000000000000" pitchFamily="2" charset="77"/>
              <a:ea typeface="Verdana" panose="020B0604030504040204" pitchFamily="34" charset="0"/>
              <a:cs typeface="Verdana" panose="020B0604030504040204" pitchFamily="34" charset="0"/>
            </a:endParaRPr>
          </a:p>
        </p:txBody>
      </p:sp>
      <p:sp>
        <p:nvSpPr>
          <p:cNvPr id="41" name="object 65">
            <a:extLst>
              <a:ext uri="{FF2B5EF4-FFF2-40B4-BE49-F238E27FC236}">
                <a16:creationId xmlns:a16="http://schemas.microsoft.com/office/drawing/2014/main" id="{67DC5AA4-9231-0BDF-BB1E-EF783CA479F5}"/>
              </a:ext>
            </a:extLst>
          </p:cNvPr>
          <p:cNvSpPr txBox="1"/>
          <p:nvPr/>
        </p:nvSpPr>
        <p:spPr>
          <a:xfrm>
            <a:off x="14024641" y="7334051"/>
            <a:ext cx="4921183" cy="2540526"/>
          </a:xfrm>
          <a:prstGeom prst="rect">
            <a:avLst/>
          </a:prstGeom>
        </p:spPr>
        <p:txBody>
          <a:bodyPr vert="horz" wrap="square" lIns="0" tIns="15707" rIns="0" bIns="0" rtlCol="0">
            <a:spAutoFit/>
          </a:bodyPr>
          <a:lstStyle/>
          <a:p>
            <a:pPr marL="14923">
              <a:spcBef>
                <a:spcPts val="825"/>
              </a:spcBef>
              <a:tabLst>
                <a:tab pos="124875" algn="l"/>
              </a:tabLst>
            </a:pPr>
            <a:r>
              <a:rPr lang="en-GB" sz="2309" b="1" dirty="0">
                <a:solidFill>
                  <a:srgbClr val="595959"/>
                </a:solidFill>
                <a:latin typeface="Museo Sans 700" panose="02000000000000000000" pitchFamily="2" charset="77"/>
                <a:ea typeface="Verdana" panose="020B0604030504040204" pitchFamily="34" charset="0"/>
                <a:cs typeface="Verdana" panose="020B0604030504040204" pitchFamily="34" charset="0"/>
              </a:rPr>
              <a:t>2019</a:t>
            </a:r>
            <a:endParaRPr lang="en-GB" sz="2309" b="1" dirty="0">
              <a:latin typeface="Museo Sans 700" panose="02000000000000000000" pitchFamily="2" charset="77"/>
              <a:ea typeface="Verdana" panose="020B0604030504040204" pitchFamily="34" charset="0"/>
              <a:cs typeface="Verdana" panose="020B0604030504040204" pitchFamily="34" charset="0"/>
            </a:endParaRPr>
          </a:p>
          <a:p>
            <a:pPr marL="14923">
              <a:spcBef>
                <a:spcPts val="825"/>
              </a:spcBef>
              <a:tabLst>
                <a:tab pos="124875" algn="l"/>
              </a:tabLst>
            </a:pPr>
            <a:r>
              <a:rPr sz="1567" dirty="0">
                <a:latin typeface="Rubik" panose="00000500000000000000" pitchFamily="2" charset="-79"/>
                <a:cs typeface="Rubik" panose="00000500000000000000" pitchFamily="2" charset="-79"/>
              </a:rPr>
              <a:t>ETRO+ </a:t>
            </a:r>
            <a:r>
              <a:rPr lang="fr-FR" sz="1567" dirty="0">
                <a:latin typeface="Rubik" panose="00000500000000000000" pitchFamily="2" charset="-79"/>
                <a:cs typeface="Rubik" panose="00000500000000000000" pitchFamily="2" charset="-79"/>
              </a:rPr>
              <a:t>Huile de base</a:t>
            </a:r>
            <a:endParaRPr lang="en-GB" sz="1567" dirty="0">
              <a:latin typeface="Rubik" panose="00000500000000000000" pitchFamily="2" charset="-79"/>
              <a:cs typeface="Rubik" panose="00000500000000000000" pitchFamily="2" charset="-79"/>
            </a:endParaRPr>
          </a:p>
          <a:p>
            <a:pPr marL="14923">
              <a:spcBef>
                <a:spcPts val="825"/>
              </a:spcBef>
              <a:tabLst>
                <a:tab pos="124875" algn="l"/>
              </a:tabLst>
            </a:pPr>
            <a:r>
              <a:rPr sz="1567" dirty="0">
                <a:latin typeface="Rubik" panose="00000500000000000000" pitchFamily="2" charset="-79"/>
                <a:cs typeface="Rubik" panose="00000500000000000000" pitchFamily="2" charset="-79"/>
              </a:rPr>
              <a:t>PETRON</a:t>
            </a:r>
            <a:r>
              <a:rPr lang="fr-FR" sz="1567" dirty="0">
                <a:latin typeface="Rubik" panose="00000500000000000000" pitchFamily="2" charset="-79"/>
                <a:cs typeface="Rubik" panose="00000500000000000000" pitchFamily="2" charset="-79"/>
              </a:rPr>
              <a:t>A</a:t>
            </a:r>
            <a:r>
              <a:rPr sz="1567" dirty="0">
                <a:latin typeface="Rubik" panose="00000500000000000000" pitchFamily="2" charset="-79"/>
                <a:cs typeface="Rubik" panose="00000500000000000000" pitchFamily="2" charset="-79"/>
              </a:rPr>
              <a:t>S </a:t>
            </a:r>
            <a:r>
              <a:rPr sz="1567" dirty="0" err="1">
                <a:latin typeface="Rubik" panose="00000500000000000000" pitchFamily="2" charset="-79"/>
                <a:cs typeface="Rubik" panose="00000500000000000000" pitchFamily="2" charset="-79"/>
              </a:rPr>
              <a:t>Syntium</a:t>
            </a:r>
            <a:r>
              <a:rPr sz="1567" spc="-45" dirty="0">
                <a:latin typeface="Rubik" panose="00000500000000000000" pitchFamily="2" charset="-79"/>
                <a:cs typeface="Rubik" panose="00000500000000000000" pitchFamily="2" charset="-79"/>
              </a:rPr>
              <a:t> </a:t>
            </a:r>
            <a:r>
              <a:rPr sz="1567" spc="-7" dirty="0">
                <a:latin typeface="Rubik" panose="00000500000000000000" pitchFamily="2" charset="-79"/>
                <a:cs typeface="Rubik" panose="00000500000000000000" pitchFamily="2" charset="-79"/>
              </a:rPr>
              <a:t>Hybrid</a:t>
            </a:r>
            <a:r>
              <a:rPr lang="fr-FR" sz="1567" spc="-7" dirty="0">
                <a:latin typeface="Rubik" panose="00000500000000000000" pitchFamily="2" charset="-79"/>
                <a:cs typeface="Rubik" panose="00000500000000000000" pitchFamily="2" charset="-79"/>
              </a:rPr>
              <a:t>e</a:t>
            </a:r>
            <a:endParaRPr lang="en-GB" sz="1567" dirty="0">
              <a:latin typeface="Rubik" panose="00000500000000000000" pitchFamily="2" charset="-79"/>
              <a:cs typeface="Rubik" panose="00000500000000000000" pitchFamily="2" charset="-79"/>
            </a:endParaRPr>
          </a:p>
          <a:p>
            <a:pPr marL="14923">
              <a:spcBef>
                <a:spcPts val="825"/>
              </a:spcBef>
              <a:tabLst>
                <a:tab pos="124875" algn="l"/>
              </a:tabLst>
            </a:pPr>
            <a:r>
              <a:rPr sz="1567" dirty="0">
                <a:latin typeface="Rubik" panose="00000500000000000000" pitchFamily="2" charset="-79"/>
                <a:cs typeface="Rubik" panose="00000500000000000000" pitchFamily="2" charset="-79"/>
              </a:rPr>
              <a:t>PETRONAS</a:t>
            </a:r>
            <a:r>
              <a:rPr sz="1567" spc="-7" dirty="0">
                <a:latin typeface="Rubik" panose="00000500000000000000" pitchFamily="2" charset="-79"/>
                <a:cs typeface="Rubik" panose="00000500000000000000" pitchFamily="2" charset="-79"/>
              </a:rPr>
              <a:t> </a:t>
            </a:r>
            <a:r>
              <a:rPr lang="fr-FR" sz="1567" spc="-7" dirty="0">
                <a:latin typeface="Rubik" panose="00000500000000000000" pitchFamily="2" charset="-79"/>
                <a:cs typeface="Rubik" panose="00000500000000000000" pitchFamily="2" charset="-79"/>
              </a:rPr>
              <a:t>I</a:t>
            </a:r>
            <a:r>
              <a:rPr sz="1567" spc="-7" dirty="0" err="1">
                <a:latin typeface="Rubik" panose="00000500000000000000" pitchFamily="2" charset="-79"/>
                <a:cs typeface="Rubik" panose="00000500000000000000" pitchFamily="2" charset="-79"/>
              </a:rPr>
              <a:t>ona</a:t>
            </a:r>
            <a:endParaRPr lang="en-GB" sz="1567" dirty="0">
              <a:latin typeface="Rubik" panose="00000500000000000000" pitchFamily="2" charset="-79"/>
              <a:cs typeface="Rubik" panose="00000500000000000000" pitchFamily="2" charset="-79"/>
            </a:endParaRPr>
          </a:p>
          <a:p>
            <a:pPr marL="15708">
              <a:spcBef>
                <a:spcPts val="825"/>
              </a:spcBef>
            </a:pPr>
            <a:r>
              <a:rPr lang="en-GB" sz="1567" spc="-7" dirty="0" err="1">
                <a:latin typeface="Rubik" panose="00000500000000000000" pitchFamily="2" charset="-79"/>
                <a:cs typeface="Rubik" panose="00000500000000000000" pitchFamily="2" charset="-79"/>
              </a:rPr>
              <a:t>Développements</a:t>
            </a:r>
            <a:r>
              <a:rPr lang="en-GB" sz="1567" spc="-7" dirty="0">
                <a:latin typeface="Rubik" panose="00000500000000000000" pitchFamily="2" charset="-79"/>
                <a:cs typeface="Rubik" panose="00000500000000000000" pitchFamily="2" charset="-79"/>
              </a:rPr>
              <a:t> de </a:t>
            </a:r>
            <a:r>
              <a:rPr lang="en-GB" sz="1567" spc="-7" dirty="0" err="1">
                <a:latin typeface="Rubik" panose="00000500000000000000" pitchFamily="2" charset="-79"/>
                <a:cs typeface="Rubik" panose="00000500000000000000" pitchFamily="2" charset="-79"/>
              </a:rPr>
              <a:t>produits</a:t>
            </a:r>
            <a:r>
              <a:rPr lang="en-GB" sz="1567" spc="-7" dirty="0">
                <a:latin typeface="Rubik" panose="00000500000000000000" pitchFamily="2" charset="-79"/>
                <a:cs typeface="Rubik" panose="00000500000000000000" pitchFamily="2" charset="-79"/>
              </a:rPr>
              <a:t> </a:t>
            </a:r>
            <a:r>
              <a:rPr lang="en-GB" sz="1567" spc="-7" dirty="0" err="1">
                <a:latin typeface="Rubik" panose="00000500000000000000" pitchFamily="2" charset="-79"/>
                <a:cs typeface="Rubik" panose="00000500000000000000" pitchFamily="2" charset="-79"/>
              </a:rPr>
              <a:t>dédiés</a:t>
            </a:r>
            <a:r>
              <a:rPr lang="en-GB" sz="1567" spc="-7" dirty="0">
                <a:latin typeface="Rubik" panose="00000500000000000000" pitchFamily="2" charset="-79"/>
                <a:cs typeface="Rubik" panose="00000500000000000000" pitchFamily="2" charset="-79"/>
              </a:rPr>
              <a:t> aux </a:t>
            </a:r>
            <a:r>
              <a:rPr lang="en-GB" sz="1567" spc="-7" dirty="0" err="1">
                <a:latin typeface="Rubik" panose="00000500000000000000" pitchFamily="2" charset="-79"/>
                <a:cs typeface="Rubik" panose="00000500000000000000" pitchFamily="2" charset="-79"/>
              </a:rPr>
              <a:t>véhicules</a:t>
            </a:r>
            <a:r>
              <a:rPr lang="en-GB" sz="1567" spc="-7" dirty="0">
                <a:latin typeface="Rubik" panose="00000500000000000000" pitchFamily="2" charset="-79"/>
                <a:cs typeface="Rubik" panose="00000500000000000000" pitchFamily="2" charset="-79"/>
              </a:rPr>
              <a:t> </a:t>
            </a:r>
            <a:r>
              <a:rPr lang="en-GB" sz="1567" spc="-7" dirty="0" err="1">
                <a:latin typeface="Rubik" panose="00000500000000000000" pitchFamily="2" charset="-79"/>
                <a:cs typeface="Rubik" panose="00000500000000000000" pitchFamily="2" charset="-79"/>
              </a:rPr>
              <a:t>électriques</a:t>
            </a:r>
            <a:endParaRPr lang="en-GB" sz="1567" dirty="0">
              <a:latin typeface="Rubik" panose="00000500000000000000" pitchFamily="2" charset="-79"/>
              <a:cs typeface="Rubik" panose="00000500000000000000" pitchFamily="2" charset="-79"/>
            </a:endParaRPr>
          </a:p>
          <a:p>
            <a:pPr marL="14923">
              <a:spcBef>
                <a:spcPts val="825"/>
              </a:spcBef>
              <a:tabLst>
                <a:tab pos="124875" algn="l"/>
              </a:tabLst>
            </a:pPr>
            <a:r>
              <a:rPr lang="en-GB" sz="1567" dirty="0" err="1">
                <a:latin typeface="Rubik" panose="00000500000000000000" pitchFamily="2" charset="-79"/>
                <a:cs typeface="Rubik" panose="00000500000000000000" pitchFamily="2" charset="-79"/>
              </a:rPr>
              <a:t>Fournisseur</a:t>
            </a:r>
            <a:r>
              <a:rPr lang="en-GB" sz="1567" dirty="0">
                <a:latin typeface="Rubik" panose="00000500000000000000" pitchFamily="2" charset="-79"/>
                <a:cs typeface="Rubik" panose="00000500000000000000" pitchFamily="2" charset="-79"/>
              </a:rPr>
              <a:t> de </a:t>
            </a:r>
            <a:r>
              <a:rPr lang="en-GB" sz="1567" dirty="0" err="1">
                <a:latin typeface="Rubik" panose="00000500000000000000" pitchFamily="2" charset="-79"/>
                <a:cs typeface="Rubik" panose="00000500000000000000" pitchFamily="2" charset="-79"/>
              </a:rPr>
              <a:t>lubrifiants</a:t>
            </a:r>
            <a:r>
              <a:rPr lang="en-GB" sz="1567" dirty="0">
                <a:latin typeface="Rubik" panose="00000500000000000000" pitchFamily="2" charset="-79"/>
                <a:cs typeface="Rubik" panose="00000500000000000000" pitchFamily="2" charset="-79"/>
              </a:rPr>
              <a:t> première monte pour BMW</a:t>
            </a:r>
          </a:p>
          <a:p>
            <a:pPr marL="15708" marR="6285">
              <a:tabLst>
                <a:tab pos="124875" algn="l"/>
              </a:tabLst>
            </a:pPr>
            <a:endParaRPr sz="1361" dirty="0">
              <a:solidFill>
                <a:schemeClr val="bg1"/>
              </a:solidFill>
              <a:latin typeface="Arial"/>
              <a:cs typeface="Arial"/>
            </a:endParaRPr>
          </a:p>
        </p:txBody>
      </p:sp>
      <p:pic>
        <p:nvPicPr>
          <p:cNvPr id="42" name="Graphique 41">
            <a:extLst>
              <a:ext uri="{FF2B5EF4-FFF2-40B4-BE49-F238E27FC236}">
                <a16:creationId xmlns:a16="http://schemas.microsoft.com/office/drawing/2014/main" id="{FDCCE2D0-BAD6-6CB8-08CB-D324F98E544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49139" y="5654430"/>
            <a:ext cx="2533888" cy="927032"/>
          </a:xfrm>
          <a:prstGeom prst="rect">
            <a:avLst/>
          </a:prstGeom>
        </p:spPr>
      </p:pic>
      <p:pic>
        <p:nvPicPr>
          <p:cNvPr id="43" name="Graphique 42">
            <a:extLst>
              <a:ext uri="{FF2B5EF4-FFF2-40B4-BE49-F238E27FC236}">
                <a16:creationId xmlns:a16="http://schemas.microsoft.com/office/drawing/2014/main" id="{61ECACFA-C766-4350-82C5-EC41F533DA19}"/>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950896" y="2697553"/>
            <a:ext cx="455515" cy="392686"/>
          </a:xfrm>
          <a:prstGeom prst="rect">
            <a:avLst/>
          </a:prstGeom>
        </p:spPr>
      </p:pic>
      <p:sp>
        <p:nvSpPr>
          <p:cNvPr id="44" name="Content Placeholder 2">
            <a:extLst>
              <a:ext uri="{FF2B5EF4-FFF2-40B4-BE49-F238E27FC236}">
                <a16:creationId xmlns:a16="http://schemas.microsoft.com/office/drawing/2014/main" id="{718C58D3-07B7-136D-7C73-12CB9D1E664A}"/>
              </a:ext>
            </a:extLst>
          </p:cNvPr>
          <p:cNvSpPr txBox="1">
            <a:spLocks/>
          </p:cNvSpPr>
          <p:nvPr/>
        </p:nvSpPr>
        <p:spPr>
          <a:xfrm>
            <a:off x="1212770" y="5921062"/>
            <a:ext cx="1063936" cy="4276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732" b="1" dirty="0">
                <a:solidFill>
                  <a:schemeClr val="bg1"/>
                </a:solidFill>
                <a:latin typeface="Museo Sans 700" panose="02000000000000000000" pitchFamily="2" charset="77"/>
                <a:ea typeface="Verdana" panose="020B0604030504040204" pitchFamily="34" charset="0"/>
                <a:cs typeface="Verdana" panose="020B0604030504040204" pitchFamily="34" charset="0"/>
              </a:rPr>
              <a:t>2008</a:t>
            </a:r>
            <a:endParaRPr lang="en-GB" sz="1732" dirty="0">
              <a:solidFill>
                <a:schemeClr val="bg1"/>
              </a:solidFill>
              <a:latin typeface="Museo Sans 300" panose="02000000000000000000" pitchFamily="2" charset="77"/>
              <a:ea typeface="Verdana" panose="020B0604030504040204" pitchFamily="34" charset="0"/>
              <a:cs typeface="Verdana" panose="020B0604030504040204" pitchFamily="34" charset="0"/>
            </a:endParaRPr>
          </a:p>
        </p:txBody>
      </p:sp>
      <p:pic>
        <p:nvPicPr>
          <p:cNvPr id="45" name="Graphique 44">
            <a:extLst>
              <a:ext uri="{FF2B5EF4-FFF2-40B4-BE49-F238E27FC236}">
                <a16:creationId xmlns:a16="http://schemas.microsoft.com/office/drawing/2014/main" id="{56A118AD-F75B-9F2C-FB73-76B443625034}"/>
              </a:ext>
            </a:extLst>
          </p:cNvPr>
          <p:cNvPicPr>
            <a:picLocks noChangeAspect="1"/>
          </p:cNvPicPr>
          <p:nvPr/>
        </p:nvPicPr>
        <p:blipFill>
          <a:blip r:embed="rId6">
            <a:extLst>
              <a:ext uri="{96DAC541-7B7A-43D3-8B79-37D633B846F1}">
                <asvg:svgBlip xmlns:asvg="http://schemas.microsoft.com/office/drawing/2016/SVG/main" r:embed="rId31"/>
              </a:ext>
            </a:extLst>
          </a:blip>
          <a:stretch>
            <a:fillRect/>
          </a:stretch>
        </p:blipFill>
        <p:spPr>
          <a:xfrm rot="10800000">
            <a:off x="3476847" y="7350986"/>
            <a:ext cx="455515" cy="392686"/>
          </a:xfrm>
          <a:prstGeom prst="rect">
            <a:avLst/>
          </a:prstGeom>
        </p:spPr>
      </p:pic>
      <p:sp>
        <p:nvSpPr>
          <p:cNvPr id="46" name="Content Placeholder 2">
            <a:extLst>
              <a:ext uri="{FF2B5EF4-FFF2-40B4-BE49-F238E27FC236}">
                <a16:creationId xmlns:a16="http://schemas.microsoft.com/office/drawing/2014/main" id="{F0CE67DE-33D0-8EBA-557E-2886C0CEC0E0}"/>
              </a:ext>
            </a:extLst>
          </p:cNvPr>
          <p:cNvSpPr txBox="1">
            <a:spLocks/>
          </p:cNvSpPr>
          <p:nvPr/>
        </p:nvSpPr>
        <p:spPr>
          <a:xfrm>
            <a:off x="8672055" y="5944425"/>
            <a:ext cx="1063936" cy="4276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732" b="1" dirty="0">
                <a:solidFill>
                  <a:schemeClr val="bg1"/>
                </a:solidFill>
                <a:latin typeface="Museo Sans 700" panose="02000000000000000000" pitchFamily="2" charset="77"/>
                <a:ea typeface="Verdana" panose="020B0604030504040204" pitchFamily="34" charset="0"/>
                <a:cs typeface="Verdana" panose="020B0604030504040204" pitchFamily="34" charset="0"/>
              </a:rPr>
              <a:t>2015</a:t>
            </a:r>
            <a:endParaRPr lang="en-GB" sz="1732" dirty="0">
              <a:solidFill>
                <a:schemeClr val="bg1"/>
              </a:solidFill>
              <a:latin typeface="Museo Sans 300" panose="02000000000000000000" pitchFamily="2" charset="77"/>
              <a:ea typeface="Verdana" panose="020B0604030504040204" pitchFamily="34" charset="0"/>
              <a:cs typeface="Verdana" panose="020B0604030504040204" pitchFamily="34" charset="0"/>
            </a:endParaRPr>
          </a:p>
        </p:txBody>
      </p:sp>
      <p:pic>
        <p:nvPicPr>
          <p:cNvPr id="47" name="Graphique 46">
            <a:extLst>
              <a:ext uri="{FF2B5EF4-FFF2-40B4-BE49-F238E27FC236}">
                <a16:creationId xmlns:a16="http://schemas.microsoft.com/office/drawing/2014/main" id="{5ED19E1E-AD84-2E82-D325-8D5C65452908}"/>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5880569" y="2741637"/>
            <a:ext cx="455515" cy="392686"/>
          </a:xfrm>
          <a:prstGeom prst="rect">
            <a:avLst/>
          </a:prstGeom>
        </p:spPr>
      </p:pic>
      <p:pic>
        <p:nvPicPr>
          <p:cNvPr id="48" name="Graphique 47">
            <a:extLst>
              <a:ext uri="{FF2B5EF4-FFF2-40B4-BE49-F238E27FC236}">
                <a16:creationId xmlns:a16="http://schemas.microsoft.com/office/drawing/2014/main" id="{80F01E94-71D9-671E-188D-A39BB982A57C}"/>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0925014" y="2741090"/>
            <a:ext cx="455515" cy="392686"/>
          </a:xfrm>
          <a:prstGeom prst="rect">
            <a:avLst/>
          </a:prstGeom>
        </p:spPr>
      </p:pic>
      <p:pic>
        <p:nvPicPr>
          <p:cNvPr id="49" name="Graphique 48">
            <a:extLst>
              <a:ext uri="{FF2B5EF4-FFF2-40B4-BE49-F238E27FC236}">
                <a16:creationId xmlns:a16="http://schemas.microsoft.com/office/drawing/2014/main" id="{31E5CAD7-2494-0BE9-6A65-260FC27B1B25}"/>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15871786" y="2770447"/>
            <a:ext cx="455515" cy="392686"/>
          </a:xfrm>
          <a:prstGeom prst="rect">
            <a:avLst/>
          </a:prstGeom>
        </p:spPr>
      </p:pic>
      <p:pic>
        <p:nvPicPr>
          <p:cNvPr id="50" name="Graphique 49">
            <a:extLst>
              <a:ext uri="{FF2B5EF4-FFF2-40B4-BE49-F238E27FC236}">
                <a16:creationId xmlns:a16="http://schemas.microsoft.com/office/drawing/2014/main" id="{81D7E515-6F0E-9CBB-DA8A-11069A2B9CD6}"/>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9040287" y="4892176"/>
            <a:ext cx="585469" cy="283370"/>
          </a:xfrm>
          <a:prstGeom prst="rect">
            <a:avLst/>
          </a:prstGeom>
        </p:spPr>
      </p:pic>
      <p:pic>
        <p:nvPicPr>
          <p:cNvPr id="51" name="Image 50" descr="Une image contenant Graphique, cercle, symbole, logo&#10;&#10;Description générée automatiquement">
            <a:extLst>
              <a:ext uri="{FF2B5EF4-FFF2-40B4-BE49-F238E27FC236}">
                <a16:creationId xmlns:a16="http://schemas.microsoft.com/office/drawing/2014/main" id="{A19AF09D-7D73-CC09-E83C-5D02AE546AD0}"/>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9040287" y="9110159"/>
            <a:ext cx="359173" cy="359173"/>
          </a:xfrm>
          <a:prstGeom prst="rect">
            <a:avLst/>
          </a:prstGeom>
        </p:spPr>
      </p:pic>
      <p:pic>
        <p:nvPicPr>
          <p:cNvPr id="52" name="Image 51" descr="Une image contenant cercle, symbole, étoile, astronomie&#10;&#10;Description générée automatiquement">
            <a:extLst>
              <a:ext uri="{FF2B5EF4-FFF2-40B4-BE49-F238E27FC236}">
                <a16:creationId xmlns:a16="http://schemas.microsoft.com/office/drawing/2014/main" id="{C5C0AA64-4062-8EF8-9D55-5953E9F545F6}"/>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9541894" y="9110159"/>
            <a:ext cx="359173" cy="359173"/>
          </a:xfrm>
          <a:prstGeom prst="rect">
            <a:avLst/>
          </a:prstGeom>
        </p:spPr>
      </p:pic>
      <p:pic>
        <p:nvPicPr>
          <p:cNvPr id="53" name="Image 52" descr="Une image contenant cercle, Graphique, Caractère coloré, conception&#10;&#10;Description générée automatiquement">
            <a:extLst>
              <a:ext uri="{FF2B5EF4-FFF2-40B4-BE49-F238E27FC236}">
                <a16:creationId xmlns:a16="http://schemas.microsoft.com/office/drawing/2014/main" id="{B323ED1D-B30A-8563-7CA0-2BBF17252E63}"/>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9996524" y="9082206"/>
            <a:ext cx="411564" cy="411564"/>
          </a:xfrm>
          <a:prstGeom prst="rect">
            <a:avLst/>
          </a:prstGeom>
        </p:spPr>
      </p:pic>
      <p:pic>
        <p:nvPicPr>
          <p:cNvPr id="54" name="Image 53" descr="Une image contenant cercle, symbole, étoile, astronomie&#10;&#10;Description générée automatiquement">
            <a:extLst>
              <a:ext uri="{FF2B5EF4-FFF2-40B4-BE49-F238E27FC236}">
                <a16:creationId xmlns:a16="http://schemas.microsoft.com/office/drawing/2014/main" id="{11064888-B293-C6BF-1EA8-D12BBED04971}"/>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4014312" y="8976211"/>
            <a:ext cx="359173" cy="359173"/>
          </a:xfrm>
          <a:prstGeom prst="rect">
            <a:avLst/>
          </a:prstGeom>
        </p:spPr>
      </p:pic>
      <p:pic>
        <p:nvPicPr>
          <p:cNvPr id="55" name="Image 54" descr="Une image contenant texte, Police, Graphique, logo&#10;&#10;Description générée automatiquement">
            <a:extLst>
              <a:ext uri="{FF2B5EF4-FFF2-40B4-BE49-F238E27FC236}">
                <a16:creationId xmlns:a16="http://schemas.microsoft.com/office/drawing/2014/main" id="{4203CDF3-FA63-2AD2-847A-DF6AB851B7A8}"/>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1676498" y="4966979"/>
            <a:ext cx="1256286" cy="431325"/>
          </a:xfrm>
          <a:prstGeom prst="rect">
            <a:avLst/>
          </a:prstGeom>
          <a:noFill/>
          <a:ln>
            <a:noFill/>
          </a:ln>
        </p:spPr>
      </p:pic>
      <p:sp>
        <p:nvSpPr>
          <p:cNvPr id="56" name="object 3">
            <a:extLst>
              <a:ext uri="{FF2B5EF4-FFF2-40B4-BE49-F238E27FC236}">
                <a16:creationId xmlns:a16="http://schemas.microsoft.com/office/drawing/2014/main" id="{9ECFF0DA-9004-16AF-B396-77EA1EA3592F}"/>
              </a:ext>
            </a:extLst>
          </p:cNvPr>
          <p:cNvSpPr txBox="1"/>
          <p:nvPr/>
        </p:nvSpPr>
        <p:spPr>
          <a:xfrm>
            <a:off x="16492070" y="2773031"/>
            <a:ext cx="3158824" cy="2250938"/>
          </a:xfrm>
          <a:prstGeom prst="rect">
            <a:avLst/>
          </a:prstGeom>
        </p:spPr>
        <p:txBody>
          <a:bodyPr vert="horz" wrap="square" lIns="0" tIns="6351" rIns="0" bIns="0" rtlCol="0" anchor="t">
            <a:spAutoFit/>
          </a:bodyPr>
          <a:lstStyle/>
          <a:p>
            <a:pPr marL="12566" marR="4189">
              <a:lnSpc>
                <a:spcPts val="2144"/>
              </a:lnSpc>
              <a:spcBef>
                <a:spcPts val="49"/>
              </a:spcBef>
              <a:spcAft>
                <a:spcPts val="989"/>
              </a:spcAft>
            </a:pPr>
            <a:r>
              <a:rPr lang="en-GB" sz="2309" b="1" dirty="0" err="1">
                <a:solidFill>
                  <a:srgbClr val="A6A6A6"/>
                </a:solidFill>
                <a:latin typeface="Museo Sans 700" panose="02000000000000000000" pitchFamily="2" charset="77"/>
                <a:ea typeface="Verdana" panose="020B0604030504040204" pitchFamily="34" charset="0"/>
                <a:cs typeface="Verdana" panose="020B0604030504040204" pitchFamily="34" charset="0"/>
              </a:rPr>
              <a:t>Aujourd’hui</a:t>
            </a:r>
            <a:endParaRPr lang="en-GB" sz="2309" b="1" spc="5" dirty="0">
              <a:latin typeface="Museo Sans 700" panose="02000000000000000000" pitchFamily="2" charset="77"/>
              <a:cs typeface="Calibri"/>
            </a:endParaRPr>
          </a:p>
          <a:p>
            <a:pPr marL="21991">
              <a:spcBef>
                <a:spcPts val="970"/>
              </a:spcBef>
              <a:spcAft>
                <a:spcPts val="989"/>
              </a:spcAft>
            </a:pPr>
            <a:r>
              <a:rPr lang="en-GB" sz="1567" spc="-30" dirty="0">
                <a:latin typeface="Rubik" panose="00000500000000000000" pitchFamily="2" charset="-79"/>
                <a:cs typeface="Rubik" panose="00000500000000000000" pitchFamily="2" charset="-79"/>
              </a:rPr>
              <a:t>Top 10 sur le </a:t>
            </a:r>
            <a:r>
              <a:rPr lang="en-GB" sz="1567" spc="-30" dirty="0" err="1">
                <a:latin typeface="Rubik" panose="00000500000000000000" pitchFamily="2" charset="-79"/>
                <a:cs typeface="Rubik" panose="00000500000000000000" pitchFamily="2" charset="-79"/>
              </a:rPr>
              <a:t>marché</a:t>
            </a:r>
            <a:r>
              <a:rPr lang="en-GB" sz="1567" spc="-30" dirty="0">
                <a:latin typeface="Rubik" panose="00000500000000000000" pitchFamily="2" charset="-79"/>
                <a:cs typeface="Rubik" panose="00000500000000000000" pitchFamily="2" charset="-79"/>
              </a:rPr>
              <a:t> Mondial des </a:t>
            </a:r>
            <a:r>
              <a:rPr lang="en-GB" sz="1567" spc="-30" dirty="0" err="1">
                <a:latin typeface="Rubik" panose="00000500000000000000" pitchFamily="2" charset="-79"/>
                <a:cs typeface="Rubik" panose="00000500000000000000" pitchFamily="2" charset="-79"/>
              </a:rPr>
              <a:t>lubrifiants</a:t>
            </a:r>
            <a:endParaRPr lang="en-GB" sz="1567" spc="5" dirty="0">
              <a:latin typeface="Rubik" panose="00000500000000000000" pitchFamily="2" charset="-79"/>
              <a:cs typeface="Rubik" panose="00000500000000000000" pitchFamily="2" charset="-79"/>
            </a:endParaRPr>
          </a:p>
          <a:p>
            <a:pPr marL="21991">
              <a:spcBef>
                <a:spcPts val="970"/>
              </a:spcBef>
              <a:spcAft>
                <a:spcPts val="989"/>
              </a:spcAft>
            </a:pPr>
            <a:r>
              <a:rPr lang="en-GB" sz="1567" spc="25" dirty="0">
                <a:latin typeface="Rubik" panose="00000500000000000000" pitchFamily="2" charset="-79"/>
                <a:cs typeface="Rubik" panose="00000500000000000000" pitchFamily="2" charset="-79"/>
              </a:rPr>
              <a:t>900</a:t>
            </a:r>
            <a:r>
              <a:rPr lang="en-GB" sz="1567" dirty="0">
                <a:latin typeface="Rubik" panose="00000500000000000000" pitchFamily="2" charset="-79"/>
                <a:cs typeface="Rubik" panose="00000500000000000000" pitchFamily="2" charset="-79"/>
              </a:rPr>
              <a:t> </a:t>
            </a:r>
            <a:r>
              <a:rPr lang="en-GB" sz="1567" spc="5" dirty="0">
                <a:latin typeface="Rubik" panose="00000500000000000000" pitchFamily="2" charset="-79"/>
                <a:cs typeface="Rubik" panose="00000500000000000000" pitchFamily="2" charset="-79"/>
              </a:rPr>
              <a:t>million litres </a:t>
            </a:r>
            <a:r>
              <a:rPr lang="en-GB" sz="1567" spc="5" dirty="0" err="1">
                <a:latin typeface="Rubik" panose="00000500000000000000" pitchFamily="2" charset="-79"/>
                <a:cs typeface="Rubik" panose="00000500000000000000" pitchFamily="2" charset="-79"/>
              </a:rPr>
              <a:t>vendus</a:t>
            </a:r>
            <a:r>
              <a:rPr lang="en-GB" sz="1567" spc="5" dirty="0">
                <a:latin typeface="Rubik" panose="00000500000000000000" pitchFamily="2" charset="-79"/>
                <a:cs typeface="Rubik" panose="00000500000000000000" pitchFamily="2" charset="-79"/>
              </a:rPr>
              <a:t> </a:t>
            </a:r>
            <a:r>
              <a:rPr lang="en-GB" sz="1567" spc="5" dirty="0" err="1">
                <a:latin typeface="Rubik" panose="00000500000000000000" pitchFamily="2" charset="-79"/>
                <a:cs typeface="Rubik" panose="00000500000000000000" pitchFamily="2" charset="-79"/>
              </a:rPr>
              <a:t>en</a:t>
            </a:r>
            <a:r>
              <a:rPr lang="en-GB" sz="1567" spc="5" dirty="0">
                <a:latin typeface="Rubik" panose="00000500000000000000" pitchFamily="2" charset="-79"/>
                <a:cs typeface="Rubik" panose="00000500000000000000" pitchFamily="2" charset="-79"/>
              </a:rPr>
              <a:t> 2022</a:t>
            </a:r>
          </a:p>
          <a:p>
            <a:pPr marL="21991">
              <a:spcBef>
                <a:spcPts val="970"/>
              </a:spcBef>
              <a:spcAft>
                <a:spcPts val="989"/>
              </a:spcAft>
            </a:pPr>
            <a:r>
              <a:rPr lang="en-GB" sz="1567" dirty="0" err="1">
                <a:latin typeface="Rubik" panose="00000500000000000000" pitchFamily="2" charset="-79"/>
                <a:cs typeface="Rubik" panose="00000500000000000000" pitchFamily="2" charset="-79"/>
              </a:rPr>
              <a:t>Lancement</a:t>
            </a:r>
            <a:r>
              <a:rPr lang="en-GB" sz="1567" dirty="0">
                <a:latin typeface="Rubik" panose="00000500000000000000" pitchFamily="2" charset="-79"/>
                <a:cs typeface="Rubik" panose="00000500000000000000" pitchFamily="2" charset="-79"/>
              </a:rPr>
              <a:t> de la </a:t>
            </a:r>
            <a:r>
              <a:rPr lang="en-GB" sz="1567" dirty="0" err="1">
                <a:latin typeface="Rubik" panose="00000500000000000000" pitchFamily="2" charset="-79"/>
                <a:cs typeface="Rubik" panose="00000500000000000000" pitchFamily="2" charset="-79"/>
              </a:rPr>
              <a:t>gamme</a:t>
            </a:r>
            <a:r>
              <a:rPr lang="en-GB" sz="1567" dirty="0">
                <a:latin typeface="Rubik" panose="00000500000000000000" pitchFamily="2" charset="-79"/>
                <a:cs typeface="Rubik" panose="00000500000000000000" pitchFamily="2" charset="-79"/>
              </a:rPr>
              <a:t> IONA </a:t>
            </a:r>
            <a:r>
              <a:rPr lang="en-GB" sz="1567" dirty="0" err="1">
                <a:latin typeface="Rubik" panose="00000500000000000000" pitchFamily="2" charset="-79"/>
                <a:cs typeface="Rubik" panose="00000500000000000000" pitchFamily="2" charset="-79"/>
              </a:rPr>
              <a:t>dédiée</a:t>
            </a:r>
            <a:r>
              <a:rPr lang="en-GB" sz="1567" dirty="0">
                <a:latin typeface="Rubik" panose="00000500000000000000" pitchFamily="2" charset="-79"/>
                <a:cs typeface="Rubik" panose="00000500000000000000" pitchFamily="2" charset="-79"/>
              </a:rPr>
              <a:t> au IVECO Daily </a:t>
            </a:r>
            <a:r>
              <a:rPr lang="en-GB" sz="1567" dirty="0" err="1">
                <a:latin typeface="Rubik" panose="00000500000000000000" pitchFamily="2" charset="-79"/>
                <a:cs typeface="Rubik" panose="00000500000000000000" pitchFamily="2" charset="-79"/>
              </a:rPr>
              <a:t>Electrique</a:t>
            </a:r>
            <a:endParaRPr lang="en-GB" sz="1567" dirty="0">
              <a:latin typeface="Rubik" panose="00000500000000000000" pitchFamily="2" charset="-79"/>
              <a:cs typeface="Rubik" panose="00000500000000000000" pitchFamily="2" charset="-79"/>
            </a:endParaRPr>
          </a:p>
        </p:txBody>
      </p:sp>
      <p:sp>
        <p:nvSpPr>
          <p:cNvPr id="57" name="Rectangle 56">
            <a:extLst>
              <a:ext uri="{FF2B5EF4-FFF2-40B4-BE49-F238E27FC236}">
                <a16:creationId xmlns:a16="http://schemas.microsoft.com/office/drawing/2014/main" id="{8C391E5E-ACA7-CA97-C9FF-4B51BF40A70B}"/>
              </a:ext>
            </a:extLst>
          </p:cNvPr>
          <p:cNvSpPr/>
          <p:nvPr/>
        </p:nvSpPr>
        <p:spPr>
          <a:xfrm>
            <a:off x="974233" y="1658293"/>
            <a:ext cx="15517837" cy="646331"/>
          </a:xfrm>
          <a:prstGeom prst="rect">
            <a:avLst/>
          </a:prstGeom>
        </p:spPr>
        <p:txBody>
          <a:bodyPr wrap="square">
            <a:spAutoFit/>
          </a:bodyPr>
          <a:lstStyle/>
          <a:p>
            <a:r>
              <a:rPr lang="fr-FR" sz="3600" spc="-5" dirty="0">
                <a:latin typeface="Rubik Black" panose="00000A00000000000000" pitchFamily="2" charset="-79"/>
                <a:cs typeface="Rubik Black" panose="00000A00000000000000" pitchFamily="2" charset="-79"/>
              </a:rPr>
              <a:t>PETRONAS LUBRICANTS INTERNATIONAL  </a:t>
            </a:r>
            <a:r>
              <a:rPr lang="fr-FR" sz="2399" spc="-5" dirty="0">
                <a:solidFill>
                  <a:srgbClr val="E41B13"/>
                </a:solidFill>
                <a:latin typeface="Rubik" panose="00000500000000000000" pitchFamily="2" charset="-79"/>
                <a:cs typeface="Rubik" panose="00000500000000000000" pitchFamily="2" charset="-79"/>
              </a:rPr>
              <a:t>| La genèse de FL et son histoire</a:t>
            </a:r>
            <a:endParaRPr lang="fr-FR" sz="2399" dirty="0">
              <a:solidFill>
                <a:srgbClr val="E41B13"/>
              </a:solidFill>
              <a:latin typeface="Rubik" panose="00000500000000000000" pitchFamily="2" charset="-79"/>
              <a:cs typeface="Rubik" panose="00000500000000000000" pitchFamily="2" charset="-79"/>
            </a:endParaRPr>
          </a:p>
        </p:txBody>
      </p:sp>
      <p:pic>
        <p:nvPicPr>
          <p:cNvPr id="58" name="Graphique 57">
            <a:extLst>
              <a:ext uri="{FF2B5EF4-FFF2-40B4-BE49-F238E27FC236}">
                <a16:creationId xmlns:a16="http://schemas.microsoft.com/office/drawing/2014/main" id="{719B2606-C3FF-45CE-BCC7-AF4A56D1C3DD}"/>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386465" y="1463713"/>
            <a:ext cx="1264507" cy="1097037"/>
          </a:xfrm>
          <a:prstGeom prst="rect">
            <a:avLst/>
          </a:prstGeom>
        </p:spPr>
      </p:pic>
    </p:spTree>
    <p:extLst>
      <p:ext uri="{BB962C8B-B14F-4D97-AF65-F5344CB8AC3E}">
        <p14:creationId xmlns:p14="http://schemas.microsoft.com/office/powerpoint/2010/main" val="31691395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5FCC5-F77E-C877-53F5-80C42D446ED9}"/>
            </a:ext>
          </a:extLst>
        </p:cNvPr>
        <p:cNvGrpSpPr/>
        <p:nvPr/>
      </p:nvGrpSpPr>
      <p:grpSpPr>
        <a:xfrm>
          <a:off x="0" y="0"/>
          <a:ext cx="0" cy="0"/>
          <a:chOff x="0" y="0"/>
          <a:chExt cx="0" cy="0"/>
        </a:xfrm>
      </p:grpSpPr>
      <p:pic>
        <p:nvPicPr>
          <p:cNvPr id="12" name="Image 11">
            <a:extLst>
              <a:ext uri="{FF2B5EF4-FFF2-40B4-BE49-F238E27FC236}">
                <a16:creationId xmlns:a16="http://schemas.microsoft.com/office/drawing/2014/main" id="{8398D1B1-7113-F4DD-16A8-23FB0B7631FE}"/>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7139444" y="10041093"/>
            <a:ext cx="2636830" cy="1040310"/>
          </a:xfrm>
          <a:prstGeom prst="rect">
            <a:avLst/>
          </a:prstGeom>
        </p:spPr>
      </p:pic>
      <p:pic>
        <p:nvPicPr>
          <p:cNvPr id="2" name="Graphique 1">
            <a:extLst>
              <a:ext uri="{FF2B5EF4-FFF2-40B4-BE49-F238E27FC236}">
                <a16:creationId xmlns:a16="http://schemas.microsoft.com/office/drawing/2014/main" id="{AB2B0360-5B83-0B73-91A4-A60E3DA9BE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8530" y="2756518"/>
            <a:ext cx="19508629" cy="3926858"/>
          </a:xfrm>
          <a:prstGeom prst="rect">
            <a:avLst/>
          </a:prstGeom>
        </p:spPr>
      </p:pic>
      <p:grpSp>
        <p:nvGrpSpPr>
          <p:cNvPr id="4" name="Groupe 3">
            <a:extLst>
              <a:ext uri="{FF2B5EF4-FFF2-40B4-BE49-F238E27FC236}">
                <a16:creationId xmlns:a16="http://schemas.microsoft.com/office/drawing/2014/main" id="{FA197740-CC1E-67CE-22C1-E0B09D644EA0}"/>
              </a:ext>
            </a:extLst>
          </p:cNvPr>
          <p:cNvGrpSpPr/>
          <p:nvPr/>
        </p:nvGrpSpPr>
        <p:grpSpPr>
          <a:xfrm>
            <a:off x="8969078" y="2506983"/>
            <a:ext cx="2167533" cy="482451"/>
            <a:chOff x="5284252" y="293187"/>
            <a:chExt cx="1890050" cy="420689"/>
          </a:xfrm>
        </p:grpSpPr>
        <p:pic>
          <p:nvPicPr>
            <p:cNvPr id="9" name="Graphique 8">
              <a:extLst>
                <a:ext uri="{FF2B5EF4-FFF2-40B4-BE49-F238E27FC236}">
                  <a16:creationId xmlns:a16="http://schemas.microsoft.com/office/drawing/2014/main" id="{2F8A5F46-D711-6EC8-8EC7-126BC029229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84252" y="293187"/>
              <a:ext cx="1890050" cy="420689"/>
            </a:xfrm>
            <a:prstGeom prst="rect">
              <a:avLst/>
            </a:prstGeom>
          </p:spPr>
        </p:pic>
        <p:sp>
          <p:nvSpPr>
            <p:cNvPr id="10" name="Content Placeholder 2">
              <a:extLst>
                <a:ext uri="{FF2B5EF4-FFF2-40B4-BE49-F238E27FC236}">
                  <a16:creationId xmlns:a16="http://schemas.microsoft.com/office/drawing/2014/main" id="{C3A6301D-CA9A-E172-AF8E-E8EFF5D124B1}"/>
                </a:ext>
              </a:extLst>
            </p:cNvPr>
            <p:cNvSpPr txBox="1">
              <a:spLocks/>
            </p:cNvSpPr>
            <p:nvPr/>
          </p:nvSpPr>
          <p:spPr>
            <a:xfrm>
              <a:off x="5539069" y="379520"/>
              <a:ext cx="1380409" cy="2593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732" b="1" dirty="0">
                  <a:solidFill>
                    <a:schemeClr val="bg1"/>
                  </a:solidFill>
                  <a:latin typeface="Museo Sans 700" panose="02000000000000000000" pitchFamily="2" charset="77"/>
                  <a:ea typeface="Verdana" panose="020B0604030504040204" pitchFamily="34" charset="0"/>
                  <a:cs typeface="Verdana" panose="020B0604030504040204" pitchFamily="34" charset="0"/>
                </a:rPr>
                <a:t>Automobile</a:t>
              </a:r>
              <a:endParaRPr lang="en-GB" sz="1732" dirty="0">
                <a:solidFill>
                  <a:schemeClr val="bg1"/>
                </a:solidFill>
                <a:latin typeface="Museo Sans 300" panose="02000000000000000000" pitchFamily="2" charset="77"/>
                <a:ea typeface="Verdana" panose="020B0604030504040204" pitchFamily="34" charset="0"/>
                <a:cs typeface="Verdana" panose="020B0604030504040204" pitchFamily="34" charset="0"/>
              </a:endParaRPr>
            </a:p>
          </p:txBody>
        </p:sp>
      </p:grpSp>
      <p:pic>
        <p:nvPicPr>
          <p:cNvPr id="59" name="Graphique 58">
            <a:extLst>
              <a:ext uri="{FF2B5EF4-FFF2-40B4-BE49-F238E27FC236}">
                <a16:creationId xmlns:a16="http://schemas.microsoft.com/office/drawing/2014/main" id="{C46F5C19-4D90-4AE1-949A-2D7B799BFD6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8482" y="7163715"/>
            <a:ext cx="19288725" cy="2261870"/>
          </a:xfrm>
          <a:prstGeom prst="rect">
            <a:avLst/>
          </a:prstGeom>
        </p:spPr>
      </p:pic>
      <p:sp>
        <p:nvSpPr>
          <p:cNvPr id="60" name="Rectangle 59">
            <a:extLst>
              <a:ext uri="{FF2B5EF4-FFF2-40B4-BE49-F238E27FC236}">
                <a16:creationId xmlns:a16="http://schemas.microsoft.com/office/drawing/2014/main" id="{AE474330-2C0B-5782-41BC-7ADFC735C19B}"/>
              </a:ext>
            </a:extLst>
          </p:cNvPr>
          <p:cNvSpPr/>
          <p:nvPr/>
        </p:nvSpPr>
        <p:spPr>
          <a:xfrm>
            <a:off x="974233" y="1658292"/>
            <a:ext cx="18382930" cy="646331"/>
          </a:xfrm>
          <a:prstGeom prst="rect">
            <a:avLst/>
          </a:prstGeom>
        </p:spPr>
        <p:txBody>
          <a:bodyPr wrap="square">
            <a:spAutoFit/>
          </a:bodyPr>
          <a:lstStyle/>
          <a:p>
            <a:r>
              <a:rPr lang="fr-FR" sz="3600" spc="-5" dirty="0">
                <a:solidFill>
                  <a:srgbClr val="FFFFFF"/>
                </a:solidFill>
                <a:latin typeface="Rubik Black" panose="00000A00000000000000" pitchFamily="2" charset="-79"/>
                <a:cs typeface="Rubik Black" panose="00000A00000000000000" pitchFamily="2" charset="-79"/>
              </a:rPr>
              <a:t>PRÉSENTATION MARQUE PETRONAS   </a:t>
            </a:r>
            <a:r>
              <a:rPr lang="fr-FR" sz="2399" spc="-5" dirty="0">
                <a:solidFill>
                  <a:srgbClr val="E41B13"/>
                </a:solidFill>
                <a:latin typeface="Rubik" panose="00000500000000000000" pitchFamily="2" charset="-79"/>
                <a:cs typeface="Rubik" panose="00000500000000000000" pitchFamily="2" charset="-79"/>
              </a:rPr>
              <a:t>| </a:t>
            </a:r>
            <a:r>
              <a:rPr lang="fr-FR" sz="2399" spc="-5" dirty="0" err="1">
                <a:solidFill>
                  <a:srgbClr val="E41B13"/>
                </a:solidFill>
                <a:latin typeface="Rubik" panose="00000500000000000000" pitchFamily="2" charset="-79"/>
                <a:cs typeface="Rubik" panose="00000500000000000000" pitchFamily="2" charset="-79"/>
              </a:rPr>
              <a:t>Co-création</a:t>
            </a:r>
            <a:r>
              <a:rPr lang="fr-FR" sz="2399" spc="-5" dirty="0">
                <a:solidFill>
                  <a:srgbClr val="E41B13"/>
                </a:solidFill>
                <a:latin typeface="Rubik" panose="00000500000000000000" pitchFamily="2" charset="-79"/>
                <a:cs typeface="Rubik" panose="00000500000000000000" pitchFamily="2" charset="-79"/>
              </a:rPr>
              <a:t> des fluides de pointe avec et pour ses partenaires</a:t>
            </a:r>
            <a:endParaRPr lang="fr-FR" sz="2399" dirty="0">
              <a:solidFill>
                <a:srgbClr val="E41B13"/>
              </a:solidFill>
              <a:latin typeface="Rubik" panose="00000500000000000000" pitchFamily="2" charset="-79"/>
              <a:cs typeface="Rubik" panose="00000500000000000000" pitchFamily="2" charset="-79"/>
            </a:endParaRPr>
          </a:p>
        </p:txBody>
      </p:sp>
      <p:pic>
        <p:nvPicPr>
          <p:cNvPr id="62" name="Picture 10" descr="A picture containing monitor, screen, small, side&#10;&#10;Description automatically generated">
            <a:extLst>
              <a:ext uri="{FF2B5EF4-FFF2-40B4-BE49-F238E27FC236}">
                <a16:creationId xmlns:a16="http://schemas.microsoft.com/office/drawing/2014/main" id="{07FD995F-FA9C-7D6F-CC16-711C01C37C07}"/>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261077" y="3063518"/>
            <a:ext cx="18171152" cy="1965660"/>
          </a:xfrm>
          <a:prstGeom prst="rect">
            <a:avLst/>
          </a:prstGeom>
        </p:spPr>
      </p:pic>
      <p:sp>
        <p:nvSpPr>
          <p:cNvPr id="63" name="TextBox 13">
            <a:extLst>
              <a:ext uri="{FF2B5EF4-FFF2-40B4-BE49-F238E27FC236}">
                <a16:creationId xmlns:a16="http://schemas.microsoft.com/office/drawing/2014/main" id="{F20530D9-2643-8028-7F36-D5E780867046}"/>
              </a:ext>
            </a:extLst>
          </p:cNvPr>
          <p:cNvSpPr txBox="1"/>
          <p:nvPr/>
        </p:nvSpPr>
        <p:spPr>
          <a:xfrm>
            <a:off x="982854" y="9448362"/>
            <a:ext cx="14911455" cy="295337"/>
          </a:xfrm>
          <a:prstGeom prst="rect">
            <a:avLst/>
          </a:prstGeom>
          <a:noFill/>
        </p:spPr>
        <p:txBody>
          <a:bodyPr wrap="square" rtlCol="0">
            <a:spAutoFit/>
          </a:bodyPr>
          <a:lstStyle/>
          <a:p>
            <a:pPr marL="12700" marR="5081" defTabSz="914025">
              <a:spcBef>
                <a:spcPts val="605"/>
              </a:spcBef>
              <a:tabLst>
                <a:tab pos="1554005" algn="l"/>
                <a:tab pos="3753873" algn="l"/>
                <a:tab pos="4105065" algn="l"/>
              </a:tabLst>
              <a:defRPr/>
            </a:pPr>
            <a:r>
              <a:rPr lang="fr-FR" sz="1319" kern="0" dirty="0">
                <a:solidFill>
                  <a:srgbClr val="E1251B"/>
                </a:solidFill>
                <a:latin typeface="Museo Sans 300" panose="02000000000000000000" pitchFamily="2" charset="77"/>
                <a:cs typeface="Arial" panose="020B0604020202020204" pitchFamily="34" charset="0"/>
              </a:rPr>
              <a:t>Depuis 5 ans, PLI est en partenariat officiel avec les plus grandes marques mondiales.</a:t>
            </a:r>
            <a:endParaRPr lang="en-GB" sz="1319" kern="0" dirty="0">
              <a:solidFill>
                <a:srgbClr val="E1251B"/>
              </a:solidFill>
              <a:latin typeface="Museo Sans 300" panose="02000000000000000000" pitchFamily="2" charset="77"/>
              <a:cs typeface="Arial" panose="020B0604020202020204" pitchFamily="34" charset="0"/>
            </a:endParaRPr>
          </a:p>
        </p:txBody>
      </p:sp>
      <p:pic>
        <p:nvPicPr>
          <p:cNvPr id="64" name="Picture 15" descr="A picture containing monitor, screen, small, side&#10;&#10;Description automatically generated">
            <a:extLst>
              <a:ext uri="{FF2B5EF4-FFF2-40B4-BE49-F238E27FC236}">
                <a16:creationId xmlns:a16="http://schemas.microsoft.com/office/drawing/2014/main" id="{A35301FD-B83F-AFC8-7921-0C848947A4FB}"/>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1337652" y="5598171"/>
            <a:ext cx="5286120" cy="1041974"/>
          </a:xfrm>
          <a:prstGeom prst="rect">
            <a:avLst/>
          </a:prstGeom>
        </p:spPr>
      </p:pic>
      <p:pic>
        <p:nvPicPr>
          <p:cNvPr id="65" name="Picture 17" descr="A picture containing monitor, screen, small, side&#10;&#10;Description automatically generated">
            <a:extLst>
              <a:ext uri="{FF2B5EF4-FFF2-40B4-BE49-F238E27FC236}">
                <a16:creationId xmlns:a16="http://schemas.microsoft.com/office/drawing/2014/main" id="{5DFBFCA9-782F-F129-5C4A-8014F88BEA68}"/>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7715643" y="5573247"/>
            <a:ext cx="4947268" cy="1041974"/>
          </a:xfrm>
          <a:prstGeom prst="rect">
            <a:avLst/>
          </a:prstGeom>
        </p:spPr>
      </p:pic>
      <p:pic>
        <p:nvPicPr>
          <p:cNvPr id="66" name="Picture 19" descr="A picture containing monitor, screen, small, side&#10;&#10;Description automatically generated">
            <a:extLst>
              <a:ext uri="{FF2B5EF4-FFF2-40B4-BE49-F238E27FC236}">
                <a16:creationId xmlns:a16="http://schemas.microsoft.com/office/drawing/2014/main" id="{4BF5792C-78C8-F25B-FAA7-898AA774D49A}"/>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15030232" y="5587700"/>
            <a:ext cx="1728155" cy="1041974"/>
          </a:xfrm>
          <a:prstGeom prst="rect">
            <a:avLst/>
          </a:prstGeom>
        </p:spPr>
      </p:pic>
      <p:pic>
        <p:nvPicPr>
          <p:cNvPr id="67" name="Picture 21" descr="A picture containing monitor, screen, small, side&#10;&#10;Description automatically generated">
            <a:extLst>
              <a:ext uri="{FF2B5EF4-FFF2-40B4-BE49-F238E27FC236}">
                <a16:creationId xmlns:a16="http://schemas.microsoft.com/office/drawing/2014/main" id="{74502611-A958-0116-E459-058CFFC905DF}"/>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1483865" y="7435566"/>
            <a:ext cx="17256704" cy="1740944"/>
          </a:xfrm>
          <a:prstGeom prst="rect">
            <a:avLst/>
          </a:prstGeom>
        </p:spPr>
      </p:pic>
      <p:sp>
        <p:nvSpPr>
          <p:cNvPr id="69" name="Content Placeholder 2">
            <a:extLst>
              <a:ext uri="{FF2B5EF4-FFF2-40B4-BE49-F238E27FC236}">
                <a16:creationId xmlns:a16="http://schemas.microsoft.com/office/drawing/2014/main" id="{A8C3557B-F5D0-3B8E-F139-AB73C8F3CC17}"/>
              </a:ext>
            </a:extLst>
          </p:cNvPr>
          <p:cNvSpPr txBox="1">
            <a:spLocks/>
          </p:cNvSpPr>
          <p:nvPr/>
        </p:nvSpPr>
        <p:spPr>
          <a:xfrm>
            <a:off x="1253878" y="5316032"/>
            <a:ext cx="2276397" cy="427686"/>
          </a:xfrm>
          <a:prstGeom prst="rect">
            <a:avLst/>
          </a:prstGeom>
          <a:no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732" b="1" dirty="0" err="1">
                <a:solidFill>
                  <a:srgbClr val="E1251B"/>
                </a:solidFill>
                <a:latin typeface="Museo Sans 700" panose="02000000000000000000" pitchFamily="2" charset="77"/>
                <a:ea typeface="Verdana" panose="020B0604030504040204" pitchFamily="34" charset="0"/>
                <a:cs typeface="Verdana" panose="020B0604030504040204" pitchFamily="34" charset="0"/>
              </a:rPr>
              <a:t>Moteurs</a:t>
            </a:r>
            <a:endParaRPr lang="en-GB" sz="1732" dirty="0">
              <a:solidFill>
                <a:srgbClr val="E1251B"/>
              </a:solidFill>
              <a:latin typeface="Museo Sans 300" panose="02000000000000000000" pitchFamily="2" charset="77"/>
              <a:ea typeface="Verdana" panose="020B0604030504040204" pitchFamily="34" charset="0"/>
              <a:cs typeface="Verdana" panose="020B0604030504040204" pitchFamily="34" charset="0"/>
            </a:endParaRPr>
          </a:p>
        </p:txBody>
      </p:sp>
      <p:sp>
        <p:nvSpPr>
          <p:cNvPr id="70" name="Content Placeholder 2">
            <a:extLst>
              <a:ext uri="{FF2B5EF4-FFF2-40B4-BE49-F238E27FC236}">
                <a16:creationId xmlns:a16="http://schemas.microsoft.com/office/drawing/2014/main" id="{49253839-7407-9496-0541-BDD57F4ED407}"/>
              </a:ext>
            </a:extLst>
          </p:cNvPr>
          <p:cNvSpPr txBox="1">
            <a:spLocks/>
          </p:cNvSpPr>
          <p:nvPr/>
        </p:nvSpPr>
        <p:spPr>
          <a:xfrm>
            <a:off x="8108524" y="5311301"/>
            <a:ext cx="2276397" cy="427686"/>
          </a:xfrm>
          <a:prstGeom prst="rect">
            <a:avLst/>
          </a:prstGeom>
          <a:no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732" b="1" dirty="0">
                <a:solidFill>
                  <a:srgbClr val="E1251B"/>
                </a:solidFill>
                <a:latin typeface="Museo Sans 700" panose="02000000000000000000" pitchFamily="2" charset="77"/>
                <a:ea typeface="Verdana" panose="020B0604030504040204" pitchFamily="34" charset="0"/>
                <a:cs typeface="Verdana" panose="020B0604030504040204" pitchFamily="34" charset="0"/>
              </a:rPr>
              <a:t>Transmissions</a:t>
            </a:r>
            <a:endParaRPr lang="en-GB" sz="1732" dirty="0">
              <a:solidFill>
                <a:srgbClr val="E1251B"/>
              </a:solidFill>
              <a:latin typeface="Museo Sans 300" panose="02000000000000000000" pitchFamily="2" charset="77"/>
              <a:ea typeface="Verdana" panose="020B0604030504040204" pitchFamily="34" charset="0"/>
              <a:cs typeface="Verdana" panose="020B0604030504040204" pitchFamily="34" charset="0"/>
            </a:endParaRPr>
          </a:p>
        </p:txBody>
      </p:sp>
      <p:sp>
        <p:nvSpPr>
          <p:cNvPr id="71" name="Content Placeholder 2">
            <a:extLst>
              <a:ext uri="{FF2B5EF4-FFF2-40B4-BE49-F238E27FC236}">
                <a16:creationId xmlns:a16="http://schemas.microsoft.com/office/drawing/2014/main" id="{1550A74A-BC64-9608-ED64-1687217585B5}"/>
              </a:ext>
            </a:extLst>
          </p:cNvPr>
          <p:cNvSpPr txBox="1">
            <a:spLocks/>
          </p:cNvSpPr>
          <p:nvPr/>
        </p:nvSpPr>
        <p:spPr>
          <a:xfrm>
            <a:off x="14963169" y="5316030"/>
            <a:ext cx="3319275" cy="427686"/>
          </a:xfrm>
          <a:prstGeom prst="rect">
            <a:avLst/>
          </a:prstGeom>
          <a:no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732" b="1" dirty="0" err="1">
                <a:solidFill>
                  <a:srgbClr val="E1251B"/>
                </a:solidFill>
                <a:latin typeface="Museo Sans 700" panose="02000000000000000000" pitchFamily="2" charset="77"/>
                <a:ea typeface="Verdana" panose="020B0604030504040204" pitchFamily="34" charset="0"/>
                <a:cs typeface="Verdana" panose="020B0604030504040204" pitchFamily="34" charset="0"/>
              </a:rPr>
              <a:t>Systèmes</a:t>
            </a:r>
            <a:r>
              <a:rPr lang="en-GB" sz="1732" b="1" dirty="0">
                <a:solidFill>
                  <a:srgbClr val="E1251B"/>
                </a:solidFill>
                <a:latin typeface="Museo Sans 700" panose="02000000000000000000" pitchFamily="2" charset="77"/>
                <a:ea typeface="Verdana" panose="020B0604030504040204" pitchFamily="34" charset="0"/>
                <a:cs typeface="Verdana" panose="020B0604030504040204" pitchFamily="34" charset="0"/>
              </a:rPr>
              <a:t> de </a:t>
            </a:r>
            <a:r>
              <a:rPr lang="en-GB" sz="1732" b="1" dirty="0" err="1">
                <a:solidFill>
                  <a:srgbClr val="E1251B"/>
                </a:solidFill>
                <a:latin typeface="Museo Sans 700" panose="02000000000000000000" pitchFamily="2" charset="77"/>
                <a:ea typeface="Verdana" panose="020B0604030504040204" pitchFamily="34" charset="0"/>
                <a:cs typeface="Verdana" panose="020B0604030504040204" pitchFamily="34" charset="0"/>
              </a:rPr>
              <a:t>refroidissement</a:t>
            </a:r>
            <a:endParaRPr lang="en-GB" sz="1732" dirty="0">
              <a:solidFill>
                <a:srgbClr val="E1251B"/>
              </a:solidFill>
              <a:latin typeface="Museo Sans 300" panose="02000000000000000000" pitchFamily="2" charset="77"/>
              <a:ea typeface="Verdana" panose="020B0604030504040204" pitchFamily="34" charset="0"/>
              <a:cs typeface="Verdana" panose="020B0604030504040204" pitchFamily="34" charset="0"/>
            </a:endParaRPr>
          </a:p>
        </p:txBody>
      </p:sp>
      <p:pic>
        <p:nvPicPr>
          <p:cNvPr id="72" name="Graphique 71">
            <a:extLst>
              <a:ext uri="{FF2B5EF4-FFF2-40B4-BE49-F238E27FC236}">
                <a16:creationId xmlns:a16="http://schemas.microsoft.com/office/drawing/2014/main" id="{15DACC41-8B87-6747-D5B7-847878203A0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86465" y="1463713"/>
            <a:ext cx="1264507" cy="1097037"/>
          </a:xfrm>
          <a:prstGeom prst="rect">
            <a:avLst/>
          </a:prstGeom>
        </p:spPr>
      </p:pic>
      <p:pic>
        <p:nvPicPr>
          <p:cNvPr id="74" name="Graphique 73">
            <a:extLst>
              <a:ext uri="{FF2B5EF4-FFF2-40B4-BE49-F238E27FC236}">
                <a16:creationId xmlns:a16="http://schemas.microsoft.com/office/drawing/2014/main" id="{4A5D7E86-3FD3-4369-75BA-3430EE1ADDC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69078" y="6914419"/>
            <a:ext cx="2167533" cy="482451"/>
          </a:xfrm>
          <a:prstGeom prst="rect">
            <a:avLst/>
          </a:prstGeom>
        </p:spPr>
      </p:pic>
      <p:sp>
        <p:nvSpPr>
          <p:cNvPr id="75" name="Content Placeholder 2">
            <a:extLst>
              <a:ext uri="{FF2B5EF4-FFF2-40B4-BE49-F238E27FC236}">
                <a16:creationId xmlns:a16="http://schemas.microsoft.com/office/drawing/2014/main" id="{19968C56-1C85-7EC6-9329-A4D4CF8FC454}"/>
              </a:ext>
            </a:extLst>
          </p:cNvPr>
          <p:cNvSpPr txBox="1">
            <a:spLocks/>
          </p:cNvSpPr>
          <p:nvPr/>
        </p:nvSpPr>
        <p:spPr>
          <a:xfrm>
            <a:off x="9261307" y="7005381"/>
            <a:ext cx="1583069" cy="2974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732" b="1" dirty="0">
                <a:solidFill>
                  <a:schemeClr val="bg1"/>
                </a:solidFill>
                <a:latin typeface="Museo Sans 700" panose="02000000000000000000" pitchFamily="2" charset="77"/>
                <a:ea typeface="Verdana" panose="020B0604030504040204" pitchFamily="34" charset="0"/>
                <a:cs typeface="Verdana" panose="020B0604030504040204" pitchFamily="34" charset="0"/>
              </a:rPr>
              <a:t>Industrie</a:t>
            </a:r>
            <a:endParaRPr lang="en-GB" sz="1732" dirty="0">
              <a:solidFill>
                <a:schemeClr val="bg1"/>
              </a:solidFill>
              <a:latin typeface="Museo Sans 300" panose="02000000000000000000" pitchFamily="2" charset="77"/>
              <a:ea typeface="Verdana" panose="020B0604030504040204" pitchFamily="34" charset="0"/>
              <a:cs typeface="Verdana" panose="020B0604030504040204" pitchFamily="34" charset="0"/>
            </a:endParaRPr>
          </a:p>
        </p:txBody>
      </p:sp>
      <p:cxnSp>
        <p:nvCxnSpPr>
          <p:cNvPr id="76" name="Connecteur droit 75">
            <a:extLst>
              <a:ext uri="{FF2B5EF4-FFF2-40B4-BE49-F238E27FC236}">
                <a16:creationId xmlns:a16="http://schemas.microsoft.com/office/drawing/2014/main" id="{0D4CA3B3-9ECE-BCD2-F2D2-9874D3EF07DF}"/>
              </a:ext>
            </a:extLst>
          </p:cNvPr>
          <p:cNvCxnSpPr>
            <a:cxnSpLocks/>
          </p:cNvCxnSpPr>
          <p:nvPr/>
        </p:nvCxnSpPr>
        <p:spPr>
          <a:xfrm flipV="1">
            <a:off x="511546" y="5212652"/>
            <a:ext cx="19091416" cy="10472"/>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77" name="Connecteur droit 76">
            <a:extLst>
              <a:ext uri="{FF2B5EF4-FFF2-40B4-BE49-F238E27FC236}">
                <a16:creationId xmlns:a16="http://schemas.microsoft.com/office/drawing/2014/main" id="{9E41CD0A-3FD2-1ECA-22AA-7AA69332E620}"/>
              </a:ext>
            </a:extLst>
          </p:cNvPr>
          <p:cNvCxnSpPr>
            <a:cxnSpLocks/>
          </p:cNvCxnSpPr>
          <p:nvPr/>
        </p:nvCxnSpPr>
        <p:spPr>
          <a:xfrm>
            <a:off x="7451473" y="5223124"/>
            <a:ext cx="0" cy="1460252"/>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78" name="Connecteur droit 77">
            <a:extLst>
              <a:ext uri="{FF2B5EF4-FFF2-40B4-BE49-F238E27FC236}">
                <a16:creationId xmlns:a16="http://schemas.microsoft.com/office/drawing/2014/main" id="{E0F92945-E4A8-09E6-4BC3-F11B0BE5E6BB}"/>
              </a:ext>
            </a:extLst>
          </p:cNvPr>
          <p:cNvCxnSpPr>
            <a:cxnSpLocks/>
          </p:cNvCxnSpPr>
          <p:nvPr/>
        </p:nvCxnSpPr>
        <p:spPr>
          <a:xfrm>
            <a:off x="13804990" y="5212652"/>
            <a:ext cx="0" cy="1470723"/>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9" name="Content Placeholder 2">
            <a:extLst>
              <a:ext uri="{FF2B5EF4-FFF2-40B4-BE49-F238E27FC236}">
                <a16:creationId xmlns:a16="http://schemas.microsoft.com/office/drawing/2014/main" id="{2D4D8459-96D7-A691-5373-DAC8D6856AB2}"/>
              </a:ext>
            </a:extLst>
          </p:cNvPr>
          <p:cNvSpPr txBox="1">
            <a:spLocks/>
          </p:cNvSpPr>
          <p:nvPr/>
        </p:nvSpPr>
        <p:spPr>
          <a:xfrm>
            <a:off x="1337653" y="2803222"/>
            <a:ext cx="2276397" cy="427686"/>
          </a:xfrm>
          <a:prstGeom prst="rect">
            <a:avLst/>
          </a:prstGeom>
          <a:no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732" b="1" dirty="0" err="1">
                <a:solidFill>
                  <a:srgbClr val="E1251B"/>
                </a:solidFill>
                <a:latin typeface="Museo Sans 700" panose="02000000000000000000" pitchFamily="2" charset="77"/>
                <a:ea typeface="Verdana" panose="020B0604030504040204" pitchFamily="34" charset="0"/>
                <a:cs typeface="Verdana" panose="020B0604030504040204" pitchFamily="34" charset="0"/>
              </a:rPr>
              <a:t>Véhicules</a:t>
            </a:r>
            <a:endParaRPr lang="en-GB" sz="1732" dirty="0">
              <a:solidFill>
                <a:srgbClr val="E1251B"/>
              </a:solidFill>
              <a:latin typeface="Museo Sans 300" panose="02000000000000000000" pitchFamily="2" charset="77"/>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6065299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ED824-89CA-7C0D-1881-AA8F1AB22C31}"/>
            </a:ext>
          </a:extLst>
        </p:cNvPr>
        <p:cNvGrpSpPr/>
        <p:nvPr/>
      </p:nvGrpSpPr>
      <p:grpSpPr>
        <a:xfrm>
          <a:off x="0" y="0"/>
          <a:ext cx="0" cy="0"/>
          <a:chOff x="0" y="0"/>
          <a:chExt cx="0" cy="0"/>
        </a:xfrm>
      </p:grpSpPr>
      <p:cxnSp>
        <p:nvCxnSpPr>
          <p:cNvPr id="23" name="Connecteur : en angle 22">
            <a:extLst>
              <a:ext uri="{FF2B5EF4-FFF2-40B4-BE49-F238E27FC236}">
                <a16:creationId xmlns:a16="http://schemas.microsoft.com/office/drawing/2014/main" id="{278C7475-53BA-C0C3-EFEC-56DE6FB6F660}"/>
              </a:ext>
            </a:extLst>
          </p:cNvPr>
          <p:cNvCxnSpPr>
            <a:cxnSpLocks/>
          </p:cNvCxnSpPr>
          <p:nvPr/>
        </p:nvCxnSpPr>
        <p:spPr>
          <a:xfrm rot="16200000" flipH="1">
            <a:off x="8980911" y="6270592"/>
            <a:ext cx="1543070" cy="1075605"/>
          </a:xfrm>
          <a:prstGeom prst="bentConnector3">
            <a:avLst>
              <a:gd name="adj1" fmla="val -22976"/>
            </a:avLst>
          </a:prstGeom>
          <a:ln w="28575">
            <a:solidFill>
              <a:srgbClr val="E1251B"/>
            </a:solidFill>
          </a:ln>
        </p:spPr>
        <p:style>
          <a:lnRef idx="2">
            <a:schemeClr val="accent1"/>
          </a:lnRef>
          <a:fillRef idx="0">
            <a:schemeClr val="accent1"/>
          </a:fillRef>
          <a:effectRef idx="1">
            <a:schemeClr val="accent1"/>
          </a:effectRef>
          <a:fontRef idx="minor">
            <a:schemeClr val="tx1"/>
          </a:fontRef>
        </p:style>
      </p:cxnSp>
      <p:cxnSp>
        <p:nvCxnSpPr>
          <p:cNvPr id="24" name="Connecteur : en angle 23">
            <a:extLst>
              <a:ext uri="{FF2B5EF4-FFF2-40B4-BE49-F238E27FC236}">
                <a16:creationId xmlns:a16="http://schemas.microsoft.com/office/drawing/2014/main" id="{AFBEB414-88C5-A067-C51C-699B1B89F570}"/>
              </a:ext>
            </a:extLst>
          </p:cNvPr>
          <p:cNvCxnSpPr>
            <a:cxnSpLocks/>
            <a:stCxn id="22" idx="3"/>
          </p:cNvCxnSpPr>
          <p:nvPr/>
        </p:nvCxnSpPr>
        <p:spPr>
          <a:xfrm>
            <a:off x="9852366" y="4361298"/>
            <a:ext cx="750302" cy="2837742"/>
          </a:xfrm>
          <a:prstGeom prst="bentConnector2">
            <a:avLst/>
          </a:prstGeom>
          <a:ln w="28575">
            <a:solidFill>
              <a:srgbClr val="E1251B"/>
            </a:solidFill>
          </a:ln>
        </p:spPr>
        <p:style>
          <a:lnRef idx="2">
            <a:schemeClr val="accent1"/>
          </a:lnRef>
          <a:fillRef idx="0">
            <a:schemeClr val="accent1"/>
          </a:fillRef>
          <a:effectRef idx="1">
            <a:schemeClr val="accent1"/>
          </a:effectRef>
          <a:fontRef idx="minor">
            <a:schemeClr val="tx1"/>
          </a:fontRef>
        </p:style>
      </p:cxnSp>
      <p:pic>
        <p:nvPicPr>
          <p:cNvPr id="12" name="Image 11">
            <a:extLst>
              <a:ext uri="{FF2B5EF4-FFF2-40B4-BE49-F238E27FC236}">
                <a16:creationId xmlns:a16="http://schemas.microsoft.com/office/drawing/2014/main" id="{68E44AEC-6F51-69B0-3C59-9E0B60365A31}"/>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7139444" y="10041093"/>
            <a:ext cx="2636830" cy="1040310"/>
          </a:xfrm>
          <a:prstGeom prst="rect">
            <a:avLst/>
          </a:prstGeom>
        </p:spPr>
      </p:pic>
      <p:pic>
        <p:nvPicPr>
          <p:cNvPr id="72" name="Graphique 71">
            <a:extLst>
              <a:ext uri="{FF2B5EF4-FFF2-40B4-BE49-F238E27FC236}">
                <a16:creationId xmlns:a16="http://schemas.microsoft.com/office/drawing/2014/main" id="{F4AB212B-DE4F-BE8B-2D25-2A1A206D16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6465" y="1463713"/>
            <a:ext cx="1264507" cy="1097037"/>
          </a:xfrm>
          <a:prstGeom prst="rect">
            <a:avLst/>
          </a:prstGeom>
        </p:spPr>
      </p:pic>
      <p:cxnSp>
        <p:nvCxnSpPr>
          <p:cNvPr id="3" name="Connecteur : en angle 2">
            <a:extLst>
              <a:ext uri="{FF2B5EF4-FFF2-40B4-BE49-F238E27FC236}">
                <a16:creationId xmlns:a16="http://schemas.microsoft.com/office/drawing/2014/main" id="{2C91A6DC-9D22-AE4F-78CC-D7195BA19AE9}"/>
              </a:ext>
            </a:extLst>
          </p:cNvPr>
          <p:cNvCxnSpPr>
            <a:cxnSpLocks/>
          </p:cNvCxnSpPr>
          <p:nvPr/>
        </p:nvCxnSpPr>
        <p:spPr>
          <a:xfrm rot="10800000" flipV="1">
            <a:off x="13647184" y="6036860"/>
            <a:ext cx="1434861" cy="1192184"/>
          </a:xfrm>
          <a:prstGeom prst="bentConnector3">
            <a:avLst>
              <a:gd name="adj1" fmla="val 50000"/>
            </a:avLst>
          </a:prstGeom>
          <a:ln w="28575">
            <a:solidFill>
              <a:srgbClr val="E1251B"/>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 name="Connecteur : en angle 5">
            <a:extLst>
              <a:ext uri="{FF2B5EF4-FFF2-40B4-BE49-F238E27FC236}">
                <a16:creationId xmlns:a16="http://schemas.microsoft.com/office/drawing/2014/main" id="{691200F5-E4A0-19B4-2DA7-E059E160BEC0}"/>
              </a:ext>
            </a:extLst>
          </p:cNvPr>
          <p:cNvCxnSpPr>
            <a:cxnSpLocks/>
          </p:cNvCxnSpPr>
          <p:nvPr/>
        </p:nvCxnSpPr>
        <p:spPr>
          <a:xfrm rot="10800000" flipV="1">
            <a:off x="11320857" y="5094765"/>
            <a:ext cx="2020930" cy="1762046"/>
          </a:xfrm>
          <a:prstGeom prst="bentConnector3">
            <a:avLst>
              <a:gd name="adj1" fmla="val 96683"/>
            </a:avLst>
          </a:prstGeom>
          <a:ln w="28575">
            <a:solidFill>
              <a:srgbClr val="E1251B"/>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8" name="Graphique 7">
            <a:extLst>
              <a:ext uri="{FF2B5EF4-FFF2-40B4-BE49-F238E27FC236}">
                <a16:creationId xmlns:a16="http://schemas.microsoft.com/office/drawing/2014/main" id="{D134312E-B98C-D26B-BD39-274EC4B4AF5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675003" y="4794590"/>
            <a:ext cx="2725377" cy="606617"/>
          </a:xfrm>
          <a:prstGeom prst="rect">
            <a:avLst/>
          </a:prstGeom>
        </p:spPr>
      </p:pic>
      <p:sp>
        <p:nvSpPr>
          <p:cNvPr id="11" name="ZoneTexte 10">
            <a:extLst>
              <a:ext uri="{FF2B5EF4-FFF2-40B4-BE49-F238E27FC236}">
                <a16:creationId xmlns:a16="http://schemas.microsoft.com/office/drawing/2014/main" id="{76D07856-DF8B-E273-5FFE-57037DE5F990}"/>
              </a:ext>
            </a:extLst>
          </p:cNvPr>
          <p:cNvSpPr txBox="1"/>
          <p:nvPr/>
        </p:nvSpPr>
        <p:spPr>
          <a:xfrm>
            <a:off x="12813485" y="4852178"/>
            <a:ext cx="2454604" cy="498470"/>
          </a:xfrm>
          <a:prstGeom prst="rect">
            <a:avLst/>
          </a:prstGeom>
          <a:noFill/>
        </p:spPr>
        <p:txBody>
          <a:bodyPr wrap="square">
            <a:spAutoFit/>
          </a:bodyPr>
          <a:lstStyle/>
          <a:p>
            <a:pPr algn="ctr" defTabSz="914025"/>
            <a:r>
              <a:rPr lang="en-US" sz="2639" dirty="0" err="1">
                <a:solidFill>
                  <a:schemeClr val="bg1"/>
                </a:solidFill>
                <a:latin typeface="Rubik" panose="00000500000000000000" pitchFamily="2" charset="-79"/>
                <a:cs typeface="Rubik" panose="00000500000000000000" pitchFamily="2" charset="-79"/>
              </a:rPr>
              <a:t>Lubrifiant</a:t>
            </a:r>
            <a:endParaRPr lang="en-US" sz="2639" dirty="0">
              <a:solidFill>
                <a:schemeClr val="bg1"/>
              </a:solidFill>
              <a:latin typeface="Rubik" panose="00000500000000000000" pitchFamily="2" charset="-79"/>
              <a:cs typeface="Rubik" panose="00000500000000000000" pitchFamily="2" charset="-79"/>
            </a:endParaRPr>
          </a:p>
        </p:txBody>
      </p:sp>
      <p:grpSp>
        <p:nvGrpSpPr>
          <p:cNvPr id="33" name="Groupe 32">
            <a:extLst>
              <a:ext uri="{FF2B5EF4-FFF2-40B4-BE49-F238E27FC236}">
                <a16:creationId xmlns:a16="http://schemas.microsoft.com/office/drawing/2014/main" id="{18F09C99-7E0E-1192-0DE3-C8A9F8FCA277}"/>
              </a:ext>
            </a:extLst>
          </p:cNvPr>
          <p:cNvGrpSpPr/>
          <p:nvPr/>
        </p:nvGrpSpPr>
        <p:grpSpPr>
          <a:xfrm>
            <a:off x="6346619" y="5156857"/>
            <a:ext cx="3630025" cy="1076913"/>
            <a:chOff x="6346619" y="5745759"/>
            <a:chExt cx="3630025" cy="1076913"/>
          </a:xfrm>
        </p:grpSpPr>
        <p:pic>
          <p:nvPicPr>
            <p:cNvPr id="5" name="Graphique 4">
              <a:extLst>
                <a:ext uri="{FF2B5EF4-FFF2-40B4-BE49-F238E27FC236}">
                  <a16:creationId xmlns:a16="http://schemas.microsoft.com/office/drawing/2014/main" id="{A1DAE9BF-943B-5410-85C6-D887613A545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46619" y="5745759"/>
              <a:ext cx="3611155" cy="1076913"/>
            </a:xfrm>
            <a:prstGeom prst="rect">
              <a:avLst/>
            </a:prstGeom>
          </p:spPr>
        </p:pic>
        <p:sp>
          <p:nvSpPr>
            <p:cNvPr id="13" name="ZoneTexte 12">
              <a:extLst>
                <a:ext uri="{FF2B5EF4-FFF2-40B4-BE49-F238E27FC236}">
                  <a16:creationId xmlns:a16="http://schemas.microsoft.com/office/drawing/2014/main" id="{ED47DD5A-5978-E576-4A87-633326C58624}"/>
                </a:ext>
              </a:extLst>
            </p:cNvPr>
            <p:cNvSpPr txBox="1"/>
            <p:nvPr/>
          </p:nvSpPr>
          <p:spPr>
            <a:xfrm>
              <a:off x="6365489" y="5843369"/>
              <a:ext cx="3611155" cy="904607"/>
            </a:xfrm>
            <a:prstGeom prst="rect">
              <a:avLst/>
            </a:prstGeom>
            <a:noFill/>
          </p:spPr>
          <p:txBody>
            <a:bodyPr wrap="square">
              <a:spAutoFit/>
            </a:bodyPr>
            <a:lstStyle/>
            <a:p>
              <a:pPr algn="ctr" defTabSz="914025"/>
              <a:r>
                <a:rPr lang="en-US" sz="2639" dirty="0">
                  <a:solidFill>
                    <a:schemeClr val="bg1"/>
                  </a:solidFill>
                  <a:latin typeface="Rubik" panose="00000500000000000000" pitchFamily="2" charset="-79"/>
                  <a:cs typeface="Rubik" panose="00000500000000000000" pitchFamily="2" charset="-79"/>
                </a:rPr>
                <a:t>Liquide de </a:t>
              </a:r>
              <a:r>
                <a:rPr lang="en-US" sz="2639" dirty="0" err="1">
                  <a:solidFill>
                    <a:schemeClr val="bg1"/>
                  </a:solidFill>
                  <a:latin typeface="Rubik" panose="00000500000000000000" pitchFamily="2" charset="-79"/>
                  <a:cs typeface="Rubik" panose="00000500000000000000" pitchFamily="2" charset="-79"/>
                </a:rPr>
                <a:t>refroidissement</a:t>
              </a:r>
              <a:r>
                <a:rPr lang="en-US" sz="2639" dirty="0">
                  <a:solidFill>
                    <a:schemeClr val="bg1"/>
                  </a:solidFill>
                  <a:latin typeface="Rubik" panose="00000500000000000000" pitchFamily="2" charset="-79"/>
                  <a:cs typeface="Rubik" panose="00000500000000000000" pitchFamily="2" charset="-79"/>
                </a:rPr>
                <a:t> ERS</a:t>
              </a:r>
            </a:p>
          </p:txBody>
        </p:sp>
      </p:grpSp>
      <p:pic>
        <p:nvPicPr>
          <p:cNvPr id="15" name="Graphique 14">
            <a:extLst>
              <a:ext uri="{FF2B5EF4-FFF2-40B4-BE49-F238E27FC236}">
                <a16:creationId xmlns:a16="http://schemas.microsoft.com/office/drawing/2014/main" id="{EF15FE2E-8456-17FB-DB9A-0EDC7198DCF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138639" y="8557505"/>
            <a:ext cx="6476877" cy="1272750"/>
          </a:xfrm>
          <a:prstGeom prst="rect">
            <a:avLst/>
          </a:prstGeom>
        </p:spPr>
      </p:pic>
      <p:pic>
        <p:nvPicPr>
          <p:cNvPr id="16" name="Graphique 15">
            <a:extLst>
              <a:ext uri="{FF2B5EF4-FFF2-40B4-BE49-F238E27FC236}">
                <a16:creationId xmlns:a16="http://schemas.microsoft.com/office/drawing/2014/main" id="{AFBF54ED-BAD4-49F9-025C-69F68C28E81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76205" y="8557507"/>
            <a:ext cx="6476877" cy="1272750"/>
          </a:xfrm>
          <a:prstGeom prst="rect">
            <a:avLst/>
          </a:prstGeom>
        </p:spPr>
      </p:pic>
      <p:sp>
        <p:nvSpPr>
          <p:cNvPr id="17" name="Rectangle 16">
            <a:extLst>
              <a:ext uri="{FF2B5EF4-FFF2-40B4-BE49-F238E27FC236}">
                <a16:creationId xmlns:a16="http://schemas.microsoft.com/office/drawing/2014/main" id="{7E40079B-E31C-D06C-836F-CB966CD06E23}"/>
              </a:ext>
            </a:extLst>
          </p:cNvPr>
          <p:cNvSpPr/>
          <p:nvPr/>
        </p:nvSpPr>
        <p:spPr>
          <a:xfrm>
            <a:off x="974234" y="1658293"/>
            <a:ext cx="10297810" cy="646331"/>
          </a:xfrm>
          <a:prstGeom prst="rect">
            <a:avLst/>
          </a:prstGeom>
        </p:spPr>
        <p:txBody>
          <a:bodyPr wrap="square">
            <a:spAutoFit/>
          </a:bodyPr>
          <a:lstStyle/>
          <a:p>
            <a:r>
              <a:rPr lang="fr-FR" sz="3600" spc="-5" dirty="0">
                <a:solidFill>
                  <a:srgbClr val="FFFFFF"/>
                </a:solidFill>
                <a:latin typeface="Rubik Black" panose="00000A00000000000000" pitchFamily="2" charset="-79"/>
                <a:cs typeface="Rubik Black" panose="00000A00000000000000" pitchFamily="2" charset="-79"/>
              </a:rPr>
              <a:t>UN PARTENARIAT TECHNIQUE GAGNANT</a:t>
            </a:r>
          </a:p>
        </p:txBody>
      </p:sp>
      <p:sp>
        <p:nvSpPr>
          <p:cNvPr id="18" name="object 86">
            <a:extLst>
              <a:ext uri="{FF2B5EF4-FFF2-40B4-BE49-F238E27FC236}">
                <a16:creationId xmlns:a16="http://schemas.microsoft.com/office/drawing/2014/main" id="{9D630AEC-EE17-5977-39F5-AE911D8A9F30}"/>
              </a:ext>
            </a:extLst>
          </p:cNvPr>
          <p:cNvSpPr txBox="1">
            <a:spLocks/>
          </p:cNvSpPr>
          <p:nvPr/>
        </p:nvSpPr>
        <p:spPr>
          <a:xfrm>
            <a:off x="1035659" y="2816888"/>
            <a:ext cx="5901311" cy="3976557"/>
          </a:xfrm>
          <a:prstGeom prst="rect">
            <a:avLst/>
          </a:prstGeom>
        </p:spPr>
        <p:txBody>
          <a:bodyPr>
            <a:normAutofit fontScale="92500" lnSpcReduction="10000"/>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554249" rtl="0" eaLnBrk="1" fontAlgn="auto" latinLnBrk="0" hangingPunct="0">
              <a:lnSpc>
                <a:spcPct val="100000"/>
              </a:lnSpc>
              <a:spcBef>
                <a:spcPts val="0"/>
              </a:spcBef>
              <a:spcAft>
                <a:spcPts val="0"/>
              </a:spcAft>
              <a:buClrTx/>
              <a:buSzTx/>
              <a:buFontTx/>
              <a:buNone/>
              <a:tabLst/>
              <a:defRPr kumimoji="0" sz="1067" b="0" i="0" u="none" strike="noStrike" kern="1200" cap="none" spc="0" normalizeH="0" baseline="0">
                <a:ln>
                  <a:noFill/>
                </a:ln>
                <a:solidFill>
                  <a:srgbClr val="000000"/>
                </a:solidFill>
                <a:effectLst/>
                <a:uFillTx/>
                <a:latin typeface="+mn-lt"/>
                <a:ea typeface="+mn-ea"/>
                <a:cs typeface="+mn-cs"/>
                <a:sym typeface="Calibri"/>
              </a:defRPr>
            </a:lvl1pPr>
            <a:lvl2pPr marL="0" marR="0" indent="277122" algn="l" defTabSz="554249" rtl="0" fontAlgn="auto" latinLnBrk="0" hangingPunct="0">
              <a:lnSpc>
                <a:spcPct val="100000"/>
              </a:lnSpc>
              <a:spcBef>
                <a:spcPts val="0"/>
              </a:spcBef>
              <a:spcAft>
                <a:spcPts val="0"/>
              </a:spcAft>
              <a:buClrTx/>
              <a:buSzTx/>
              <a:buFontTx/>
              <a:buNone/>
              <a:tabLst/>
              <a:defRPr kumimoji="0" sz="1067" b="0" i="0" u="none" strike="noStrike" cap="none" spc="0" normalizeH="0" baseline="0">
                <a:ln>
                  <a:noFill/>
                </a:ln>
                <a:solidFill>
                  <a:srgbClr val="000000"/>
                </a:solidFill>
                <a:effectLst/>
                <a:uFillTx/>
                <a:latin typeface="+mn-lt"/>
                <a:ea typeface="+mn-ea"/>
                <a:cs typeface="+mn-cs"/>
                <a:sym typeface="Calibri"/>
              </a:defRPr>
            </a:lvl2pPr>
            <a:lvl3pPr marL="0" marR="0" indent="554249" algn="l" defTabSz="554249" rtl="0" fontAlgn="auto" latinLnBrk="0" hangingPunct="0">
              <a:lnSpc>
                <a:spcPct val="100000"/>
              </a:lnSpc>
              <a:spcBef>
                <a:spcPts val="0"/>
              </a:spcBef>
              <a:spcAft>
                <a:spcPts val="0"/>
              </a:spcAft>
              <a:buClrTx/>
              <a:buSzTx/>
              <a:buFontTx/>
              <a:buNone/>
              <a:tabLst/>
              <a:defRPr kumimoji="0" sz="1067" b="0" i="0" u="none" strike="noStrike" cap="none" spc="0" normalizeH="0" baseline="0">
                <a:ln>
                  <a:noFill/>
                </a:ln>
                <a:solidFill>
                  <a:srgbClr val="000000"/>
                </a:solidFill>
                <a:effectLst/>
                <a:uFillTx/>
                <a:latin typeface="+mn-lt"/>
                <a:ea typeface="+mn-ea"/>
                <a:cs typeface="+mn-cs"/>
                <a:sym typeface="Calibri"/>
              </a:defRPr>
            </a:lvl3pPr>
            <a:lvl4pPr marL="0" marR="0" indent="831373" algn="l" defTabSz="554249" rtl="0" fontAlgn="auto" latinLnBrk="0" hangingPunct="0">
              <a:lnSpc>
                <a:spcPct val="100000"/>
              </a:lnSpc>
              <a:spcBef>
                <a:spcPts val="0"/>
              </a:spcBef>
              <a:spcAft>
                <a:spcPts val="0"/>
              </a:spcAft>
              <a:buClrTx/>
              <a:buSzTx/>
              <a:buFontTx/>
              <a:buNone/>
              <a:tabLst/>
              <a:defRPr kumimoji="0" sz="1067" b="0" i="0" u="none" strike="noStrike" cap="none" spc="0" normalizeH="0" baseline="0">
                <a:ln>
                  <a:noFill/>
                </a:ln>
                <a:solidFill>
                  <a:srgbClr val="000000"/>
                </a:solidFill>
                <a:effectLst/>
                <a:uFillTx/>
                <a:latin typeface="+mn-lt"/>
                <a:ea typeface="+mn-ea"/>
                <a:cs typeface="+mn-cs"/>
                <a:sym typeface="Calibri"/>
              </a:defRPr>
            </a:lvl4pPr>
            <a:lvl5pPr marL="0" marR="0" indent="1108498" algn="l" defTabSz="554249" rtl="0" fontAlgn="auto" latinLnBrk="0" hangingPunct="0">
              <a:lnSpc>
                <a:spcPct val="100000"/>
              </a:lnSpc>
              <a:spcBef>
                <a:spcPts val="0"/>
              </a:spcBef>
              <a:spcAft>
                <a:spcPts val="0"/>
              </a:spcAft>
              <a:buClrTx/>
              <a:buSzTx/>
              <a:buFontTx/>
              <a:buNone/>
              <a:tabLst/>
              <a:defRPr kumimoji="0" sz="1067" b="0" i="0" u="none" strike="noStrike" cap="none" spc="0" normalizeH="0" baseline="0">
                <a:ln>
                  <a:noFill/>
                </a:ln>
                <a:solidFill>
                  <a:srgbClr val="000000"/>
                </a:solidFill>
                <a:effectLst/>
                <a:uFillTx/>
                <a:latin typeface="+mn-lt"/>
                <a:ea typeface="+mn-ea"/>
                <a:cs typeface="+mn-cs"/>
                <a:sym typeface="Calibri"/>
              </a:defRPr>
            </a:lvl5pPr>
            <a:lvl6pPr marL="0" marR="0" indent="1385620" algn="l" defTabSz="554249" rtl="0" fontAlgn="auto" latinLnBrk="0" hangingPunct="0">
              <a:lnSpc>
                <a:spcPct val="100000"/>
              </a:lnSpc>
              <a:spcBef>
                <a:spcPts val="0"/>
              </a:spcBef>
              <a:spcAft>
                <a:spcPts val="0"/>
              </a:spcAft>
              <a:buClrTx/>
              <a:buSzTx/>
              <a:buFontTx/>
              <a:buNone/>
              <a:tabLst/>
              <a:defRPr kumimoji="0" sz="1067" b="0" i="0" u="none" strike="noStrike" cap="none" spc="0" normalizeH="0" baseline="0">
                <a:ln>
                  <a:noFill/>
                </a:ln>
                <a:solidFill>
                  <a:srgbClr val="000000"/>
                </a:solidFill>
                <a:effectLst/>
                <a:uFillTx/>
                <a:latin typeface="+mn-lt"/>
                <a:ea typeface="+mn-ea"/>
                <a:cs typeface="+mn-cs"/>
                <a:sym typeface="Calibri"/>
              </a:defRPr>
            </a:lvl6pPr>
            <a:lvl7pPr marL="0" marR="0" indent="1662744" algn="l" defTabSz="554249" rtl="0" fontAlgn="auto" latinLnBrk="0" hangingPunct="0">
              <a:lnSpc>
                <a:spcPct val="100000"/>
              </a:lnSpc>
              <a:spcBef>
                <a:spcPts val="0"/>
              </a:spcBef>
              <a:spcAft>
                <a:spcPts val="0"/>
              </a:spcAft>
              <a:buClrTx/>
              <a:buSzTx/>
              <a:buFontTx/>
              <a:buNone/>
              <a:tabLst/>
              <a:defRPr kumimoji="0" sz="1067" b="0" i="0" u="none" strike="noStrike" cap="none" spc="0" normalizeH="0" baseline="0">
                <a:ln>
                  <a:noFill/>
                </a:ln>
                <a:solidFill>
                  <a:srgbClr val="000000"/>
                </a:solidFill>
                <a:effectLst/>
                <a:uFillTx/>
                <a:latin typeface="+mn-lt"/>
                <a:ea typeface="+mn-ea"/>
                <a:cs typeface="+mn-cs"/>
                <a:sym typeface="Calibri"/>
              </a:defRPr>
            </a:lvl7pPr>
            <a:lvl8pPr marL="0" marR="0" indent="1939869" algn="l" defTabSz="554249" rtl="0" fontAlgn="auto" latinLnBrk="0" hangingPunct="0">
              <a:lnSpc>
                <a:spcPct val="100000"/>
              </a:lnSpc>
              <a:spcBef>
                <a:spcPts val="0"/>
              </a:spcBef>
              <a:spcAft>
                <a:spcPts val="0"/>
              </a:spcAft>
              <a:buClrTx/>
              <a:buSzTx/>
              <a:buFontTx/>
              <a:buNone/>
              <a:tabLst/>
              <a:defRPr kumimoji="0" sz="1067" b="0" i="0" u="none" strike="noStrike" cap="none" spc="0" normalizeH="0" baseline="0">
                <a:ln>
                  <a:noFill/>
                </a:ln>
                <a:solidFill>
                  <a:srgbClr val="000000"/>
                </a:solidFill>
                <a:effectLst/>
                <a:uFillTx/>
                <a:latin typeface="+mn-lt"/>
                <a:ea typeface="+mn-ea"/>
                <a:cs typeface="+mn-cs"/>
                <a:sym typeface="Calibri"/>
              </a:defRPr>
            </a:lvl8pPr>
            <a:lvl9pPr marL="0" marR="0" indent="2216994" algn="l" defTabSz="554249" rtl="0" fontAlgn="auto" latinLnBrk="0" hangingPunct="0">
              <a:lnSpc>
                <a:spcPct val="100000"/>
              </a:lnSpc>
              <a:spcBef>
                <a:spcPts val="0"/>
              </a:spcBef>
              <a:spcAft>
                <a:spcPts val="0"/>
              </a:spcAft>
              <a:buClrTx/>
              <a:buSzTx/>
              <a:buFontTx/>
              <a:buNone/>
              <a:tabLst/>
              <a:defRPr kumimoji="0" sz="1067" b="0" i="0" u="none" strike="noStrike" cap="none" spc="0" normalizeH="0" baseline="0">
                <a:ln>
                  <a:noFill/>
                </a:ln>
                <a:solidFill>
                  <a:srgbClr val="000000"/>
                </a:solidFill>
                <a:effectLst/>
                <a:uFillTx/>
                <a:latin typeface="+mn-lt"/>
                <a:ea typeface="+mn-ea"/>
                <a:cs typeface="+mn-cs"/>
                <a:sym typeface="Calibri"/>
              </a:defRPr>
            </a:lvl9pPr>
          </a:lstStyle>
          <a:p>
            <a:pPr marR="1586497" indent="12566" algn="just">
              <a:lnSpc>
                <a:spcPct val="110000"/>
              </a:lnSpc>
              <a:spcBef>
                <a:spcPts val="440"/>
              </a:spcBef>
              <a:defRPr sz="1200" b="0" spc="-100">
                <a:solidFill>
                  <a:srgbClr val="000000"/>
                </a:solidFill>
              </a:defRPr>
            </a:pPr>
            <a:r>
              <a:rPr lang="fr-FR" sz="1979" dirty="0">
                <a:solidFill>
                  <a:schemeClr val="tx1"/>
                </a:solidFill>
                <a:latin typeface="Rubik" panose="00000500000000000000" pitchFamily="2" charset="-79"/>
                <a:ea typeface="Verdana"/>
                <a:cs typeface="Rubik" panose="00000500000000000000" pitchFamily="2" charset="-79"/>
              </a:rPr>
              <a:t>Nous </a:t>
            </a:r>
            <a:r>
              <a:rPr lang="fr-FR" sz="1979" dirty="0" err="1">
                <a:solidFill>
                  <a:schemeClr val="tx1"/>
                </a:solidFill>
                <a:latin typeface="Rubik" panose="00000500000000000000" pitchFamily="2" charset="-79"/>
                <a:ea typeface="Verdana"/>
                <a:cs typeface="Rubik" panose="00000500000000000000" pitchFamily="2" charset="-79"/>
              </a:rPr>
              <a:t>co-créons</a:t>
            </a:r>
            <a:r>
              <a:rPr lang="fr-FR" sz="1979" dirty="0">
                <a:solidFill>
                  <a:schemeClr val="tx1"/>
                </a:solidFill>
                <a:latin typeface="Rubik" panose="00000500000000000000" pitchFamily="2" charset="-79"/>
                <a:ea typeface="Verdana"/>
                <a:cs typeface="Rubik" panose="00000500000000000000" pitchFamily="2" charset="-79"/>
              </a:rPr>
              <a:t> des lubrifiants et des fluides fonctionnels gagnants pour nos clients et partenaires dans les grandes compétitions de sport automobile.</a:t>
            </a:r>
          </a:p>
          <a:p>
            <a:pPr marR="1586497" indent="12566" algn="just">
              <a:lnSpc>
                <a:spcPct val="110000"/>
              </a:lnSpc>
              <a:spcBef>
                <a:spcPts val="440"/>
              </a:spcBef>
              <a:defRPr sz="1200" b="0" spc="-100">
                <a:solidFill>
                  <a:srgbClr val="000000"/>
                </a:solidFill>
              </a:defRPr>
            </a:pPr>
            <a:endParaRPr lang="fr-FR" sz="1979" dirty="0">
              <a:solidFill>
                <a:schemeClr val="tx1"/>
              </a:solidFill>
              <a:latin typeface="Rubik" panose="00000500000000000000" pitchFamily="2" charset="-79"/>
              <a:ea typeface="Verdana"/>
              <a:cs typeface="Rubik" panose="00000500000000000000" pitchFamily="2" charset="-79"/>
            </a:endParaRPr>
          </a:p>
          <a:p>
            <a:pPr marR="1586497" indent="12566" algn="just">
              <a:lnSpc>
                <a:spcPct val="110000"/>
              </a:lnSpc>
              <a:spcBef>
                <a:spcPts val="440"/>
              </a:spcBef>
              <a:defRPr sz="1200" b="0" spc="-100">
                <a:solidFill>
                  <a:srgbClr val="000000"/>
                </a:solidFill>
              </a:defRPr>
            </a:pPr>
            <a:r>
              <a:rPr lang="fr-FR" sz="1979" dirty="0" err="1">
                <a:solidFill>
                  <a:schemeClr val="tx1"/>
                </a:solidFill>
                <a:latin typeface="Rubik" panose="00000500000000000000" pitchFamily="2" charset="-79"/>
                <a:ea typeface="Verdana"/>
                <a:cs typeface="Rubik" panose="00000500000000000000" pitchFamily="2" charset="-79"/>
              </a:rPr>
              <a:t>Petronas</a:t>
            </a:r>
            <a:r>
              <a:rPr lang="fr-FR" sz="1979" dirty="0">
                <a:solidFill>
                  <a:schemeClr val="tx1"/>
                </a:solidFill>
                <a:latin typeface="Rubik" panose="00000500000000000000" pitchFamily="2" charset="-79"/>
                <a:ea typeface="Verdana"/>
                <a:cs typeface="Rubik" panose="00000500000000000000" pitchFamily="2" charset="-79"/>
              </a:rPr>
              <a:t> est présent en Formule 1 depuis 1995 (Sauber) et a systématiquement maintenu cet investissement financier et technique .</a:t>
            </a:r>
            <a:endParaRPr lang="en-US" sz="1979" dirty="0">
              <a:solidFill>
                <a:schemeClr val="tx1"/>
              </a:solidFill>
              <a:latin typeface="Rubik" panose="00000500000000000000" pitchFamily="2" charset="-79"/>
              <a:ea typeface="Verdana"/>
              <a:cs typeface="Rubik" panose="00000500000000000000" pitchFamily="2" charset="-79"/>
            </a:endParaRPr>
          </a:p>
          <a:p>
            <a:pPr marR="1586497" indent="12566" algn="just">
              <a:lnSpc>
                <a:spcPct val="110000"/>
              </a:lnSpc>
              <a:spcBef>
                <a:spcPts val="440"/>
              </a:spcBef>
              <a:defRPr sz="1200" b="0" spc="-100">
                <a:solidFill>
                  <a:srgbClr val="000000"/>
                </a:solidFill>
              </a:defRPr>
            </a:pPr>
            <a:endParaRPr lang="fr-FR" sz="1979" dirty="0">
              <a:solidFill>
                <a:schemeClr val="tx1"/>
              </a:solidFill>
              <a:latin typeface="Rubik" panose="00000500000000000000" pitchFamily="2" charset="-79"/>
              <a:ea typeface="Verdana"/>
              <a:cs typeface="Rubik" panose="00000500000000000000" pitchFamily="2" charset="-79"/>
            </a:endParaRPr>
          </a:p>
          <a:p>
            <a:pPr marR="1586497" indent="12566" algn="just">
              <a:lnSpc>
                <a:spcPct val="110000"/>
              </a:lnSpc>
              <a:spcBef>
                <a:spcPts val="440"/>
              </a:spcBef>
              <a:defRPr sz="1200" b="0" spc="-100">
                <a:solidFill>
                  <a:srgbClr val="000000"/>
                </a:solidFill>
              </a:defRPr>
            </a:pPr>
            <a:r>
              <a:rPr lang="fr-FR" sz="1979" dirty="0">
                <a:solidFill>
                  <a:schemeClr val="tx1"/>
                </a:solidFill>
                <a:latin typeface="Rubik" panose="00000500000000000000" pitchFamily="2" charset="-79"/>
                <a:ea typeface="Verdana"/>
                <a:cs typeface="Rubik" panose="00000500000000000000" pitchFamily="2" charset="-79"/>
              </a:rPr>
              <a:t>Le partenariat avec Mercedes est un partenariat fort, </a:t>
            </a:r>
            <a:r>
              <a:rPr lang="fr-FR" sz="1979" dirty="0">
                <a:solidFill>
                  <a:srgbClr val="E1251B"/>
                </a:solidFill>
                <a:latin typeface="Rubik" panose="00000500000000000000" pitchFamily="2" charset="-79"/>
                <a:ea typeface="Verdana"/>
                <a:cs typeface="Rubik" panose="00000500000000000000" pitchFamily="2" charset="-79"/>
                <a:hlinkClick r:id="rId12">
                  <a:extLst>
                    <a:ext uri="{A12FA001-AC4F-418D-AE19-62706E023703}">
                      <ahyp:hlinkClr xmlns:ahyp="http://schemas.microsoft.com/office/drawing/2018/hyperlinkcolor" val="tx"/>
                    </a:ext>
                  </a:extLst>
                </a:hlinkClick>
              </a:rPr>
              <a:t>renouvelé en 2022 pour affirmer notre présence en F1</a:t>
            </a:r>
            <a:r>
              <a:rPr lang="fr-FR" sz="1979" dirty="0">
                <a:solidFill>
                  <a:srgbClr val="E1251B"/>
                </a:solidFill>
                <a:latin typeface="Rubik" panose="00000500000000000000" pitchFamily="2" charset="-79"/>
                <a:ea typeface="Verdana"/>
                <a:cs typeface="Rubik" panose="00000500000000000000" pitchFamily="2" charset="-79"/>
              </a:rPr>
              <a:t>.  </a:t>
            </a:r>
          </a:p>
        </p:txBody>
      </p:sp>
      <p:pic>
        <p:nvPicPr>
          <p:cNvPr id="19" name="Picture 2" descr="Picture 2">
            <a:extLst>
              <a:ext uri="{FF2B5EF4-FFF2-40B4-BE49-F238E27FC236}">
                <a16:creationId xmlns:a16="http://schemas.microsoft.com/office/drawing/2014/main" id="{A58EDD40-44CF-9134-C998-440AA3D782C8}"/>
              </a:ext>
            </a:extLst>
          </p:cNvPr>
          <p:cNvPicPr>
            <a:picLocks noChangeAspect="1"/>
          </p:cNvPicPr>
          <p:nvPr/>
        </p:nvPicPr>
        <p:blipFill>
          <a:blip r:embed="rId13"/>
          <a:stretch>
            <a:fillRect/>
          </a:stretch>
        </p:blipFill>
        <p:spPr>
          <a:xfrm>
            <a:off x="1987829" y="7417929"/>
            <a:ext cx="2389836" cy="2389836"/>
          </a:xfrm>
          <a:prstGeom prst="rect">
            <a:avLst/>
          </a:prstGeom>
          <a:ln w="12700">
            <a:miter lim="400000"/>
          </a:ln>
        </p:spPr>
      </p:pic>
      <p:sp>
        <p:nvSpPr>
          <p:cNvPr id="20" name="object 87">
            <a:extLst>
              <a:ext uri="{FF2B5EF4-FFF2-40B4-BE49-F238E27FC236}">
                <a16:creationId xmlns:a16="http://schemas.microsoft.com/office/drawing/2014/main" id="{BCCB6447-E567-20B3-0C0F-B5E579FE67A0}"/>
              </a:ext>
            </a:extLst>
          </p:cNvPr>
          <p:cNvSpPr/>
          <p:nvPr/>
        </p:nvSpPr>
        <p:spPr>
          <a:xfrm>
            <a:off x="7077763" y="8741627"/>
            <a:ext cx="4273760" cy="1015013"/>
          </a:xfrm>
          <a:prstGeom prst="rect">
            <a:avLst/>
          </a:prstGeom>
          <a:blipFill>
            <a:blip r:embed="rId14"/>
            <a:stretch>
              <a:fillRect/>
            </a:stretch>
          </a:blipFill>
          <a:ln w="12700">
            <a:miter lim="400000"/>
          </a:ln>
        </p:spPr>
        <p:txBody>
          <a:bodyPr lIns="100526" rIns="100526"/>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554249" rtl="0" fontAlgn="auto" latinLnBrk="0" hangingPunct="0">
              <a:lnSpc>
                <a:spcPct val="100000"/>
              </a:lnSpc>
              <a:spcBef>
                <a:spcPts val="0"/>
              </a:spcBef>
              <a:spcAft>
                <a:spcPts val="0"/>
              </a:spcAft>
              <a:buClrTx/>
              <a:buSzTx/>
              <a:buFontTx/>
              <a:buNone/>
              <a:tabLst/>
              <a:defRPr kumimoji="0" sz="1067" b="0" i="0" u="none" strike="noStrike" cap="none" spc="0" normalizeH="0" baseline="0">
                <a:ln>
                  <a:noFill/>
                </a:ln>
                <a:solidFill>
                  <a:srgbClr val="000000"/>
                </a:solidFill>
                <a:effectLst/>
                <a:uFillTx/>
                <a:latin typeface="+mn-lt"/>
                <a:ea typeface="+mn-ea"/>
                <a:cs typeface="+mn-cs"/>
                <a:sym typeface="Calibri"/>
              </a:defRPr>
            </a:lvl1pPr>
            <a:lvl2pPr marL="0" marR="0" indent="277122" algn="l" defTabSz="554249" rtl="0" fontAlgn="auto" latinLnBrk="0" hangingPunct="0">
              <a:lnSpc>
                <a:spcPct val="100000"/>
              </a:lnSpc>
              <a:spcBef>
                <a:spcPts val="0"/>
              </a:spcBef>
              <a:spcAft>
                <a:spcPts val="0"/>
              </a:spcAft>
              <a:buClrTx/>
              <a:buSzTx/>
              <a:buFontTx/>
              <a:buNone/>
              <a:tabLst/>
              <a:defRPr kumimoji="0" sz="1067" b="0" i="0" u="none" strike="noStrike" cap="none" spc="0" normalizeH="0" baseline="0">
                <a:ln>
                  <a:noFill/>
                </a:ln>
                <a:solidFill>
                  <a:srgbClr val="000000"/>
                </a:solidFill>
                <a:effectLst/>
                <a:uFillTx/>
                <a:latin typeface="+mn-lt"/>
                <a:ea typeface="+mn-ea"/>
                <a:cs typeface="+mn-cs"/>
                <a:sym typeface="Calibri"/>
              </a:defRPr>
            </a:lvl2pPr>
            <a:lvl3pPr marL="0" marR="0" indent="554249" algn="l" defTabSz="554249" rtl="0" fontAlgn="auto" latinLnBrk="0" hangingPunct="0">
              <a:lnSpc>
                <a:spcPct val="100000"/>
              </a:lnSpc>
              <a:spcBef>
                <a:spcPts val="0"/>
              </a:spcBef>
              <a:spcAft>
                <a:spcPts val="0"/>
              </a:spcAft>
              <a:buClrTx/>
              <a:buSzTx/>
              <a:buFontTx/>
              <a:buNone/>
              <a:tabLst/>
              <a:defRPr kumimoji="0" sz="1067" b="0" i="0" u="none" strike="noStrike" cap="none" spc="0" normalizeH="0" baseline="0">
                <a:ln>
                  <a:noFill/>
                </a:ln>
                <a:solidFill>
                  <a:srgbClr val="000000"/>
                </a:solidFill>
                <a:effectLst/>
                <a:uFillTx/>
                <a:latin typeface="+mn-lt"/>
                <a:ea typeface="+mn-ea"/>
                <a:cs typeface="+mn-cs"/>
                <a:sym typeface="Calibri"/>
              </a:defRPr>
            </a:lvl3pPr>
            <a:lvl4pPr marL="0" marR="0" indent="831373" algn="l" defTabSz="554249" rtl="0" fontAlgn="auto" latinLnBrk="0" hangingPunct="0">
              <a:lnSpc>
                <a:spcPct val="100000"/>
              </a:lnSpc>
              <a:spcBef>
                <a:spcPts val="0"/>
              </a:spcBef>
              <a:spcAft>
                <a:spcPts val="0"/>
              </a:spcAft>
              <a:buClrTx/>
              <a:buSzTx/>
              <a:buFontTx/>
              <a:buNone/>
              <a:tabLst/>
              <a:defRPr kumimoji="0" sz="1067" b="0" i="0" u="none" strike="noStrike" cap="none" spc="0" normalizeH="0" baseline="0">
                <a:ln>
                  <a:noFill/>
                </a:ln>
                <a:solidFill>
                  <a:srgbClr val="000000"/>
                </a:solidFill>
                <a:effectLst/>
                <a:uFillTx/>
                <a:latin typeface="+mn-lt"/>
                <a:ea typeface="+mn-ea"/>
                <a:cs typeface="+mn-cs"/>
                <a:sym typeface="Calibri"/>
              </a:defRPr>
            </a:lvl4pPr>
            <a:lvl5pPr marL="0" marR="0" indent="1108498" algn="l" defTabSz="554249" rtl="0" fontAlgn="auto" latinLnBrk="0" hangingPunct="0">
              <a:lnSpc>
                <a:spcPct val="100000"/>
              </a:lnSpc>
              <a:spcBef>
                <a:spcPts val="0"/>
              </a:spcBef>
              <a:spcAft>
                <a:spcPts val="0"/>
              </a:spcAft>
              <a:buClrTx/>
              <a:buSzTx/>
              <a:buFontTx/>
              <a:buNone/>
              <a:tabLst/>
              <a:defRPr kumimoji="0" sz="1067" b="0" i="0" u="none" strike="noStrike" cap="none" spc="0" normalizeH="0" baseline="0">
                <a:ln>
                  <a:noFill/>
                </a:ln>
                <a:solidFill>
                  <a:srgbClr val="000000"/>
                </a:solidFill>
                <a:effectLst/>
                <a:uFillTx/>
                <a:latin typeface="+mn-lt"/>
                <a:ea typeface="+mn-ea"/>
                <a:cs typeface="+mn-cs"/>
                <a:sym typeface="Calibri"/>
              </a:defRPr>
            </a:lvl5pPr>
            <a:lvl6pPr marL="0" marR="0" indent="1385620" algn="l" defTabSz="554249" rtl="0" fontAlgn="auto" latinLnBrk="0" hangingPunct="0">
              <a:lnSpc>
                <a:spcPct val="100000"/>
              </a:lnSpc>
              <a:spcBef>
                <a:spcPts val="0"/>
              </a:spcBef>
              <a:spcAft>
                <a:spcPts val="0"/>
              </a:spcAft>
              <a:buClrTx/>
              <a:buSzTx/>
              <a:buFontTx/>
              <a:buNone/>
              <a:tabLst/>
              <a:defRPr kumimoji="0" sz="1067" b="0" i="0" u="none" strike="noStrike" cap="none" spc="0" normalizeH="0" baseline="0">
                <a:ln>
                  <a:noFill/>
                </a:ln>
                <a:solidFill>
                  <a:srgbClr val="000000"/>
                </a:solidFill>
                <a:effectLst/>
                <a:uFillTx/>
                <a:latin typeface="+mn-lt"/>
                <a:ea typeface="+mn-ea"/>
                <a:cs typeface="+mn-cs"/>
                <a:sym typeface="Calibri"/>
              </a:defRPr>
            </a:lvl6pPr>
            <a:lvl7pPr marL="0" marR="0" indent="1662744" algn="l" defTabSz="554249" rtl="0" fontAlgn="auto" latinLnBrk="0" hangingPunct="0">
              <a:lnSpc>
                <a:spcPct val="100000"/>
              </a:lnSpc>
              <a:spcBef>
                <a:spcPts val="0"/>
              </a:spcBef>
              <a:spcAft>
                <a:spcPts val="0"/>
              </a:spcAft>
              <a:buClrTx/>
              <a:buSzTx/>
              <a:buFontTx/>
              <a:buNone/>
              <a:tabLst/>
              <a:defRPr kumimoji="0" sz="1067" b="0" i="0" u="none" strike="noStrike" cap="none" spc="0" normalizeH="0" baseline="0">
                <a:ln>
                  <a:noFill/>
                </a:ln>
                <a:solidFill>
                  <a:srgbClr val="000000"/>
                </a:solidFill>
                <a:effectLst/>
                <a:uFillTx/>
                <a:latin typeface="+mn-lt"/>
                <a:ea typeface="+mn-ea"/>
                <a:cs typeface="+mn-cs"/>
                <a:sym typeface="Calibri"/>
              </a:defRPr>
            </a:lvl7pPr>
            <a:lvl8pPr marL="0" marR="0" indent="1939869" algn="l" defTabSz="554249" rtl="0" fontAlgn="auto" latinLnBrk="0" hangingPunct="0">
              <a:lnSpc>
                <a:spcPct val="100000"/>
              </a:lnSpc>
              <a:spcBef>
                <a:spcPts val="0"/>
              </a:spcBef>
              <a:spcAft>
                <a:spcPts val="0"/>
              </a:spcAft>
              <a:buClrTx/>
              <a:buSzTx/>
              <a:buFontTx/>
              <a:buNone/>
              <a:tabLst/>
              <a:defRPr kumimoji="0" sz="1067" b="0" i="0" u="none" strike="noStrike" cap="none" spc="0" normalizeH="0" baseline="0">
                <a:ln>
                  <a:noFill/>
                </a:ln>
                <a:solidFill>
                  <a:srgbClr val="000000"/>
                </a:solidFill>
                <a:effectLst/>
                <a:uFillTx/>
                <a:latin typeface="+mn-lt"/>
                <a:ea typeface="+mn-ea"/>
                <a:cs typeface="+mn-cs"/>
                <a:sym typeface="Calibri"/>
              </a:defRPr>
            </a:lvl8pPr>
            <a:lvl9pPr marL="0" marR="0" indent="2216994" algn="l" defTabSz="554249" rtl="0" fontAlgn="auto" latinLnBrk="0" hangingPunct="0">
              <a:lnSpc>
                <a:spcPct val="100000"/>
              </a:lnSpc>
              <a:spcBef>
                <a:spcPts val="0"/>
              </a:spcBef>
              <a:spcAft>
                <a:spcPts val="0"/>
              </a:spcAft>
              <a:buClrTx/>
              <a:buSzTx/>
              <a:buFontTx/>
              <a:buNone/>
              <a:tabLst/>
              <a:defRPr kumimoji="0" sz="1067" b="0" i="0" u="none" strike="noStrike" cap="none" spc="0" normalizeH="0" baseline="0">
                <a:ln>
                  <a:noFill/>
                </a:ln>
                <a:solidFill>
                  <a:srgbClr val="000000"/>
                </a:solidFill>
                <a:effectLst/>
                <a:uFillTx/>
                <a:latin typeface="+mn-lt"/>
                <a:ea typeface="+mn-ea"/>
                <a:cs typeface="+mn-cs"/>
                <a:sym typeface="Calibri"/>
              </a:defRPr>
            </a:lvl9pPr>
          </a:lstStyle>
          <a:p>
            <a:pPr>
              <a:defRPr sz="300"/>
            </a:pPr>
            <a:endParaRPr sz="660"/>
          </a:p>
        </p:txBody>
      </p:sp>
      <p:sp>
        <p:nvSpPr>
          <p:cNvPr id="21" name="object 88">
            <a:extLst>
              <a:ext uri="{FF2B5EF4-FFF2-40B4-BE49-F238E27FC236}">
                <a16:creationId xmlns:a16="http://schemas.microsoft.com/office/drawing/2014/main" id="{8363008E-58C9-8033-E752-878C361ECFB6}"/>
              </a:ext>
            </a:extLst>
          </p:cNvPr>
          <p:cNvSpPr/>
          <p:nvPr/>
        </p:nvSpPr>
        <p:spPr>
          <a:xfrm>
            <a:off x="13739736" y="8733302"/>
            <a:ext cx="3274682" cy="1023338"/>
          </a:xfrm>
          <a:prstGeom prst="rect">
            <a:avLst/>
          </a:prstGeom>
          <a:blipFill>
            <a:blip r:embed="rId15"/>
            <a:stretch>
              <a:fillRect/>
            </a:stretch>
          </a:blipFill>
          <a:ln w="12700">
            <a:miter lim="400000"/>
          </a:ln>
        </p:spPr>
        <p:txBody>
          <a:bodyPr lIns="100526" rIns="100526"/>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554249" rtl="0" fontAlgn="auto" latinLnBrk="0" hangingPunct="0">
              <a:lnSpc>
                <a:spcPct val="100000"/>
              </a:lnSpc>
              <a:spcBef>
                <a:spcPts val="0"/>
              </a:spcBef>
              <a:spcAft>
                <a:spcPts val="0"/>
              </a:spcAft>
              <a:buClrTx/>
              <a:buSzTx/>
              <a:buFontTx/>
              <a:buNone/>
              <a:tabLst/>
              <a:defRPr kumimoji="0" sz="1067" b="0" i="0" u="none" strike="noStrike" cap="none" spc="0" normalizeH="0" baseline="0">
                <a:ln>
                  <a:noFill/>
                </a:ln>
                <a:solidFill>
                  <a:srgbClr val="000000"/>
                </a:solidFill>
                <a:effectLst/>
                <a:uFillTx/>
                <a:latin typeface="+mn-lt"/>
                <a:ea typeface="+mn-ea"/>
                <a:cs typeface="+mn-cs"/>
                <a:sym typeface="Calibri"/>
              </a:defRPr>
            </a:lvl1pPr>
            <a:lvl2pPr marL="0" marR="0" indent="277122" algn="l" defTabSz="554249" rtl="0" fontAlgn="auto" latinLnBrk="0" hangingPunct="0">
              <a:lnSpc>
                <a:spcPct val="100000"/>
              </a:lnSpc>
              <a:spcBef>
                <a:spcPts val="0"/>
              </a:spcBef>
              <a:spcAft>
                <a:spcPts val="0"/>
              </a:spcAft>
              <a:buClrTx/>
              <a:buSzTx/>
              <a:buFontTx/>
              <a:buNone/>
              <a:tabLst/>
              <a:defRPr kumimoji="0" sz="1067" b="0" i="0" u="none" strike="noStrike" cap="none" spc="0" normalizeH="0" baseline="0">
                <a:ln>
                  <a:noFill/>
                </a:ln>
                <a:solidFill>
                  <a:srgbClr val="000000"/>
                </a:solidFill>
                <a:effectLst/>
                <a:uFillTx/>
                <a:latin typeface="+mn-lt"/>
                <a:ea typeface="+mn-ea"/>
                <a:cs typeface="+mn-cs"/>
                <a:sym typeface="Calibri"/>
              </a:defRPr>
            </a:lvl2pPr>
            <a:lvl3pPr marL="0" marR="0" indent="554249" algn="l" defTabSz="554249" rtl="0" fontAlgn="auto" latinLnBrk="0" hangingPunct="0">
              <a:lnSpc>
                <a:spcPct val="100000"/>
              </a:lnSpc>
              <a:spcBef>
                <a:spcPts val="0"/>
              </a:spcBef>
              <a:spcAft>
                <a:spcPts val="0"/>
              </a:spcAft>
              <a:buClrTx/>
              <a:buSzTx/>
              <a:buFontTx/>
              <a:buNone/>
              <a:tabLst/>
              <a:defRPr kumimoji="0" sz="1067" b="0" i="0" u="none" strike="noStrike" cap="none" spc="0" normalizeH="0" baseline="0">
                <a:ln>
                  <a:noFill/>
                </a:ln>
                <a:solidFill>
                  <a:srgbClr val="000000"/>
                </a:solidFill>
                <a:effectLst/>
                <a:uFillTx/>
                <a:latin typeface="+mn-lt"/>
                <a:ea typeface="+mn-ea"/>
                <a:cs typeface="+mn-cs"/>
                <a:sym typeface="Calibri"/>
              </a:defRPr>
            </a:lvl3pPr>
            <a:lvl4pPr marL="0" marR="0" indent="831373" algn="l" defTabSz="554249" rtl="0" fontAlgn="auto" latinLnBrk="0" hangingPunct="0">
              <a:lnSpc>
                <a:spcPct val="100000"/>
              </a:lnSpc>
              <a:spcBef>
                <a:spcPts val="0"/>
              </a:spcBef>
              <a:spcAft>
                <a:spcPts val="0"/>
              </a:spcAft>
              <a:buClrTx/>
              <a:buSzTx/>
              <a:buFontTx/>
              <a:buNone/>
              <a:tabLst/>
              <a:defRPr kumimoji="0" sz="1067" b="0" i="0" u="none" strike="noStrike" cap="none" spc="0" normalizeH="0" baseline="0">
                <a:ln>
                  <a:noFill/>
                </a:ln>
                <a:solidFill>
                  <a:srgbClr val="000000"/>
                </a:solidFill>
                <a:effectLst/>
                <a:uFillTx/>
                <a:latin typeface="+mn-lt"/>
                <a:ea typeface="+mn-ea"/>
                <a:cs typeface="+mn-cs"/>
                <a:sym typeface="Calibri"/>
              </a:defRPr>
            </a:lvl4pPr>
            <a:lvl5pPr marL="0" marR="0" indent="1108498" algn="l" defTabSz="554249" rtl="0" fontAlgn="auto" latinLnBrk="0" hangingPunct="0">
              <a:lnSpc>
                <a:spcPct val="100000"/>
              </a:lnSpc>
              <a:spcBef>
                <a:spcPts val="0"/>
              </a:spcBef>
              <a:spcAft>
                <a:spcPts val="0"/>
              </a:spcAft>
              <a:buClrTx/>
              <a:buSzTx/>
              <a:buFontTx/>
              <a:buNone/>
              <a:tabLst/>
              <a:defRPr kumimoji="0" sz="1067" b="0" i="0" u="none" strike="noStrike" cap="none" spc="0" normalizeH="0" baseline="0">
                <a:ln>
                  <a:noFill/>
                </a:ln>
                <a:solidFill>
                  <a:srgbClr val="000000"/>
                </a:solidFill>
                <a:effectLst/>
                <a:uFillTx/>
                <a:latin typeface="+mn-lt"/>
                <a:ea typeface="+mn-ea"/>
                <a:cs typeface="+mn-cs"/>
                <a:sym typeface="Calibri"/>
              </a:defRPr>
            </a:lvl5pPr>
            <a:lvl6pPr marL="0" marR="0" indent="1385620" algn="l" defTabSz="554249" rtl="0" fontAlgn="auto" latinLnBrk="0" hangingPunct="0">
              <a:lnSpc>
                <a:spcPct val="100000"/>
              </a:lnSpc>
              <a:spcBef>
                <a:spcPts val="0"/>
              </a:spcBef>
              <a:spcAft>
                <a:spcPts val="0"/>
              </a:spcAft>
              <a:buClrTx/>
              <a:buSzTx/>
              <a:buFontTx/>
              <a:buNone/>
              <a:tabLst/>
              <a:defRPr kumimoji="0" sz="1067" b="0" i="0" u="none" strike="noStrike" cap="none" spc="0" normalizeH="0" baseline="0">
                <a:ln>
                  <a:noFill/>
                </a:ln>
                <a:solidFill>
                  <a:srgbClr val="000000"/>
                </a:solidFill>
                <a:effectLst/>
                <a:uFillTx/>
                <a:latin typeface="+mn-lt"/>
                <a:ea typeface="+mn-ea"/>
                <a:cs typeface="+mn-cs"/>
                <a:sym typeface="Calibri"/>
              </a:defRPr>
            </a:lvl6pPr>
            <a:lvl7pPr marL="0" marR="0" indent="1662744" algn="l" defTabSz="554249" rtl="0" fontAlgn="auto" latinLnBrk="0" hangingPunct="0">
              <a:lnSpc>
                <a:spcPct val="100000"/>
              </a:lnSpc>
              <a:spcBef>
                <a:spcPts val="0"/>
              </a:spcBef>
              <a:spcAft>
                <a:spcPts val="0"/>
              </a:spcAft>
              <a:buClrTx/>
              <a:buSzTx/>
              <a:buFontTx/>
              <a:buNone/>
              <a:tabLst/>
              <a:defRPr kumimoji="0" sz="1067" b="0" i="0" u="none" strike="noStrike" cap="none" spc="0" normalizeH="0" baseline="0">
                <a:ln>
                  <a:noFill/>
                </a:ln>
                <a:solidFill>
                  <a:srgbClr val="000000"/>
                </a:solidFill>
                <a:effectLst/>
                <a:uFillTx/>
                <a:latin typeface="+mn-lt"/>
                <a:ea typeface="+mn-ea"/>
                <a:cs typeface="+mn-cs"/>
                <a:sym typeface="Calibri"/>
              </a:defRPr>
            </a:lvl7pPr>
            <a:lvl8pPr marL="0" marR="0" indent="1939869" algn="l" defTabSz="554249" rtl="0" fontAlgn="auto" latinLnBrk="0" hangingPunct="0">
              <a:lnSpc>
                <a:spcPct val="100000"/>
              </a:lnSpc>
              <a:spcBef>
                <a:spcPts val="0"/>
              </a:spcBef>
              <a:spcAft>
                <a:spcPts val="0"/>
              </a:spcAft>
              <a:buClrTx/>
              <a:buSzTx/>
              <a:buFontTx/>
              <a:buNone/>
              <a:tabLst/>
              <a:defRPr kumimoji="0" sz="1067" b="0" i="0" u="none" strike="noStrike" cap="none" spc="0" normalizeH="0" baseline="0">
                <a:ln>
                  <a:noFill/>
                </a:ln>
                <a:solidFill>
                  <a:srgbClr val="000000"/>
                </a:solidFill>
                <a:effectLst/>
                <a:uFillTx/>
                <a:latin typeface="+mn-lt"/>
                <a:ea typeface="+mn-ea"/>
                <a:cs typeface="+mn-cs"/>
                <a:sym typeface="Calibri"/>
              </a:defRPr>
            </a:lvl8pPr>
            <a:lvl9pPr marL="0" marR="0" indent="2216994" algn="l" defTabSz="554249" rtl="0" fontAlgn="auto" latinLnBrk="0" hangingPunct="0">
              <a:lnSpc>
                <a:spcPct val="100000"/>
              </a:lnSpc>
              <a:spcBef>
                <a:spcPts val="0"/>
              </a:spcBef>
              <a:spcAft>
                <a:spcPts val="0"/>
              </a:spcAft>
              <a:buClrTx/>
              <a:buSzTx/>
              <a:buFontTx/>
              <a:buNone/>
              <a:tabLst/>
              <a:defRPr kumimoji="0" sz="1067" b="0" i="0" u="none" strike="noStrike" cap="none" spc="0" normalizeH="0" baseline="0">
                <a:ln>
                  <a:noFill/>
                </a:ln>
                <a:solidFill>
                  <a:srgbClr val="000000"/>
                </a:solidFill>
                <a:effectLst/>
                <a:uFillTx/>
                <a:latin typeface="+mn-lt"/>
                <a:ea typeface="+mn-ea"/>
                <a:cs typeface="+mn-cs"/>
                <a:sym typeface="Calibri"/>
              </a:defRPr>
            </a:lvl9pPr>
          </a:lstStyle>
          <a:p>
            <a:pPr>
              <a:defRPr sz="300"/>
            </a:pPr>
            <a:endParaRPr sz="660"/>
          </a:p>
        </p:txBody>
      </p:sp>
      <p:grpSp>
        <p:nvGrpSpPr>
          <p:cNvPr id="35" name="Groupe 34">
            <a:extLst>
              <a:ext uri="{FF2B5EF4-FFF2-40B4-BE49-F238E27FC236}">
                <a16:creationId xmlns:a16="http://schemas.microsoft.com/office/drawing/2014/main" id="{71C83C1F-90B1-62E1-4B57-515754C3DF35}"/>
              </a:ext>
            </a:extLst>
          </p:cNvPr>
          <p:cNvGrpSpPr/>
          <p:nvPr/>
        </p:nvGrpSpPr>
        <p:grpSpPr>
          <a:xfrm>
            <a:off x="7530959" y="4054475"/>
            <a:ext cx="2725377" cy="606617"/>
            <a:chOff x="7387359" y="4663156"/>
            <a:chExt cx="2725377" cy="606617"/>
          </a:xfrm>
        </p:grpSpPr>
        <p:pic>
          <p:nvPicPr>
            <p:cNvPr id="14" name="Graphique 13">
              <a:extLst>
                <a:ext uri="{FF2B5EF4-FFF2-40B4-BE49-F238E27FC236}">
                  <a16:creationId xmlns:a16="http://schemas.microsoft.com/office/drawing/2014/main" id="{2724CE32-CAE5-3623-B148-6132E6B47DB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87359" y="4663156"/>
              <a:ext cx="2725377" cy="606617"/>
            </a:xfrm>
            <a:prstGeom prst="rect">
              <a:avLst/>
            </a:prstGeom>
          </p:spPr>
        </p:pic>
        <p:sp>
          <p:nvSpPr>
            <p:cNvPr id="22" name="ZoneTexte 21">
              <a:extLst>
                <a:ext uri="{FF2B5EF4-FFF2-40B4-BE49-F238E27FC236}">
                  <a16:creationId xmlns:a16="http://schemas.microsoft.com/office/drawing/2014/main" id="{D938D348-033D-F702-8342-070EF3983CBC}"/>
                </a:ext>
              </a:extLst>
            </p:cNvPr>
            <p:cNvSpPr txBox="1"/>
            <p:nvPr/>
          </p:nvSpPr>
          <p:spPr>
            <a:xfrm>
              <a:off x="7804487" y="4720744"/>
              <a:ext cx="1904279" cy="498470"/>
            </a:xfrm>
            <a:prstGeom prst="rect">
              <a:avLst/>
            </a:prstGeom>
            <a:noFill/>
          </p:spPr>
          <p:txBody>
            <a:bodyPr wrap="square">
              <a:spAutoFit/>
            </a:bodyPr>
            <a:lstStyle/>
            <a:p>
              <a:pPr algn="ctr" defTabSz="914025"/>
              <a:r>
                <a:rPr lang="en-US" sz="2639" dirty="0">
                  <a:solidFill>
                    <a:schemeClr val="bg1"/>
                  </a:solidFill>
                  <a:latin typeface="Rubik" panose="00000500000000000000" pitchFamily="2" charset="-79"/>
                  <a:cs typeface="Rubik" panose="00000500000000000000" pitchFamily="2" charset="-79"/>
                </a:rPr>
                <a:t>Carburant</a:t>
              </a:r>
            </a:p>
          </p:txBody>
        </p:sp>
      </p:grpSp>
      <p:pic>
        <p:nvPicPr>
          <p:cNvPr id="25" name="Picture 2" descr="A black and blue race car&#10;&#10;Description automatically generated">
            <a:extLst>
              <a:ext uri="{FF2B5EF4-FFF2-40B4-BE49-F238E27FC236}">
                <a16:creationId xmlns:a16="http://schemas.microsoft.com/office/drawing/2014/main" id="{6E45D0B3-6373-9019-881D-9742E5F6927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194796" y="6185925"/>
            <a:ext cx="10016389" cy="2498463"/>
          </a:xfrm>
          <a:prstGeom prst="rect">
            <a:avLst/>
          </a:prstGeom>
          <a:effectLst/>
        </p:spPr>
      </p:pic>
      <p:pic>
        <p:nvPicPr>
          <p:cNvPr id="27" name="Graphique 26">
            <a:extLst>
              <a:ext uri="{FF2B5EF4-FFF2-40B4-BE49-F238E27FC236}">
                <a16:creationId xmlns:a16="http://schemas.microsoft.com/office/drawing/2014/main" id="{441B3D58-65E1-2C05-6DAC-887D7B61F1B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4966458" y="5707062"/>
            <a:ext cx="4039811" cy="606617"/>
          </a:xfrm>
          <a:prstGeom prst="rect">
            <a:avLst/>
          </a:prstGeom>
        </p:spPr>
      </p:pic>
      <p:sp>
        <p:nvSpPr>
          <p:cNvPr id="28" name="ZoneTexte 27">
            <a:extLst>
              <a:ext uri="{FF2B5EF4-FFF2-40B4-BE49-F238E27FC236}">
                <a16:creationId xmlns:a16="http://schemas.microsoft.com/office/drawing/2014/main" id="{640D1346-EEAF-9DF0-B3FE-1C35BF91EA6B}"/>
              </a:ext>
            </a:extLst>
          </p:cNvPr>
          <p:cNvSpPr txBox="1"/>
          <p:nvPr/>
        </p:nvSpPr>
        <p:spPr>
          <a:xfrm>
            <a:off x="15082044" y="5787625"/>
            <a:ext cx="3638765" cy="498470"/>
          </a:xfrm>
          <a:prstGeom prst="rect">
            <a:avLst/>
          </a:prstGeom>
          <a:noFill/>
        </p:spPr>
        <p:txBody>
          <a:bodyPr wrap="square">
            <a:spAutoFit/>
          </a:bodyPr>
          <a:lstStyle/>
          <a:p>
            <a:pPr algn="ctr" defTabSz="914025"/>
            <a:r>
              <a:rPr lang="en-US" sz="2639" dirty="0" err="1">
                <a:solidFill>
                  <a:schemeClr val="bg1"/>
                </a:solidFill>
                <a:latin typeface="Rubik" panose="00000500000000000000" pitchFamily="2" charset="-79"/>
                <a:cs typeface="Rubik" panose="00000500000000000000" pitchFamily="2" charset="-79"/>
              </a:rPr>
              <a:t>Fluides</a:t>
            </a:r>
            <a:r>
              <a:rPr lang="en-US" sz="2639" dirty="0">
                <a:solidFill>
                  <a:schemeClr val="bg1"/>
                </a:solidFill>
                <a:latin typeface="Rubik" panose="00000500000000000000" pitchFamily="2" charset="-79"/>
                <a:cs typeface="Rubik" panose="00000500000000000000" pitchFamily="2" charset="-79"/>
              </a:rPr>
              <a:t> </a:t>
            </a:r>
            <a:r>
              <a:rPr lang="en-US" sz="2639" dirty="0" err="1">
                <a:solidFill>
                  <a:schemeClr val="bg1"/>
                </a:solidFill>
                <a:latin typeface="Rubik" panose="00000500000000000000" pitchFamily="2" charset="-79"/>
                <a:cs typeface="Rubik" panose="00000500000000000000" pitchFamily="2" charset="-79"/>
              </a:rPr>
              <a:t>hydrauliques</a:t>
            </a:r>
            <a:endParaRPr lang="en-US" sz="2639" dirty="0">
              <a:solidFill>
                <a:schemeClr val="bg1"/>
              </a:solidFill>
              <a:latin typeface="Rubik" panose="00000500000000000000" pitchFamily="2" charset="-79"/>
              <a:cs typeface="Rubik" panose="00000500000000000000" pitchFamily="2" charset="-79"/>
            </a:endParaRPr>
          </a:p>
        </p:txBody>
      </p:sp>
      <p:pic>
        <p:nvPicPr>
          <p:cNvPr id="32" name="Image 31" descr="Une image contenant capture d’écran, Équipement de protection individuelle, motocyclette, personne&#10;&#10;Description générée automatiquement">
            <a:extLst>
              <a:ext uri="{FF2B5EF4-FFF2-40B4-BE49-F238E27FC236}">
                <a16:creationId xmlns:a16="http://schemas.microsoft.com/office/drawing/2014/main" id="{173E72C9-504F-AFFE-B45D-2423090A98A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507611" y="-758080"/>
            <a:ext cx="7198781" cy="4687436"/>
          </a:xfrm>
          <a:prstGeom prst="rect">
            <a:avLst/>
          </a:prstGeom>
        </p:spPr>
      </p:pic>
    </p:spTree>
    <p:extLst>
      <p:ext uri="{BB962C8B-B14F-4D97-AF65-F5344CB8AC3E}">
        <p14:creationId xmlns:p14="http://schemas.microsoft.com/office/powerpoint/2010/main" val="18863519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FF211EA-D67D-4DD3-9228-46C48B9E7B3B}"/>
              </a:ext>
            </a:extLst>
          </p:cNvPr>
          <p:cNvSpPr/>
          <p:nvPr/>
        </p:nvSpPr>
        <p:spPr>
          <a:xfrm>
            <a:off x="974153" y="1658257"/>
            <a:ext cx="8992870" cy="646331"/>
          </a:xfrm>
          <a:prstGeom prst="rect">
            <a:avLst/>
          </a:prstGeom>
        </p:spPr>
        <p:txBody>
          <a:bodyPr wrap="square">
            <a:spAutoFit/>
          </a:bodyPr>
          <a:lstStyle/>
          <a:p>
            <a:r>
              <a:rPr lang="en-US" sz="3600" spc="-5" dirty="0">
                <a:latin typeface="Rubik Black" panose="00000A00000000000000" pitchFamily="2" charset="-79"/>
                <a:cs typeface="Rubik Black" panose="00000A00000000000000" pitchFamily="2" charset="-79"/>
              </a:rPr>
              <a:t>CONCLUSION</a:t>
            </a:r>
          </a:p>
        </p:txBody>
      </p:sp>
      <p:sp>
        <p:nvSpPr>
          <p:cNvPr id="2" name="Graphique 18">
            <a:extLst>
              <a:ext uri="{FF2B5EF4-FFF2-40B4-BE49-F238E27FC236}">
                <a16:creationId xmlns:a16="http://schemas.microsoft.com/office/drawing/2014/main" id="{764348B7-2BB3-48F5-BD74-4E93F5DA9060}"/>
              </a:ext>
            </a:extLst>
          </p:cNvPr>
          <p:cNvSpPr/>
          <p:nvPr/>
        </p:nvSpPr>
        <p:spPr>
          <a:xfrm>
            <a:off x="-387029" y="1463214"/>
            <a:ext cx="1264517" cy="1097047"/>
          </a:xfrm>
          <a:custGeom>
            <a:avLst/>
            <a:gdLst>
              <a:gd name="connsiteX0" fmla="*/ 874519 w 1264517"/>
              <a:gd name="connsiteY0" fmla="*/ 61090 h 1097047"/>
              <a:gd name="connsiteX1" fmla="*/ 949662 w 1264517"/>
              <a:gd name="connsiteY1" fmla="*/ 102982 h 1097047"/>
              <a:gd name="connsiteX2" fmla="*/ 1191182 w 1264517"/>
              <a:gd name="connsiteY2" fmla="*/ 506705 h 1097047"/>
              <a:gd name="connsiteX3" fmla="*/ 1191182 w 1264517"/>
              <a:gd name="connsiteY3" fmla="*/ 590464 h 1097047"/>
              <a:gd name="connsiteX4" fmla="*/ 949662 w 1264517"/>
              <a:gd name="connsiteY4" fmla="*/ 994187 h 1097047"/>
              <a:gd name="connsiteX5" fmla="*/ 874519 w 1264517"/>
              <a:gd name="connsiteY5" fmla="*/ 1036078 h 1097047"/>
              <a:gd name="connsiteX6" fmla="*/ 391503 w 1264517"/>
              <a:gd name="connsiteY6" fmla="*/ 1036078 h 1097047"/>
              <a:gd name="connsiteX7" fmla="*/ 316360 w 1264517"/>
              <a:gd name="connsiteY7" fmla="*/ 994187 h 1097047"/>
              <a:gd name="connsiteX8" fmla="*/ 74864 w 1264517"/>
              <a:gd name="connsiteY8" fmla="*/ 590464 h 1097047"/>
              <a:gd name="connsiteX9" fmla="*/ 74864 w 1264517"/>
              <a:gd name="connsiteY9" fmla="*/ 506705 h 1097047"/>
              <a:gd name="connsiteX10" fmla="*/ 316360 w 1264517"/>
              <a:gd name="connsiteY10" fmla="*/ 102982 h 1097047"/>
              <a:gd name="connsiteX11" fmla="*/ 391503 w 1264517"/>
              <a:gd name="connsiteY11" fmla="*/ 61090 h 1097047"/>
              <a:gd name="connsiteX12" fmla="*/ 874519 w 1264517"/>
              <a:gd name="connsiteY12" fmla="*/ 61090 h 1097047"/>
              <a:gd name="connsiteX13" fmla="*/ 874519 w 1264517"/>
              <a:gd name="connsiteY13" fmla="*/ 461 h 1097047"/>
              <a:gd name="connsiteX14" fmla="*/ 391503 w 1264517"/>
              <a:gd name="connsiteY14" fmla="*/ 461 h 1097047"/>
              <a:gd name="connsiteX15" fmla="*/ 261944 w 1264517"/>
              <a:gd name="connsiteY15" fmla="*/ 72667 h 1097047"/>
              <a:gd name="connsiteX16" fmla="*/ 20448 w 1264517"/>
              <a:gd name="connsiteY16" fmla="*/ 476366 h 1097047"/>
              <a:gd name="connsiteX17" fmla="*/ 20448 w 1264517"/>
              <a:gd name="connsiteY17" fmla="*/ 620754 h 1097047"/>
              <a:gd name="connsiteX18" fmla="*/ 261944 w 1264517"/>
              <a:gd name="connsiteY18" fmla="*/ 1024477 h 1097047"/>
              <a:gd name="connsiteX19" fmla="*/ 391503 w 1264517"/>
              <a:gd name="connsiteY19" fmla="*/ 1096659 h 1097047"/>
              <a:gd name="connsiteX20" fmla="*/ 874519 w 1264517"/>
              <a:gd name="connsiteY20" fmla="*/ 1096659 h 1097047"/>
              <a:gd name="connsiteX21" fmla="*/ 1004078 w 1264517"/>
              <a:gd name="connsiteY21" fmla="*/ 1024453 h 1097047"/>
              <a:gd name="connsiteX22" fmla="*/ 1245574 w 1264517"/>
              <a:gd name="connsiteY22" fmla="*/ 620754 h 1097047"/>
              <a:gd name="connsiteX23" fmla="*/ 1245574 w 1264517"/>
              <a:gd name="connsiteY23" fmla="*/ 476366 h 1097047"/>
              <a:gd name="connsiteX24" fmla="*/ 1004078 w 1264517"/>
              <a:gd name="connsiteY24" fmla="*/ 72643 h 1097047"/>
              <a:gd name="connsiteX25" fmla="*/ 874519 w 1264517"/>
              <a:gd name="connsiteY25" fmla="*/ 461 h 109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64517" h="1097047">
                <a:moveTo>
                  <a:pt x="874519" y="61090"/>
                </a:moveTo>
                <a:cubicBezTo>
                  <a:pt x="905513" y="61090"/>
                  <a:pt x="934177" y="77060"/>
                  <a:pt x="949662" y="102982"/>
                </a:cubicBezTo>
                <a:lnTo>
                  <a:pt x="1191182" y="506705"/>
                </a:lnTo>
                <a:cubicBezTo>
                  <a:pt x="1206692" y="532626"/>
                  <a:pt x="1206692" y="564542"/>
                  <a:pt x="1191182" y="590464"/>
                </a:cubicBezTo>
                <a:lnTo>
                  <a:pt x="949662" y="994187"/>
                </a:lnTo>
                <a:cubicBezTo>
                  <a:pt x="934177" y="1020108"/>
                  <a:pt x="905513" y="1036078"/>
                  <a:pt x="874519" y="1036078"/>
                </a:cubicBezTo>
                <a:lnTo>
                  <a:pt x="391503" y="1036078"/>
                </a:lnTo>
                <a:cubicBezTo>
                  <a:pt x="360509" y="1036078"/>
                  <a:pt x="331845" y="1020108"/>
                  <a:pt x="316360" y="994187"/>
                </a:cubicBezTo>
                <a:lnTo>
                  <a:pt x="74864" y="590464"/>
                </a:lnTo>
                <a:cubicBezTo>
                  <a:pt x="59355" y="564542"/>
                  <a:pt x="59355" y="532626"/>
                  <a:pt x="74864" y="506705"/>
                </a:cubicBezTo>
                <a:lnTo>
                  <a:pt x="316360" y="102982"/>
                </a:lnTo>
                <a:cubicBezTo>
                  <a:pt x="331845" y="77060"/>
                  <a:pt x="360509" y="61090"/>
                  <a:pt x="391503" y="61090"/>
                </a:cubicBezTo>
                <a:lnTo>
                  <a:pt x="874519" y="61090"/>
                </a:lnTo>
                <a:moveTo>
                  <a:pt x="874519" y="461"/>
                </a:moveTo>
                <a:lnTo>
                  <a:pt x="391503" y="461"/>
                </a:lnTo>
                <a:cubicBezTo>
                  <a:pt x="338228" y="461"/>
                  <a:pt x="288570" y="28130"/>
                  <a:pt x="261944" y="72667"/>
                </a:cubicBezTo>
                <a:lnTo>
                  <a:pt x="20448" y="476366"/>
                </a:lnTo>
                <a:cubicBezTo>
                  <a:pt x="-6201" y="520903"/>
                  <a:pt x="-6201" y="576217"/>
                  <a:pt x="20448" y="620754"/>
                </a:cubicBezTo>
                <a:lnTo>
                  <a:pt x="261944" y="1024477"/>
                </a:lnTo>
                <a:cubicBezTo>
                  <a:pt x="288570" y="1069014"/>
                  <a:pt x="338204" y="1096659"/>
                  <a:pt x="391503" y="1096659"/>
                </a:cubicBezTo>
                <a:lnTo>
                  <a:pt x="874519" y="1096659"/>
                </a:lnTo>
                <a:cubicBezTo>
                  <a:pt x="927794" y="1096659"/>
                  <a:pt x="977452" y="1068990"/>
                  <a:pt x="1004078" y="1024453"/>
                </a:cubicBezTo>
                <a:lnTo>
                  <a:pt x="1245574" y="620754"/>
                </a:lnTo>
                <a:cubicBezTo>
                  <a:pt x="1272223" y="576241"/>
                  <a:pt x="1272223" y="520903"/>
                  <a:pt x="1245574" y="476366"/>
                </a:cubicBezTo>
                <a:lnTo>
                  <a:pt x="1004078" y="72643"/>
                </a:lnTo>
                <a:cubicBezTo>
                  <a:pt x="977428" y="28130"/>
                  <a:pt x="927794" y="461"/>
                  <a:pt x="874519" y="461"/>
                </a:cubicBezTo>
              </a:path>
            </a:pathLst>
          </a:custGeom>
          <a:solidFill>
            <a:schemeClr val="bg1"/>
          </a:solidFill>
          <a:ln w="2413" cap="flat">
            <a:noFill/>
            <a:prstDash val="solid"/>
            <a:miter/>
          </a:ln>
        </p:spPr>
        <p:txBody>
          <a:bodyPr rtlCol="0" anchor="ctr"/>
          <a:lstStyle/>
          <a:p>
            <a:endParaRPr lang="fr-FR"/>
          </a:p>
        </p:txBody>
      </p:sp>
      <p:sp>
        <p:nvSpPr>
          <p:cNvPr id="4" name="ZoneTexte 3">
            <a:extLst>
              <a:ext uri="{FF2B5EF4-FFF2-40B4-BE49-F238E27FC236}">
                <a16:creationId xmlns:a16="http://schemas.microsoft.com/office/drawing/2014/main" id="{5D68A33B-01FE-440C-AD94-CA754EAE6AAA}"/>
              </a:ext>
            </a:extLst>
          </p:cNvPr>
          <p:cNvSpPr txBox="1"/>
          <p:nvPr/>
        </p:nvSpPr>
        <p:spPr>
          <a:xfrm>
            <a:off x="1975644" y="3673475"/>
            <a:ext cx="14610753" cy="1202509"/>
          </a:xfrm>
          <a:prstGeom prst="rect">
            <a:avLst/>
          </a:prstGeom>
          <a:noFill/>
        </p:spPr>
        <p:txBody>
          <a:bodyPr wrap="square" rtlCol="0">
            <a:spAutoFit/>
          </a:bodyPr>
          <a:lstStyle/>
          <a:p>
            <a:pPr algn="ctr">
              <a:lnSpc>
                <a:spcPct val="150000"/>
              </a:lnSpc>
            </a:pPr>
            <a:r>
              <a:rPr lang="en-US" sz="5400" dirty="0">
                <a:latin typeface="Rubik" panose="00000500000000000000" pitchFamily="2" charset="-79"/>
                <a:cs typeface="Rubik" panose="00000500000000000000" pitchFamily="2" charset="-79"/>
              </a:rPr>
              <a:t>REJOIGNEZ NOTRE </a:t>
            </a:r>
            <a:r>
              <a:rPr lang="en-US" sz="5400" b="1" dirty="0">
                <a:solidFill>
                  <a:schemeClr val="bg1"/>
                </a:solidFill>
                <a:latin typeface="Rubik" panose="00000500000000000000" pitchFamily="2" charset="-79"/>
                <a:cs typeface="Rubik" panose="00000500000000000000" pitchFamily="2" charset="-79"/>
              </a:rPr>
              <a:t>NOUVEAU MONDE</a:t>
            </a:r>
          </a:p>
        </p:txBody>
      </p:sp>
      <p:sp>
        <p:nvSpPr>
          <p:cNvPr id="5" name="ZoneTexte 4">
            <a:extLst>
              <a:ext uri="{FF2B5EF4-FFF2-40B4-BE49-F238E27FC236}">
                <a16:creationId xmlns:a16="http://schemas.microsoft.com/office/drawing/2014/main" id="{ACD1184F-78E9-4221-96FB-D21CC958A767}"/>
              </a:ext>
            </a:extLst>
          </p:cNvPr>
          <p:cNvSpPr txBox="1"/>
          <p:nvPr/>
        </p:nvSpPr>
        <p:spPr>
          <a:xfrm>
            <a:off x="3956843" y="5273675"/>
            <a:ext cx="11353801" cy="3556295"/>
          </a:xfrm>
          <a:prstGeom prst="rect">
            <a:avLst/>
          </a:prstGeom>
          <a:noFill/>
        </p:spPr>
        <p:txBody>
          <a:bodyPr wrap="square" rtlCol="0">
            <a:spAutoFit/>
          </a:bodyPr>
          <a:lstStyle/>
          <a:p>
            <a:pPr marL="571500" indent="-571500">
              <a:lnSpc>
                <a:spcPct val="150000"/>
              </a:lnSpc>
              <a:spcAft>
                <a:spcPts val="600"/>
              </a:spcAft>
              <a:buFont typeface="Arial" panose="020B0604020202020204" pitchFamily="34" charset="0"/>
              <a:buChar char="•"/>
            </a:pPr>
            <a:r>
              <a:rPr lang="en-US" sz="3600" dirty="0" err="1">
                <a:latin typeface="Rubik" panose="00000500000000000000" pitchFamily="2" charset="-79"/>
                <a:cs typeface="Rubik" panose="00000500000000000000" pitchFamily="2" charset="-79"/>
              </a:rPr>
              <a:t>Sélection</a:t>
            </a:r>
            <a:r>
              <a:rPr lang="en-US" sz="3600" dirty="0">
                <a:latin typeface="Rubik" panose="00000500000000000000" pitchFamily="2" charset="-79"/>
                <a:cs typeface="Rubik" panose="00000500000000000000" pitchFamily="2" charset="-79"/>
              </a:rPr>
              <a:t> qualitative de nouveaux </a:t>
            </a:r>
            <a:r>
              <a:rPr lang="en-US" sz="3600" dirty="0" err="1">
                <a:latin typeface="Rubik" panose="00000500000000000000" pitchFamily="2" charset="-79"/>
                <a:cs typeface="Rubik" panose="00000500000000000000" pitchFamily="2" charset="-79"/>
              </a:rPr>
              <a:t>distributeurs</a:t>
            </a:r>
            <a:endParaRPr lang="en-US" sz="3600" dirty="0">
              <a:latin typeface="Rubik" panose="00000500000000000000" pitchFamily="2" charset="-79"/>
              <a:cs typeface="Rubik" panose="00000500000000000000" pitchFamily="2" charset="-79"/>
            </a:endParaRPr>
          </a:p>
          <a:p>
            <a:pPr marL="571500" indent="-571500">
              <a:lnSpc>
                <a:spcPct val="150000"/>
              </a:lnSpc>
              <a:spcAft>
                <a:spcPts val="600"/>
              </a:spcAft>
              <a:buFont typeface="Arial" panose="020B0604020202020204" pitchFamily="34" charset="0"/>
              <a:buChar char="•"/>
            </a:pPr>
            <a:r>
              <a:rPr lang="en-US" sz="3600" dirty="0" err="1">
                <a:latin typeface="Rubik" panose="00000500000000000000" pitchFamily="2" charset="-79"/>
                <a:cs typeface="Rubik" panose="00000500000000000000" pitchFamily="2" charset="-79"/>
              </a:rPr>
              <a:t>Renforcement</a:t>
            </a:r>
            <a:r>
              <a:rPr lang="en-US" sz="3600" dirty="0">
                <a:latin typeface="Rubik" panose="00000500000000000000" pitchFamily="2" charset="-79"/>
                <a:cs typeface="Rubik" panose="00000500000000000000" pitchFamily="2" charset="-79"/>
              </a:rPr>
              <a:t> des </a:t>
            </a:r>
            <a:r>
              <a:rPr lang="en-US" sz="3600" dirty="0" err="1">
                <a:latin typeface="Rubik" panose="00000500000000000000" pitchFamily="2" charset="-79"/>
                <a:cs typeface="Rubik" panose="00000500000000000000" pitchFamily="2" charset="-79"/>
              </a:rPr>
              <a:t>distributeurs</a:t>
            </a:r>
            <a:r>
              <a:rPr lang="en-US" sz="3600" dirty="0">
                <a:latin typeface="Rubik" panose="00000500000000000000" pitchFamily="2" charset="-79"/>
                <a:cs typeface="Rubik" panose="00000500000000000000" pitchFamily="2" charset="-79"/>
              </a:rPr>
              <a:t> </a:t>
            </a:r>
            <a:r>
              <a:rPr lang="en-US" sz="3600" dirty="0" err="1">
                <a:latin typeface="Rubik" panose="00000500000000000000" pitchFamily="2" charset="-79"/>
                <a:cs typeface="Rubik" panose="00000500000000000000" pitchFamily="2" charset="-79"/>
              </a:rPr>
              <a:t>existants</a:t>
            </a:r>
            <a:endParaRPr lang="en-US" sz="3600" dirty="0">
              <a:latin typeface="Rubik" panose="00000500000000000000" pitchFamily="2" charset="-79"/>
              <a:cs typeface="Rubik" panose="00000500000000000000" pitchFamily="2" charset="-79"/>
            </a:endParaRPr>
          </a:p>
          <a:p>
            <a:pPr marL="571500" indent="-571500">
              <a:lnSpc>
                <a:spcPct val="150000"/>
              </a:lnSpc>
              <a:spcAft>
                <a:spcPts val="600"/>
              </a:spcAft>
              <a:buFont typeface="Arial" panose="020B0604020202020204" pitchFamily="34" charset="0"/>
              <a:buChar char="•"/>
            </a:pPr>
            <a:r>
              <a:rPr lang="en-US" sz="3600" dirty="0" err="1">
                <a:latin typeface="Rubik" panose="00000500000000000000" pitchFamily="2" charset="-79"/>
                <a:cs typeface="Rubik" panose="00000500000000000000" pitchFamily="2" charset="-79"/>
              </a:rPr>
              <a:t>Renforcement</a:t>
            </a:r>
            <a:r>
              <a:rPr lang="en-US" sz="3600" dirty="0">
                <a:latin typeface="Rubik" panose="00000500000000000000" pitchFamily="2" charset="-79"/>
                <a:cs typeface="Rubik" panose="00000500000000000000" pitchFamily="2" charset="-79"/>
              </a:rPr>
              <a:t> de </a:t>
            </a:r>
            <a:r>
              <a:rPr lang="en-US" sz="3600" dirty="0" err="1">
                <a:latin typeface="Rubik" panose="00000500000000000000" pitchFamily="2" charset="-79"/>
                <a:cs typeface="Rubik" panose="00000500000000000000" pitchFamily="2" charset="-79"/>
              </a:rPr>
              <a:t>vos</a:t>
            </a:r>
            <a:r>
              <a:rPr lang="en-US" sz="3600" dirty="0">
                <a:latin typeface="Rubik" panose="00000500000000000000" pitchFamily="2" charset="-79"/>
                <a:cs typeface="Rubik" panose="00000500000000000000" pitchFamily="2" charset="-79"/>
              </a:rPr>
              <a:t> </a:t>
            </a:r>
            <a:r>
              <a:rPr lang="en-US" sz="3600" dirty="0" err="1">
                <a:latin typeface="Rubik" panose="00000500000000000000" pitchFamily="2" charset="-79"/>
                <a:cs typeface="Rubik" panose="00000500000000000000" pitchFamily="2" charset="-79"/>
              </a:rPr>
              <a:t>atouts</a:t>
            </a:r>
            <a:r>
              <a:rPr lang="en-US" sz="3600" dirty="0">
                <a:latin typeface="Rubik" panose="00000500000000000000" pitchFamily="2" charset="-79"/>
                <a:cs typeface="Rubik" panose="00000500000000000000" pitchFamily="2" charset="-79"/>
              </a:rPr>
              <a:t> </a:t>
            </a:r>
            <a:r>
              <a:rPr lang="en-US" sz="3600" dirty="0" err="1">
                <a:latin typeface="Rubik" panose="00000500000000000000" pitchFamily="2" charset="-79"/>
                <a:cs typeface="Rubik" panose="00000500000000000000" pitchFamily="2" charset="-79"/>
              </a:rPr>
              <a:t>commerciaux</a:t>
            </a:r>
            <a:endParaRPr lang="en-US" sz="3600" dirty="0">
              <a:latin typeface="Rubik" panose="00000500000000000000" pitchFamily="2" charset="-79"/>
              <a:cs typeface="Rubik" panose="00000500000000000000" pitchFamily="2" charset="-79"/>
            </a:endParaRPr>
          </a:p>
          <a:p>
            <a:pPr marL="571500" indent="-571500">
              <a:lnSpc>
                <a:spcPct val="150000"/>
              </a:lnSpc>
              <a:spcAft>
                <a:spcPts val="600"/>
              </a:spcAft>
              <a:buFont typeface="Arial" panose="020B0604020202020204" pitchFamily="34" charset="0"/>
              <a:buChar char="•"/>
            </a:pPr>
            <a:r>
              <a:rPr lang="en-US" sz="3600" dirty="0" err="1">
                <a:latin typeface="Rubik" panose="00000500000000000000" pitchFamily="2" charset="-79"/>
                <a:cs typeface="Rubik" panose="00000500000000000000" pitchFamily="2" charset="-79"/>
              </a:rPr>
              <a:t>Besoin</a:t>
            </a:r>
            <a:r>
              <a:rPr lang="en-US" sz="3600" dirty="0">
                <a:latin typeface="Rubik" panose="00000500000000000000" pitchFamily="2" charset="-79"/>
                <a:cs typeface="Rubik" panose="00000500000000000000" pitchFamily="2" charset="-79"/>
              </a:rPr>
              <a:t> </a:t>
            </a:r>
            <a:r>
              <a:rPr lang="en-US" sz="3600" dirty="0" err="1">
                <a:latin typeface="Rubik" panose="00000500000000000000" pitchFamily="2" charset="-79"/>
                <a:cs typeface="Rubik" panose="00000500000000000000" pitchFamily="2" charset="-79"/>
              </a:rPr>
              <a:t>d’implication</a:t>
            </a:r>
            <a:r>
              <a:rPr lang="en-US" sz="3600" dirty="0">
                <a:latin typeface="Rubik" panose="00000500000000000000" pitchFamily="2" charset="-79"/>
                <a:cs typeface="Rubik" panose="00000500000000000000" pitchFamily="2" charset="-79"/>
              </a:rPr>
              <a:t> marketing</a:t>
            </a:r>
          </a:p>
        </p:txBody>
      </p:sp>
    </p:spTree>
    <p:extLst>
      <p:ext uri="{BB962C8B-B14F-4D97-AF65-F5344CB8AC3E}">
        <p14:creationId xmlns:p14="http://schemas.microsoft.com/office/powerpoint/2010/main" val="75519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000"/>
                                        <p:tgtEl>
                                          <p:spTgt spid="5">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1000"/>
                                        <p:tgtEl>
                                          <p:spTgt spid="5">
                                            <p:txEl>
                                              <p:pRg st="1" end="1"/>
                                            </p:txEl>
                                          </p:spTgt>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fade">
                                      <p:cBhvr>
                                        <p:cTn id="23"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raphique 26">
            <a:extLst>
              <a:ext uri="{FF2B5EF4-FFF2-40B4-BE49-F238E27FC236}">
                <a16:creationId xmlns:a16="http://schemas.microsoft.com/office/drawing/2014/main" id="{CECDCDBA-27D2-8087-A7A9-71271EDB077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02033" y="5035554"/>
            <a:ext cx="2625059" cy="2528347"/>
          </a:xfrm>
          <a:prstGeom prst="rect">
            <a:avLst/>
          </a:prstGeom>
        </p:spPr>
      </p:pic>
      <p:cxnSp>
        <p:nvCxnSpPr>
          <p:cNvPr id="28" name="Connecteur : en angle 27">
            <a:extLst>
              <a:ext uri="{FF2B5EF4-FFF2-40B4-BE49-F238E27FC236}">
                <a16:creationId xmlns:a16="http://schemas.microsoft.com/office/drawing/2014/main" id="{437E4C63-489B-A325-C13C-C5DF2201CCC0}"/>
              </a:ext>
            </a:extLst>
          </p:cNvPr>
          <p:cNvCxnSpPr>
            <a:cxnSpLocks/>
            <a:stCxn id="1026" idx="3"/>
          </p:cNvCxnSpPr>
          <p:nvPr/>
        </p:nvCxnSpPr>
        <p:spPr>
          <a:xfrm flipV="1">
            <a:off x="3956844" y="7100805"/>
            <a:ext cx="5088968" cy="2498215"/>
          </a:xfrm>
          <a:prstGeom prst="bentConnector3">
            <a:avLst>
              <a:gd name="adj1" fmla="val 36932"/>
            </a:avLst>
          </a:prstGeom>
          <a:ln w="34925" cap="rnd">
            <a:solidFill>
              <a:srgbClr val="90BE40"/>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9" name="Connecteur : en angle 28">
            <a:extLst>
              <a:ext uri="{FF2B5EF4-FFF2-40B4-BE49-F238E27FC236}">
                <a16:creationId xmlns:a16="http://schemas.microsoft.com/office/drawing/2014/main" id="{88E8CE6C-294F-9DDA-F8CE-B4E43EAFAB9A}"/>
              </a:ext>
            </a:extLst>
          </p:cNvPr>
          <p:cNvCxnSpPr>
            <a:cxnSpLocks/>
          </p:cNvCxnSpPr>
          <p:nvPr/>
        </p:nvCxnSpPr>
        <p:spPr>
          <a:xfrm>
            <a:off x="8022114" y="5229187"/>
            <a:ext cx="1084945" cy="389601"/>
          </a:xfrm>
          <a:prstGeom prst="bentConnector3">
            <a:avLst>
              <a:gd name="adj1" fmla="val 50000"/>
            </a:avLst>
          </a:prstGeom>
          <a:ln w="34925" cap="rnd">
            <a:solidFill>
              <a:srgbClr val="90BE40"/>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0" name="Connecteur : en angle 29">
            <a:extLst>
              <a:ext uri="{FF2B5EF4-FFF2-40B4-BE49-F238E27FC236}">
                <a16:creationId xmlns:a16="http://schemas.microsoft.com/office/drawing/2014/main" id="{295F752A-DF23-EBC2-F61D-7F1EE570665F}"/>
              </a:ext>
            </a:extLst>
          </p:cNvPr>
          <p:cNvCxnSpPr>
            <a:cxnSpLocks/>
            <a:stCxn id="54" idx="3"/>
            <a:endCxn id="27" idx="2"/>
          </p:cNvCxnSpPr>
          <p:nvPr/>
        </p:nvCxnSpPr>
        <p:spPr>
          <a:xfrm flipV="1">
            <a:off x="9900445" y="7563901"/>
            <a:ext cx="214118" cy="2193568"/>
          </a:xfrm>
          <a:prstGeom prst="bentConnector2">
            <a:avLst/>
          </a:prstGeom>
          <a:ln w="34925" cap="rnd">
            <a:solidFill>
              <a:srgbClr val="90BE40"/>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1" name="Connecteur : en angle 30">
            <a:extLst>
              <a:ext uri="{FF2B5EF4-FFF2-40B4-BE49-F238E27FC236}">
                <a16:creationId xmlns:a16="http://schemas.microsoft.com/office/drawing/2014/main" id="{86137619-B016-9263-A8A7-B07E361961CC}"/>
              </a:ext>
            </a:extLst>
          </p:cNvPr>
          <p:cNvCxnSpPr>
            <a:cxnSpLocks/>
          </p:cNvCxnSpPr>
          <p:nvPr/>
        </p:nvCxnSpPr>
        <p:spPr>
          <a:xfrm rot="10800000" flipV="1">
            <a:off x="11405514" y="1976974"/>
            <a:ext cx="4101634" cy="4071970"/>
          </a:xfrm>
          <a:prstGeom prst="bentConnector3">
            <a:avLst>
              <a:gd name="adj1" fmla="val 29604"/>
            </a:avLst>
          </a:prstGeom>
          <a:ln w="34925" cap="rnd">
            <a:solidFill>
              <a:srgbClr val="90BE40"/>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2" name="Connecteur : en angle 31">
            <a:extLst>
              <a:ext uri="{FF2B5EF4-FFF2-40B4-BE49-F238E27FC236}">
                <a16:creationId xmlns:a16="http://schemas.microsoft.com/office/drawing/2014/main" id="{5AB1110C-CDAF-F11F-EB93-3C624F16F657}"/>
              </a:ext>
            </a:extLst>
          </p:cNvPr>
          <p:cNvCxnSpPr>
            <a:cxnSpLocks/>
            <a:stCxn id="60" idx="1"/>
          </p:cNvCxnSpPr>
          <p:nvPr/>
        </p:nvCxnSpPr>
        <p:spPr>
          <a:xfrm rot="10800000" flipV="1">
            <a:off x="11495670" y="5639981"/>
            <a:ext cx="4482007" cy="843315"/>
          </a:xfrm>
          <a:prstGeom prst="bentConnector3">
            <a:avLst>
              <a:gd name="adj1" fmla="val 11979"/>
            </a:avLst>
          </a:prstGeom>
          <a:ln w="34925" cap="rnd">
            <a:solidFill>
              <a:srgbClr val="90BE40"/>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3" name="Connecteur : en angle 32">
            <a:extLst>
              <a:ext uri="{FF2B5EF4-FFF2-40B4-BE49-F238E27FC236}">
                <a16:creationId xmlns:a16="http://schemas.microsoft.com/office/drawing/2014/main" id="{752B8AEE-3677-A8D4-6EB2-099F69F5417D}"/>
              </a:ext>
            </a:extLst>
          </p:cNvPr>
          <p:cNvCxnSpPr>
            <a:cxnSpLocks/>
          </p:cNvCxnSpPr>
          <p:nvPr/>
        </p:nvCxnSpPr>
        <p:spPr>
          <a:xfrm rot="10800000">
            <a:off x="11427095" y="6846555"/>
            <a:ext cx="4603709" cy="2265181"/>
          </a:xfrm>
          <a:prstGeom prst="bentConnector3">
            <a:avLst>
              <a:gd name="adj1" fmla="val 24010"/>
            </a:avLst>
          </a:prstGeom>
          <a:ln w="34925" cap="rnd">
            <a:solidFill>
              <a:srgbClr val="90BE40"/>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4" name="Connecteur : en angle 33">
            <a:extLst>
              <a:ext uri="{FF2B5EF4-FFF2-40B4-BE49-F238E27FC236}">
                <a16:creationId xmlns:a16="http://schemas.microsoft.com/office/drawing/2014/main" id="{ADE2C629-3408-D183-6024-78B54BA48053}"/>
              </a:ext>
            </a:extLst>
          </p:cNvPr>
          <p:cNvCxnSpPr>
            <a:cxnSpLocks/>
            <a:stCxn id="63" idx="1"/>
          </p:cNvCxnSpPr>
          <p:nvPr/>
        </p:nvCxnSpPr>
        <p:spPr>
          <a:xfrm rot="10800000">
            <a:off x="10609791" y="7563901"/>
            <a:ext cx="584069" cy="1968940"/>
          </a:xfrm>
          <a:prstGeom prst="bentConnector2">
            <a:avLst/>
          </a:prstGeom>
          <a:ln w="34925" cap="rnd">
            <a:solidFill>
              <a:srgbClr val="90BE40"/>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5" name="Connecteur : en angle 34">
            <a:extLst>
              <a:ext uri="{FF2B5EF4-FFF2-40B4-BE49-F238E27FC236}">
                <a16:creationId xmlns:a16="http://schemas.microsoft.com/office/drawing/2014/main" id="{035313F9-6BD1-B7C4-E94A-D516625ECEA3}"/>
              </a:ext>
            </a:extLst>
          </p:cNvPr>
          <p:cNvCxnSpPr>
            <a:cxnSpLocks/>
            <a:stCxn id="46" idx="3"/>
          </p:cNvCxnSpPr>
          <p:nvPr/>
        </p:nvCxnSpPr>
        <p:spPr>
          <a:xfrm>
            <a:off x="4060924" y="5548624"/>
            <a:ext cx="4741108" cy="1144498"/>
          </a:xfrm>
          <a:prstGeom prst="bentConnector3">
            <a:avLst>
              <a:gd name="adj1" fmla="val 16979"/>
            </a:avLst>
          </a:prstGeom>
          <a:ln w="34925" cap="rnd">
            <a:solidFill>
              <a:srgbClr val="90BE40"/>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pic>
        <p:nvPicPr>
          <p:cNvPr id="37" name="Graphique 36">
            <a:extLst>
              <a:ext uri="{FF2B5EF4-FFF2-40B4-BE49-F238E27FC236}">
                <a16:creationId xmlns:a16="http://schemas.microsoft.com/office/drawing/2014/main" id="{9672C4CC-D08F-50B5-5FF0-435DF9B0FE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93920" y="7419506"/>
            <a:ext cx="2483756" cy="1692229"/>
          </a:xfrm>
          <a:prstGeom prst="rect">
            <a:avLst/>
          </a:prstGeom>
        </p:spPr>
      </p:pic>
      <p:pic>
        <p:nvPicPr>
          <p:cNvPr id="38" name="Image 37">
            <a:extLst>
              <a:ext uri="{FF2B5EF4-FFF2-40B4-BE49-F238E27FC236}">
                <a16:creationId xmlns:a16="http://schemas.microsoft.com/office/drawing/2014/main" id="{5E751AF1-D478-603B-75D0-CD4D0720A4B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36485" y="2955977"/>
            <a:ext cx="4448486" cy="2224243"/>
          </a:xfrm>
          <a:prstGeom prst="rect">
            <a:avLst/>
          </a:prstGeom>
        </p:spPr>
      </p:pic>
      <p:pic>
        <p:nvPicPr>
          <p:cNvPr id="40" name="Image 39">
            <a:extLst>
              <a:ext uri="{FF2B5EF4-FFF2-40B4-BE49-F238E27FC236}">
                <a16:creationId xmlns:a16="http://schemas.microsoft.com/office/drawing/2014/main" id="{2964D2C7-5B9A-E8AF-B3D0-B6DD5663B8E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780473" y="2287622"/>
            <a:ext cx="4724127" cy="2656533"/>
          </a:xfrm>
          <a:prstGeom prst="rect">
            <a:avLst/>
          </a:prstGeom>
          <a:effectLst/>
        </p:spPr>
      </p:pic>
      <p:pic>
        <p:nvPicPr>
          <p:cNvPr id="41" name="Graphique 40">
            <a:extLst>
              <a:ext uri="{FF2B5EF4-FFF2-40B4-BE49-F238E27FC236}">
                <a16:creationId xmlns:a16="http://schemas.microsoft.com/office/drawing/2014/main" id="{DED940F7-5E16-DA8D-2EAD-71BDD4996D6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589872" y="1508382"/>
            <a:ext cx="3020242" cy="900774"/>
          </a:xfrm>
          <a:prstGeom prst="rect">
            <a:avLst/>
          </a:prstGeom>
        </p:spPr>
      </p:pic>
      <p:pic>
        <p:nvPicPr>
          <p:cNvPr id="42" name="Graphique 41">
            <a:extLst>
              <a:ext uri="{FF2B5EF4-FFF2-40B4-BE49-F238E27FC236}">
                <a16:creationId xmlns:a16="http://schemas.microsoft.com/office/drawing/2014/main" id="{E028A279-3224-E0B1-9DA3-1AF19E359F1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7011186" y="3565724"/>
            <a:ext cx="1770782" cy="1663461"/>
          </a:xfrm>
          <a:prstGeom prst="rect">
            <a:avLst/>
          </a:prstGeom>
        </p:spPr>
      </p:pic>
      <p:pic>
        <p:nvPicPr>
          <p:cNvPr id="43" name="Graphique 42">
            <a:extLst>
              <a:ext uri="{FF2B5EF4-FFF2-40B4-BE49-F238E27FC236}">
                <a16:creationId xmlns:a16="http://schemas.microsoft.com/office/drawing/2014/main" id="{7E4AE8A8-4CB8-5498-DB91-D7B51BB9C94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86556" y="1463675"/>
            <a:ext cx="1264517" cy="1097047"/>
          </a:xfrm>
          <a:prstGeom prst="rect">
            <a:avLst/>
          </a:prstGeom>
        </p:spPr>
      </p:pic>
      <p:grpSp>
        <p:nvGrpSpPr>
          <p:cNvPr id="44" name="Groupe 43">
            <a:extLst>
              <a:ext uri="{FF2B5EF4-FFF2-40B4-BE49-F238E27FC236}">
                <a16:creationId xmlns:a16="http://schemas.microsoft.com/office/drawing/2014/main" id="{482CB8ED-DFBF-1A53-D398-36C32FACA4DA}"/>
              </a:ext>
            </a:extLst>
          </p:cNvPr>
          <p:cNvGrpSpPr/>
          <p:nvPr/>
        </p:nvGrpSpPr>
        <p:grpSpPr>
          <a:xfrm>
            <a:off x="844376" y="5148975"/>
            <a:ext cx="3402479" cy="753592"/>
            <a:chOff x="-116383" y="7329356"/>
            <a:chExt cx="3065806" cy="753592"/>
          </a:xfrm>
        </p:grpSpPr>
        <p:pic>
          <p:nvPicPr>
            <p:cNvPr id="45" name="Graphique 44">
              <a:extLst>
                <a:ext uri="{FF2B5EF4-FFF2-40B4-BE49-F238E27FC236}">
                  <a16:creationId xmlns:a16="http://schemas.microsoft.com/office/drawing/2014/main" id="{FE36DB89-19B4-E86E-00B0-53F9262660D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6383" y="7329356"/>
              <a:ext cx="3065806" cy="753592"/>
            </a:xfrm>
            <a:prstGeom prst="rect">
              <a:avLst/>
            </a:prstGeom>
          </p:spPr>
        </p:pic>
        <p:sp>
          <p:nvSpPr>
            <p:cNvPr id="46" name="Rectangle 45">
              <a:extLst>
                <a:ext uri="{FF2B5EF4-FFF2-40B4-BE49-F238E27FC236}">
                  <a16:creationId xmlns:a16="http://schemas.microsoft.com/office/drawing/2014/main" id="{FA0C7407-B323-AB84-6323-99BCDB01766C}"/>
                </a:ext>
              </a:extLst>
            </p:cNvPr>
            <p:cNvSpPr/>
            <p:nvPr/>
          </p:nvSpPr>
          <p:spPr>
            <a:xfrm>
              <a:off x="69301" y="7375062"/>
              <a:ext cx="2712589" cy="707886"/>
            </a:xfrm>
            <a:prstGeom prst="rect">
              <a:avLst/>
            </a:prstGeom>
          </p:spPr>
          <p:txBody>
            <a:bodyPr wrap="square">
              <a:spAutoFit/>
            </a:bodyPr>
            <a:lstStyle/>
            <a:p>
              <a:pPr algn="ctr">
                <a:tabLst>
                  <a:tab pos="1009015" algn="l"/>
                </a:tabLst>
              </a:pPr>
              <a:r>
                <a:rPr lang="fr-FR" sz="2000" b="1" spc="-5" dirty="0">
                  <a:latin typeface="Rubik" panose="00000500000000000000" pitchFamily="2" charset="-79"/>
                  <a:cs typeface="Rubik" panose="00000500000000000000" pitchFamily="2" charset="-79"/>
                </a:rPr>
                <a:t>LIQUIDES DE</a:t>
              </a:r>
            </a:p>
            <a:p>
              <a:pPr algn="ctr">
                <a:tabLst>
                  <a:tab pos="1009015" algn="l"/>
                </a:tabLst>
              </a:pPr>
              <a:r>
                <a:rPr lang="fr-FR" sz="2000" b="1" spc="-5" dirty="0">
                  <a:latin typeface="Rubik" panose="00000500000000000000" pitchFamily="2" charset="-79"/>
                  <a:cs typeface="Rubik" panose="00000500000000000000" pitchFamily="2" charset="-79"/>
                </a:rPr>
                <a:t>REFROIDISSEMENT</a:t>
              </a:r>
              <a:endParaRPr lang="fr-FR" sz="2000" dirty="0">
                <a:latin typeface="Rubik" panose="00000500000000000000" pitchFamily="2" charset="-79"/>
                <a:cs typeface="Rubik" panose="00000500000000000000" pitchFamily="2" charset="-79"/>
              </a:endParaRPr>
            </a:p>
          </p:txBody>
        </p:sp>
      </p:grpSp>
      <p:grpSp>
        <p:nvGrpSpPr>
          <p:cNvPr id="50" name="Groupe 49">
            <a:extLst>
              <a:ext uri="{FF2B5EF4-FFF2-40B4-BE49-F238E27FC236}">
                <a16:creationId xmlns:a16="http://schemas.microsoft.com/office/drawing/2014/main" id="{8E380647-9F87-2B78-5B07-88283FD5C05A}"/>
              </a:ext>
            </a:extLst>
          </p:cNvPr>
          <p:cNvGrpSpPr/>
          <p:nvPr/>
        </p:nvGrpSpPr>
        <p:grpSpPr>
          <a:xfrm>
            <a:off x="5243435" y="5011871"/>
            <a:ext cx="2982093" cy="434629"/>
            <a:chOff x="6300461" y="4229565"/>
            <a:chExt cx="2286000" cy="434629"/>
          </a:xfrm>
        </p:grpSpPr>
        <p:pic>
          <p:nvPicPr>
            <p:cNvPr id="51" name="Graphique 50">
              <a:extLst>
                <a:ext uri="{FF2B5EF4-FFF2-40B4-BE49-F238E27FC236}">
                  <a16:creationId xmlns:a16="http://schemas.microsoft.com/office/drawing/2014/main" id="{30BFE36A-11D1-234A-E9A6-D27DF825731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300461" y="4229565"/>
              <a:ext cx="2286000" cy="434629"/>
            </a:xfrm>
            <a:prstGeom prst="rect">
              <a:avLst/>
            </a:prstGeom>
          </p:spPr>
        </p:pic>
        <p:sp>
          <p:nvSpPr>
            <p:cNvPr id="52" name="Rectangle 51">
              <a:extLst>
                <a:ext uri="{FF2B5EF4-FFF2-40B4-BE49-F238E27FC236}">
                  <a16:creationId xmlns:a16="http://schemas.microsoft.com/office/drawing/2014/main" id="{AB3F721F-1A5F-417F-D87B-8260C7366710}"/>
                </a:ext>
              </a:extLst>
            </p:cNvPr>
            <p:cNvSpPr/>
            <p:nvPr/>
          </p:nvSpPr>
          <p:spPr>
            <a:xfrm>
              <a:off x="6472679" y="4264084"/>
              <a:ext cx="1968330" cy="400110"/>
            </a:xfrm>
            <a:prstGeom prst="rect">
              <a:avLst/>
            </a:prstGeom>
          </p:spPr>
          <p:txBody>
            <a:bodyPr wrap="none">
              <a:spAutoFit/>
            </a:bodyPr>
            <a:lstStyle/>
            <a:p>
              <a:pPr marL="12700" algn="ctr">
                <a:spcBef>
                  <a:spcPts val="1085"/>
                </a:spcBef>
                <a:tabLst>
                  <a:tab pos="1009015" algn="l"/>
                </a:tabLst>
              </a:pPr>
              <a:r>
                <a:rPr lang="fr-FR" sz="2000" b="1" spc="-5" dirty="0">
                  <a:latin typeface="Rubik" panose="00000500000000000000" pitchFamily="2" charset="-79"/>
                  <a:cs typeface="Rubik" panose="00000500000000000000" pitchFamily="2" charset="-79"/>
                </a:rPr>
                <a:t>ECOBOX 20L ET 5L</a:t>
              </a:r>
              <a:endParaRPr lang="fr-FR" sz="2000" dirty="0">
                <a:latin typeface="Rubik" panose="00000500000000000000" pitchFamily="2" charset="-79"/>
                <a:cs typeface="Rubik" panose="00000500000000000000" pitchFamily="2" charset="-79"/>
              </a:endParaRPr>
            </a:p>
          </p:txBody>
        </p:sp>
      </p:grpSp>
      <p:grpSp>
        <p:nvGrpSpPr>
          <p:cNvPr id="53" name="Groupe 52">
            <a:extLst>
              <a:ext uri="{FF2B5EF4-FFF2-40B4-BE49-F238E27FC236}">
                <a16:creationId xmlns:a16="http://schemas.microsoft.com/office/drawing/2014/main" id="{26485C33-A0FF-AEB2-AB28-7807332DCC20}"/>
              </a:ext>
            </a:extLst>
          </p:cNvPr>
          <p:cNvGrpSpPr/>
          <p:nvPr/>
        </p:nvGrpSpPr>
        <p:grpSpPr>
          <a:xfrm>
            <a:off x="6366436" y="9497753"/>
            <a:ext cx="3534009" cy="519432"/>
            <a:chOff x="8672210" y="3621786"/>
            <a:chExt cx="2065920" cy="519432"/>
          </a:xfrm>
        </p:grpSpPr>
        <p:pic>
          <p:nvPicPr>
            <p:cNvPr id="54" name="Graphique 53">
              <a:extLst>
                <a:ext uri="{FF2B5EF4-FFF2-40B4-BE49-F238E27FC236}">
                  <a16:creationId xmlns:a16="http://schemas.microsoft.com/office/drawing/2014/main" id="{D52B8849-CDC9-2A53-B615-3F28C4521CA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672210" y="3621786"/>
              <a:ext cx="2065920" cy="519432"/>
            </a:xfrm>
            <a:prstGeom prst="rect">
              <a:avLst/>
            </a:prstGeom>
          </p:spPr>
        </p:pic>
        <p:sp>
          <p:nvSpPr>
            <p:cNvPr id="55" name="Rectangle 54">
              <a:extLst>
                <a:ext uri="{FF2B5EF4-FFF2-40B4-BE49-F238E27FC236}">
                  <a16:creationId xmlns:a16="http://schemas.microsoft.com/office/drawing/2014/main" id="{2720886C-2588-1359-794C-E28697001491}"/>
                </a:ext>
              </a:extLst>
            </p:cNvPr>
            <p:cNvSpPr/>
            <p:nvPr/>
          </p:nvSpPr>
          <p:spPr>
            <a:xfrm>
              <a:off x="8822686" y="3741108"/>
              <a:ext cx="1828820" cy="400110"/>
            </a:xfrm>
            <a:prstGeom prst="rect">
              <a:avLst/>
            </a:prstGeom>
          </p:spPr>
          <p:txBody>
            <a:bodyPr wrap="none">
              <a:spAutoFit/>
            </a:bodyPr>
            <a:lstStyle/>
            <a:p>
              <a:pPr algn="ctr">
                <a:tabLst>
                  <a:tab pos="1009015" algn="l"/>
                </a:tabLst>
              </a:pPr>
              <a:r>
                <a:rPr lang="fr-FR" sz="2000" b="1" spc="-5" dirty="0">
                  <a:latin typeface="Rubik" panose="00000500000000000000" pitchFamily="2" charset="-79"/>
                  <a:cs typeface="Rubik" panose="00000500000000000000" pitchFamily="2" charset="-79"/>
                </a:rPr>
                <a:t>FLUIDES ÉLECTRIQUES</a:t>
              </a:r>
            </a:p>
          </p:txBody>
        </p:sp>
      </p:grpSp>
      <p:grpSp>
        <p:nvGrpSpPr>
          <p:cNvPr id="56" name="Groupe 55">
            <a:extLst>
              <a:ext uri="{FF2B5EF4-FFF2-40B4-BE49-F238E27FC236}">
                <a16:creationId xmlns:a16="http://schemas.microsoft.com/office/drawing/2014/main" id="{91B5FF72-9A00-D642-63CB-35D98415FBE1}"/>
              </a:ext>
            </a:extLst>
          </p:cNvPr>
          <p:cNvGrpSpPr/>
          <p:nvPr/>
        </p:nvGrpSpPr>
        <p:grpSpPr>
          <a:xfrm>
            <a:off x="15841337" y="8893391"/>
            <a:ext cx="2736650" cy="434630"/>
            <a:chOff x="15795424" y="5753364"/>
            <a:chExt cx="2736650" cy="434630"/>
          </a:xfrm>
        </p:grpSpPr>
        <p:pic>
          <p:nvPicPr>
            <p:cNvPr id="57" name="Graphique 56">
              <a:extLst>
                <a:ext uri="{FF2B5EF4-FFF2-40B4-BE49-F238E27FC236}">
                  <a16:creationId xmlns:a16="http://schemas.microsoft.com/office/drawing/2014/main" id="{5BA112DC-5C55-46A0-0355-2973EB247A6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5795424" y="5753364"/>
              <a:ext cx="2736650" cy="434630"/>
            </a:xfrm>
            <a:prstGeom prst="rect">
              <a:avLst/>
            </a:prstGeom>
          </p:spPr>
        </p:pic>
        <p:sp>
          <p:nvSpPr>
            <p:cNvPr id="58" name="Rectangle 57">
              <a:extLst>
                <a:ext uri="{FF2B5EF4-FFF2-40B4-BE49-F238E27FC236}">
                  <a16:creationId xmlns:a16="http://schemas.microsoft.com/office/drawing/2014/main" id="{97885DA5-C4BF-4996-2730-AA3E4C6A9163}"/>
                </a:ext>
              </a:extLst>
            </p:cNvPr>
            <p:cNvSpPr/>
            <p:nvPr/>
          </p:nvSpPr>
          <p:spPr>
            <a:xfrm>
              <a:off x="15984890" y="5787883"/>
              <a:ext cx="2318584" cy="400110"/>
            </a:xfrm>
            <a:prstGeom prst="rect">
              <a:avLst/>
            </a:prstGeom>
          </p:spPr>
          <p:txBody>
            <a:bodyPr wrap="square">
              <a:spAutoFit/>
            </a:bodyPr>
            <a:lstStyle/>
            <a:p>
              <a:pPr marL="12700" algn="ctr">
                <a:spcBef>
                  <a:spcPts val="1085"/>
                </a:spcBef>
                <a:tabLst>
                  <a:tab pos="1009015" algn="l"/>
                </a:tabLst>
              </a:pPr>
              <a:r>
                <a:rPr lang="fr-FR" sz="2000" b="1" spc="-5" dirty="0">
                  <a:latin typeface="Rubik" panose="00000500000000000000" pitchFamily="2" charset="-79"/>
                  <a:cs typeface="Rubik" panose="00000500000000000000" pitchFamily="2" charset="-79"/>
                </a:rPr>
                <a:t>CONSOMMATION</a:t>
              </a:r>
            </a:p>
          </p:txBody>
        </p:sp>
      </p:grpSp>
      <p:grpSp>
        <p:nvGrpSpPr>
          <p:cNvPr id="59" name="Groupe 58">
            <a:extLst>
              <a:ext uri="{FF2B5EF4-FFF2-40B4-BE49-F238E27FC236}">
                <a16:creationId xmlns:a16="http://schemas.microsoft.com/office/drawing/2014/main" id="{9D50A2E2-D0F0-6BA4-B2FD-5CD23DD3948F}"/>
              </a:ext>
            </a:extLst>
          </p:cNvPr>
          <p:cNvGrpSpPr/>
          <p:nvPr/>
        </p:nvGrpSpPr>
        <p:grpSpPr>
          <a:xfrm>
            <a:off x="15561088" y="5422667"/>
            <a:ext cx="4715911" cy="434629"/>
            <a:chOff x="13260685" y="5015617"/>
            <a:chExt cx="2809049" cy="434629"/>
          </a:xfrm>
        </p:grpSpPr>
        <p:pic>
          <p:nvPicPr>
            <p:cNvPr id="60" name="Graphique 59">
              <a:extLst>
                <a:ext uri="{FF2B5EF4-FFF2-40B4-BE49-F238E27FC236}">
                  <a16:creationId xmlns:a16="http://schemas.microsoft.com/office/drawing/2014/main" id="{2A8614B0-50E1-262F-3146-B68CBF3DA10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3508827" y="5015617"/>
              <a:ext cx="2286000" cy="434629"/>
            </a:xfrm>
            <a:prstGeom prst="rect">
              <a:avLst/>
            </a:prstGeom>
          </p:spPr>
        </p:pic>
        <p:sp>
          <p:nvSpPr>
            <p:cNvPr id="61" name="Rectangle 60">
              <a:extLst>
                <a:ext uri="{FF2B5EF4-FFF2-40B4-BE49-F238E27FC236}">
                  <a16:creationId xmlns:a16="http://schemas.microsoft.com/office/drawing/2014/main" id="{0A8AE63B-760A-A298-0378-303D8D3DF578}"/>
                </a:ext>
              </a:extLst>
            </p:cNvPr>
            <p:cNvSpPr/>
            <p:nvPr/>
          </p:nvSpPr>
          <p:spPr>
            <a:xfrm>
              <a:off x="13260685" y="5050136"/>
              <a:ext cx="2809049" cy="400110"/>
            </a:xfrm>
            <a:prstGeom prst="rect">
              <a:avLst/>
            </a:prstGeom>
          </p:spPr>
          <p:txBody>
            <a:bodyPr wrap="none">
              <a:spAutoFit/>
            </a:bodyPr>
            <a:lstStyle/>
            <a:p>
              <a:pPr marL="12700" algn="ctr">
                <a:spcBef>
                  <a:spcPts val="1085"/>
                </a:spcBef>
                <a:tabLst>
                  <a:tab pos="1009015" algn="l"/>
                </a:tabLst>
              </a:pPr>
              <a:r>
                <a:rPr lang="fr-FR" sz="2000" b="1" spc="-5" dirty="0">
                  <a:latin typeface="Rubik" panose="00000500000000000000" pitchFamily="2" charset="-79"/>
                  <a:cs typeface="Rubik" panose="00000500000000000000" pitchFamily="2" charset="-79"/>
                </a:rPr>
                <a:t>PLASTIQUES RECYCLÉS</a:t>
              </a:r>
              <a:endParaRPr lang="fr-FR" sz="2000" dirty="0">
                <a:latin typeface="Rubik" panose="00000500000000000000" pitchFamily="2" charset="-79"/>
                <a:cs typeface="Rubik" panose="00000500000000000000" pitchFamily="2" charset="-79"/>
              </a:endParaRPr>
            </a:p>
          </p:txBody>
        </p:sp>
      </p:grpSp>
      <p:grpSp>
        <p:nvGrpSpPr>
          <p:cNvPr id="62" name="Groupe 61">
            <a:extLst>
              <a:ext uri="{FF2B5EF4-FFF2-40B4-BE49-F238E27FC236}">
                <a16:creationId xmlns:a16="http://schemas.microsoft.com/office/drawing/2014/main" id="{1311DBFC-F978-3552-9186-C4BC3EE69879}"/>
              </a:ext>
            </a:extLst>
          </p:cNvPr>
          <p:cNvGrpSpPr/>
          <p:nvPr/>
        </p:nvGrpSpPr>
        <p:grpSpPr>
          <a:xfrm>
            <a:off x="11193859" y="9321155"/>
            <a:ext cx="3189400" cy="429931"/>
            <a:chOff x="17331314" y="7143048"/>
            <a:chExt cx="2286000" cy="765268"/>
          </a:xfrm>
        </p:grpSpPr>
        <p:pic>
          <p:nvPicPr>
            <p:cNvPr id="63" name="Graphique 62">
              <a:extLst>
                <a:ext uri="{FF2B5EF4-FFF2-40B4-BE49-F238E27FC236}">
                  <a16:creationId xmlns:a16="http://schemas.microsoft.com/office/drawing/2014/main" id="{00476585-E328-0517-BB94-EE561CA5D80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7331314" y="7143048"/>
              <a:ext cx="2286000" cy="753592"/>
            </a:xfrm>
            <a:prstGeom prst="rect">
              <a:avLst/>
            </a:prstGeom>
          </p:spPr>
        </p:pic>
        <p:sp>
          <p:nvSpPr>
            <p:cNvPr id="1024" name="Rectangle 1023">
              <a:extLst>
                <a:ext uri="{FF2B5EF4-FFF2-40B4-BE49-F238E27FC236}">
                  <a16:creationId xmlns:a16="http://schemas.microsoft.com/office/drawing/2014/main" id="{1A50DFD4-1924-7BCC-21D3-B1C321BF37BC}"/>
                </a:ext>
              </a:extLst>
            </p:cNvPr>
            <p:cNvSpPr/>
            <p:nvPr/>
          </p:nvSpPr>
          <p:spPr>
            <a:xfrm>
              <a:off x="17562364" y="7200430"/>
              <a:ext cx="1849266" cy="707886"/>
            </a:xfrm>
            <a:prstGeom prst="rect">
              <a:avLst/>
            </a:prstGeom>
          </p:spPr>
          <p:txBody>
            <a:bodyPr wrap="square">
              <a:spAutoFit/>
            </a:bodyPr>
            <a:lstStyle/>
            <a:p>
              <a:pPr marL="12700" algn="ctr">
                <a:spcBef>
                  <a:spcPts val="1085"/>
                </a:spcBef>
                <a:tabLst>
                  <a:tab pos="1009015" algn="l"/>
                </a:tabLst>
              </a:pPr>
              <a:r>
                <a:rPr lang="fr-FR" sz="2000" b="1" spc="-5" dirty="0">
                  <a:latin typeface="Rubik" panose="00000500000000000000" pitchFamily="2" charset="-79"/>
                  <a:cs typeface="Rubik" panose="00000500000000000000" pitchFamily="2" charset="-79"/>
                </a:rPr>
                <a:t>CIRCUITS COURTS</a:t>
              </a:r>
            </a:p>
          </p:txBody>
        </p:sp>
      </p:grpSp>
      <p:grpSp>
        <p:nvGrpSpPr>
          <p:cNvPr id="1025" name="Groupe 1024">
            <a:extLst>
              <a:ext uri="{FF2B5EF4-FFF2-40B4-BE49-F238E27FC236}">
                <a16:creationId xmlns:a16="http://schemas.microsoft.com/office/drawing/2014/main" id="{1F569987-2840-4183-FC9B-4E9EF89810FE}"/>
              </a:ext>
            </a:extLst>
          </p:cNvPr>
          <p:cNvGrpSpPr/>
          <p:nvPr/>
        </p:nvGrpSpPr>
        <p:grpSpPr>
          <a:xfrm>
            <a:off x="1670844" y="9381705"/>
            <a:ext cx="2286000" cy="437186"/>
            <a:chOff x="4044768" y="4962344"/>
            <a:chExt cx="2286000" cy="437186"/>
          </a:xfrm>
        </p:grpSpPr>
        <p:pic>
          <p:nvPicPr>
            <p:cNvPr id="1026" name="Graphique 1025">
              <a:extLst>
                <a:ext uri="{FF2B5EF4-FFF2-40B4-BE49-F238E27FC236}">
                  <a16:creationId xmlns:a16="http://schemas.microsoft.com/office/drawing/2014/main" id="{A84EB442-9676-2CEE-BFB5-295E2D8FEAF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044768" y="4962344"/>
              <a:ext cx="2286000" cy="434629"/>
            </a:xfrm>
            <a:prstGeom prst="rect">
              <a:avLst/>
            </a:prstGeom>
          </p:spPr>
        </p:pic>
        <p:sp>
          <p:nvSpPr>
            <p:cNvPr id="1028" name="Rectangle 1027">
              <a:extLst>
                <a:ext uri="{FF2B5EF4-FFF2-40B4-BE49-F238E27FC236}">
                  <a16:creationId xmlns:a16="http://schemas.microsoft.com/office/drawing/2014/main" id="{62195F68-31A1-863A-56DD-5A1F72CE1152}"/>
                </a:ext>
              </a:extLst>
            </p:cNvPr>
            <p:cNvSpPr/>
            <p:nvPr/>
          </p:nvSpPr>
          <p:spPr>
            <a:xfrm>
              <a:off x="4152651" y="4999420"/>
              <a:ext cx="2083584" cy="400110"/>
            </a:xfrm>
            <a:prstGeom prst="rect">
              <a:avLst/>
            </a:prstGeom>
          </p:spPr>
          <p:txBody>
            <a:bodyPr wrap="none">
              <a:spAutoFit/>
            </a:bodyPr>
            <a:lstStyle/>
            <a:p>
              <a:pPr marL="12700" algn="ctr">
                <a:spcBef>
                  <a:spcPts val="1085"/>
                </a:spcBef>
                <a:tabLst>
                  <a:tab pos="1009015" algn="l"/>
                </a:tabLst>
              </a:pPr>
              <a:r>
                <a:rPr lang="fr-FR" sz="2000" b="1" spc="-5" dirty="0">
                  <a:latin typeface="Rubik" panose="00000500000000000000" pitchFamily="2" charset="-79"/>
                  <a:cs typeface="Rubik" panose="00000500000000000000" pitchFamily="2" charset="-79"/>
                </a:rPr>
                <a:t>LAVE-GLACES</a:t>
              </a:r>
              <a:endParaRPr lang="fr-FR" sz="2000" dirty="0">
                <a:latin typeface="Rubik" panose="00000500000000000000" pitchFamily="2" charset="-79"/>
                <a:cs typeface="Rubik" panose="00000500000000000000" pitchFamily="2" charset="-79"/>
              </a:endParaRPr>
            </a:p>
          </p:txBody>
        </p:sp>
      </p:grpSp>
      <p:sp>
        <p:nvSpPr>
          <p:cNvPr id="1032" name="Rectangle 1031">
            <a:extLst>
              <a:ext uri="{FF2B5EF4-FFF2-40B4-BE49-F238E27FC236}">
                <a16:creationId xmlns:a16="http://schemas.microsoft.com/office/drawing/2014/main" id="{8F1B01D4-588E-E619-8748-F60197735438}"/>
              </a:ext>
            </a:extLst>
          </p:cNvPr>
          <p:cNvSpPr/>
          <p:nvPr/>
        </p:nvSpPr>
        <p:spPr>
          <a:xfrm>
            <a:off x="974152" y="1658257"/>
            <a:ext cx="9078691" cy="646331"/>
          </a:xfrm>
          <a:prstGeom prst="rect">
            <a:avLst/>
          </a:prstGeom>
        </p:spPr>
        <p:txBody>
          <a:bodyPr wrap="square">
            <a:spAutoFit/>
          </a:bodyPr>
          <a:lstStyle/>
          <a:p>
            <a:r>
              <a:rPr lang="fr-FR" sz="3600" spc="-5" dirty="0">
                <a:latin typeface="Rubik Black" panose="00000A00000000000000" pitchFamily="2" charset="-79"/>
                <a:cs typeface="Rubik Black" panose="00000A00000000000000" pitchFamily="2" charset="-79"/>
              </a:rPr>
              <a:t>LA MARQUE LA PLUS ÉCOLOGIQUE</a:t>
            </a:r>
          </a:p>
        </p:txBody>
      </p:sp>
      <p:cxnSp>
        <p:nvCxnSpPr>
          <p:cNvPr id="1033" name="Connecteur : en angle 1032">
            <a:extLst>
              <a:ext uri="{FF2B5EF4-FFF2-40B4-BE49-F238E27FC236}">
                <a16:creationId xmlns:a16="http://schemas.microsoft.com/office/drawing/2014/main" id="{29AD30AA-D59B-CDD5-04D5-157567F5B555}"/>
              </a:ext>
            </a:extLst>
          </p:cNvPr>
          <p:cNvCxnSpPr>
            <a:cxnSpLocks/>
          </p:cNvCxnSpPr>
          <p:nvPr/>
        </p:nvCxnSpPr>
        <p:spPr>
          <a:xfrm rot="10800000" flipV="1">
            <a:off x="10903733" y="4592457"/>
            <a:ext cx="1233044" cy="757988"/>
          </a:xfrm>
          <a:prstGeom prst="bentConnector3">
            <a:avLst>
              <a:gd name="adj1" fmla="val 50000"/>
            </a:avLst>
          </a:prstGeom>
          <a:ln w="34925" cap="rnd">
            <a:solidFill>
              <a:srgbClr val="90BE40"/>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1035" name="Rectangle 1034">
            <a:extLst>
              <a:ext uri="{FF2B5EF4-FFF2-40B4-BE49-F238E27FC236}">
                <a16:creationId xmlns:a16="http://schemas.microsoft.com/office/drawing/2014/main" id="{0000DB81-1341-4349-4175-5CBEF6C19055}"/>
              </a:ext>
            </a:extLst>
          </p:cNvPr>
          <p:cNvSpPr/>
          <p:nvPr/>
        </p:nvSpPr>
        <p:spPr>
          <a:xfrm>
            <a:off x="1646846" y="10088462"/>
            <a:ext cx="2286000" cy="830997"/>
          </a:xfrm>
          <a:prstGeom prst="rect">
            <a:avLst/>
          </a:prstGeom>
        </p:spPr>
        <p:txBody>
          <a:bodyPr wrap="square">
            <a:spAutoFit/>
          </a:bodyPr>
          <a:lstStyle/>
          <a:p>
            <a:pPr algn="ctr"/>
            <a:r>
              <a:rPr lang="fr-FR" sz="2400" baseline="30000" dirty="0">
                <a:latin typeface="Rubik" panose="00000500000000000000" pitchFamily="2" charset="-79"/>
                <a:cs typeface="Rubik" panose="00000500000000000000" pitchFamily="2" charset="-79"/>
              </a:rPr>
              <a:t>Une gamme de LG 100% biodégradables</a:t>
            </a:r>
          </a:p>
          <a:p>
            <a:pPr algn="ctr"/>
            <a:r>
              <a:rPr lang="fr-FR" sz="2400" baseline="30000" dirty="0">
                <a:latin typeface="Rubik" panose="00000500000000000000" pitchFamily="2" charset="-79"/>
                <a:cs typeface="Rubik" panose="00000500000000000000" pitchFamily="2" charset="-79"/>
              </a:rPr>
              <a:t>aux parfums exclusifs</a:t>
            </a:r>
          </a:p>
        </p:txBody>
      </p:sp>
      <p:sp>
        <p:nvSpPr>
          <p:cNvPr id="1038" name="Rectangle 1037">
            <a:extLst>
              <a:ext uri="{FF2B5EF4-FFF2-40B4-BE49-F238E27FC236}">
                <a16:creationId xmlns:a16="http://schemas.microsoft.com/office/drawing/2014/main" id="{473BCAB2-FB9A-172B-812B-E7B5AAE9D9B5}"/>
              </a:ext>
            </a:extLst>
          </p:cNvPr>
          <p:cNvSpPr/>
          <p:nvPr/>
        </p:nvSpPr>
        <p:spPr>
          <a:xfrm>
            <a:off x="537891" y="6148368"/>
            <a:ext cx="3978257" cy="584775"/>
          </a:xfrm>
          <a:prstGeom prst="rect">
            <a:avLst/>
          </a:prstGeom>
        </p:spPr>
        <p:txBody>
          <a:bodyPr wrap="square">
            <a:spAutoFit/>
          </a:bodyPr>
          <a:lstStyle/>
          <a:p>
            <a:pPr algn="ctr"/>
            <a:r>
              <a:rPr lang="fr-FR" sz="2400" baseline="30000" dirty="0">
                <a:latin typeface="Rubik" panose="00000500000000000000" pitchFamily="2" charset="-79"/>
                <a:cs typeface="Rubik" panose="00000500000000000000" pitchFamily="2" charset="-79"/>
              </a:rPr>
              <a:t>Une gamme de LR constructeurs</a:t>
            </a:r>
          </a:p>
          <a:p>
            <a:pPr algn="ctr"/>
            <a:r>
              <a:rPr lang="fr-FR" sz="2400" baseline="30000" dirty="0">
                <a:latin typeface="Rubik" panose="00000500000000000000" pitchFamily="2" charset="-79"/>
                <a:cs typeface="Rubik" panose="00000500000000000000" pitchFamily="2" charset="-79"/>
              </a:rPr>
              <a:t>100% biodégradable en 2L et 5L</a:t>
            </a:r>
          </a:p>
        </p:txBody>
      </p:sp>
      <p:sp>
        <p:nvSpPr>
          <p:cNvPr id="1039" name="Rectangle 1038">
            <a:extLst>
              <a:ext uri="{FF2B5EF4-FFF2-40B4-BE49-F238E27FC236}">
                <a16:creationId xmlns:a16="http://schemas.microsoft.com/office/drawing/2014/main" id="{7000B8FF-F063-565E-C0B1-0A712EED43CE}"/>
              </a:ext>
            </a:extLst>
          </p:cNvPr>
          <p:cNvSpPr/>
          <p:nvPr/>
        </p:nvSpPr>
        <p:spPr>
          <a:xfrm>
            <a:off x="6232756" y="10280541"/>
            <a:ext cx="3910595" cy="584775"/>
          </a:xfrm>
          <a:prstGeom prst="rect">
            <a:avLst/>
          </a:prstGeom>
        </p:spPr>
        <p:txBody>
          <a:bodyPr wrap="square">
            <a:spAutoFit/>
          </a:bodyPr>
          <a:lstStyle/>
          <a:p>
            <a:pPr algn="ctr"/>
            <a:r>
              <a:rPr lang="fr-FR" sz="2400" baseline="30000" dirty="0">
                <a:latin typeface="Rubik" panose="00000500000000000000" pitchFamily="2" charset="-79"/>
                <a:cs typeface="Rubik" panose="00000500000000000000" pitchFamily="2" charset="-79"/>
              </a:rPr>
              <a:t>Fournisseur Officiel du 1er prototype 100% électrique aux 24h du Mans</a:t>
            </a:r>
          </a:p>
        </p:txBody>
      </p:sp>
      <p:sp>
        <p:nvSpPr>
          <p:cNvPr id="1041" name="Rectangle 1040">
            <a:extLst>
              <a:ext uri="{FF2B5EF4-FFF2-40B4-BE49-F238E27FC236}">
                <a16:creationId xmlns:a16="http://schemas.microsoft.com/office/drawing/2014/main" id="{DC35DD3B-522C-E9F4-7E97-9DD912CADE97}"/>
              </a:ext>
            </a:extLst>
          </p:cNvPr>
          <p:cNvSpPr/>
          <p:nvPr/>
        </p:nvSpPr>
        <p:spPr>
          <a:xfrm>
            <a:off x="11226107" y="9926598"/>
            <a:ext cx="3189401" cy="584775"/>
          </a:xfrm>
          <a:prstGeom prst="rect">
            <a:avLst/>
          </a:prstGeom>
        </p:spPr>
        <p:txBody>
          <a:bodyPr wrap="square">
            <a:spAutoFit/>
          </a:bodyPr>
          <a:lstStyle/>
          <a:p>
            <a:pPr algn="ctr"/>
            <a:r>
              <a:rPr lang="fr-FR" sz="2400" baseline="30000" dirty="0" err="1">
                <a:latin typeface="Rubik" panose="00000500000000000000" pitchFamily="2" charset="-79"/>
                <a:cs typeface="Rubik" panose="00000500000000000000" pitchFamily="2" charset="-79"/>
              </a:rPr>
              <a:t>Sourcing</a:t>
            </a:r>
            <a:r>
              <a:rPr lang="fr-FR" sz="2400" baseline="30000" dirty="0">
                <a:latin typeface="Rubik" panose="00000500000000000000" pitchFamily="2" charset="-79"/>
                <a:cs typeface="Rubik" panose="00000500000000000000" pitchFamily="2" charset="-79"/>
              </a:rPr>
              <a:t> local de nos bidons, </a:t>
            </a:r>
          </a:p>
          <a:p>
            <a:pPr algn="ctr"/>
            <a:r>
              <a:rPr lang="fr-FR" sz="2400" baseline="30000" dirty="0">
                <a:latin typeface="Rubik" panose="00000500000000000000" pitchFamily="2" charset="-79"/>
                <a:cs typeface="Rubik" panose="00000500000000000000" pitchFamily="2" charset="-79"/>
              </a:rPr>
              <a:t>étiquettes, cartons et fluides</a:t>
            </a:r>
          </a:p>
        </p:txBody>
      </p:sp>
      <p:sp>
        <p:nvSpPr>
          <p:cNvPr id="1045" name="Rectangle 1044">
            <a:extLst>
              <a:ext uri="{FF2B5EF4-FFF2-40B4-BE49-F238E27FC236}">
                <a16:creationId xmlns:a16="http://schemas.microsoft.com/office/drawing/2014/main" id="{3A46B3CD-6B59-998D-B037-3F6654DCC7E9}"/>
              </a:ext>
            </a:extLst>
          </p:cNvPr>
          <p:cNvSpPr/>
          <p:nvPr/>
        </p:nvSpPr>
        <p:spPr>
          <a:xfrm>
            <a:off x="14805636" y="9562044"/>
            <a:ext cx="4808052" cy="584775"/>
          </a:xfrm>
          <a:prstGeom prst="rect">
            <a:avLst/>
          </a:prstGeom>
        </p:spPr>
        <p:txBody>
          <a:bodyPr wrap="square">
            <a:spAutoFit/>
          </a:bodyPr>
          <a:lstStyle/>
          <a:p>
            <a:pPr algn="ctr"/>
            <a:r>
              <a:rPr lang="fr-FR" sz="2400" baseline="30000" dirty="0">
                <a:latin typeface="Rubik" panose="00000500000000000000" pitchFamily="2" charset="-79"/>
                <a:cs typeface="Rubik" panose="00000500000000000000" pitchFamily="2" charset="-79"/>
              </a:rPr>
              <a:t>Nos formules 0W-16, 0W-20, 0W-30 et 5W-30 économisent jusqu’à 4.1% de carburant </a:t>
            </a:r>
          </a:p>
        </p:txBody>
      </p:sp>
      <p:sp>
        <p:nvSpPr>
          <p:cNvPr id="1046" name="Rectangle 1045">
            <a:extLst>
              <a:ext uri="{FF2B5EF4-FFF2-40B4-BE49-F238E27FC236}">
                <a16:creationId xmlns:a16="http://schemas.microsoft.com/office/drawing/2014/main" id="{A3A7A288-48DC-DE99-EC1E-D856A16D5353}"/>
              </a:ext>
            </a:extLst>
          </p:cNvPr>
          <p:cNvSpPr/>
          <p:nvPr/>
        </p:nvSpPr>
        <p:spPr>
          <a:xfrm>
            <a:off x="16099993" y="6097075"/>
            <a:ext cx="3772351" cy="584775"/>
          </a:xfrm>
          <a:prstGeom prst="rect">
            <a:avLst/>
          </a:prstGeom>
        </p:spPr>
        <p:txBody>
          <a:bodyPr wrap="square">
            <a:spAutoFit/>
          </a:bodyPr>
          <a:lstStyle/>
          <a:p>
            <a:pPr algn="ctr"/>
            <a:r>
              <a:rPr lang="fr-FR" sz="2400" baseline="30000" dirty="0">
                <a:latin typeface="Rubik" panose="00000500000000000000" pitchFamily="2" charset="-79"/>
                <a:cs typeface="Rubik" panose="00000500000000000000" pitchFamily="2" charset="-79"/>
              </a:rPr>
              <a:t>Chaîne d’approvisionnement verte pour tous nos plastiques de pack</a:t>
            </a:r>
          </a:p>
        </p:txBody>
      </p:sp>
      <p:sp>
        <p:nvSpPr>
          <p:cNvPr id="1047" name="Rectangle 1046">
            <a:extLst>
              <a:ext uri="{FF2B5EF4-FFF2-40B4-BE49-F238E27FC236}">
                <a16:creationId xmlns:a16="http://schemas.microsoft.com/office/drawing/2014/main" id="{FA93BD06-7957-769E-CA3A-822CBD19F4E8}"/>
              </a:ext>
            </a:extLst>
          </p:cNvPr>
          <p:cNvSpPr/>
          <p:nvPr/>
        </p:nvSpPr>
        <p:spPr>
          <a:xfrm>
            <a:off x="11580711" y="4940992"/>
            <a:ext cx="2422399" cy="830997"/>
          </a:xfrm>
          <a:prstGeom prst="rect">
            <a:avLst/>
          </a:prstGeom>
        </p:spPr>
        <p:txBody>
          <a:bodyPr wrap="square">
            <a:spAutoFit/>
          </a:bodyPr>
          <a:lstStyle/>
          <a:p>
            <a:pPr algn="ctr"/>
            <a:r>
              <a:rPr lang="fr-FR" sz="2400" baseline="30000" dirty="0">
                <a:latin typeface="Rubik" panose="00000500000000000000" pitchFamily="2" charset="-79"/>
                <a:cs typeface="Rubik" panose="00000500000000000000" pitchFamily="2" charset="-79"/>
              </a:rPr>
              <a:t>Le successeur du BARTENDER² :</a:t>
            </a:r>
          </a:p>
          <a:p>
            <a:pPr algn="ctr"/>
            <a:r>
              <a:rPr lang="fr-FR" sz="2400" baseline="30000" dirty="0">
                <a:latin typeface="Rubik" panose="00000500000000000000" pitchFamily="2" charset="-79"/>
                <a:cs typeface="Rubik" panose="00000500000000000000" pitchFamily="2" charset="-79"/>
              </a:rPr>
              <a:t>L’huile en libre-service</a:t>
            </a:r>
          </a:p>
        </p:txBody>
      </p:sp>
      <p:sp>
        <p:nvSpPr>
          <p:cNvPr id="1048" name="Rectangle 1047">
            <a:extLst>
              <a:ext uri="{FF2B5EF4-FFF2-40B4-BE49-F238E27FC236}">
                <a16:creationId xmlns:a16="http://schemas.microsoft.com/office/drawing/2014/main" id="{A68F90F9-727B-3403-EA1C-596A18AF5D1F}"/>
              </a:ext>
            </a:extLst>
          </p:cNvPr>
          <p:cNvSpPr/>
          <p:nvPr/>
        </p:nvSpPr>
        <p:spPr>
          <a:xfrm>
            <a:off x="15012454" y="2648077"/>
            <a:ext cx="2197208" cy="1569660"/>
          </a:xfrm>
          <a:prstGeom prst="rect">
            <a:avLst/>
          </a:prstGeom>
        </p:spPr>
        <p:txBody>
          <a:bodyPr wrap="square">
            <a:spAutoFit/>
          </a:bodyPr>
          <a:lstStyle/>
          <a:p>
            <a:pPr algn="ctr"/>
            <a:r>
              <a:rPr lang="fr-FR" sz="2400" baseline="30000" dirty="0" err="1">
                <a:latin typeface="Rubik" panose="00000500000000000000" pitchFamily="2" charset="-79"/>
                <a:cs typeface="Rubik" panose="00000500000000000000" pitchFamily="2" charset="-79"/>
              </a:rPr>
              <a:t>Sourcing</a:t>
            </a:r>
            <a:endParaRPr lang="fr-FR" sz="2400" baseline="30000" dirty="0">
              <a:latin typeface="Rubik" panose="00000500000000000000" pitchFamily="2" charset="-79"/>
              <a:cs typeface="Rubik" panose="00000500000000000000" pitchFamily="2" charset="-79"/>
            </a:endParaRPr>
          </a:p>
          <a:p>
            <a:pPr algn="ctr"/>
            <a:r>
              <a:rPr lang="fr-FR" sz="2400" baseline="30000" dirty="0">
                <a:latin typeface="Rubik" panose="00000500000000000000" pitchFamily="2" charset="-79"/>
                <a:cs typeface="Rubik" panose="00000500000000000000" pitchFamily="2" charset="-79"/>
              </a:rPr>
              <a:t>Formulation</a:t>
            </a:r>
          </a:p>
          <a:p>
            <a:pPr algn="ctr"/>
            <a:r>
              <a:rPr lang="fr-FR" sz="2400" baseline="30000" dirty="0">
                <a:latin typeface="Rubik" panose="00000500000000000000" pitchFamily="2" charset="-79"/>
                <a:cs typeface="Rubik" panose="00000500000000000000" pitchFamily="2" charset="-79"/>
              </a:rPr>
              <a:t>Tests</a:t>
            </a:r>
          </a:p>
          <a:p>
            <a:pPr algn="ctr"/>
            <a:r>
              <a:rPr lang="fr-FR" sz="2400" baseline="30000" dirty="0">
                <a:latin typeface="Rubik" panose="00000500000000000000" pitchFamily="2" charset="-79"/>
                <a:cs typeface="Rubik" panose="00000500000000000000" pitchFamily="2" charset="-79"/>
              </a:rPr>
              <a:t>Fabrication</a:t>
            </a:r>
          </a:p>
          <a:p>
            <a:pPr algn="ctr"/>
            <a:r>
              <a:rPr lang="fr-FR" sz="2400" baseline="30000" dirty="0">
                <a:latin typeface="Rubik" panose="00000500000000000000" pitchFamily="2" charset="-79"/>
                <a:cs typeface="Rubik" panose="00000500000000000000" pitchFamily="2" charset="-79"/>
              </a:rPr>
              <a:t>Conditionnement</a:t>
            </a:r>
            <a:br>
              <a:rPr lang="fr-FR" sz="2400" baseline="30000" dirty="0">
                <a:latin typeface="Rubik" panose="00000500000000000000" pitchFamily="2" charset="-79"/>
                <a:cs typeface="Rubik" panose="00000500000000000000" pitchFamily="2" charset="-79"/>
              </a:rPr>
            </a:br>
            <a:r>
              <a:rPr lang="fr-FR" sz="2400" baseline="30000" dirty="0">
                <a:latin typeface="Rubik" panose="00000500000000000000" pitchFamily="2" charset="-79"/>
                <a:cs typeface="Rubik" panose="00000500000000000000" pitchFamily="2" charset="-79"/>
              </a:rPr>
              <a:t>Stockage, etc.</a:t>
            </a:r>
          </a:p>
        </p:txBody>
      </p:sp>
      <p:sp>
        <p:nvSpPr>
          <p:cNvPr id="1051" name="Rectangle 1050">
            <a:extLst>
              <a:ext uri="{FF2B5EF4-FFF2-40B4-BE49-F238E27FC236}">
                <a16:creationId xmlns:a16="http://schemas.microsoft.com/office/drawing/2014/main" id="{351CBD97-A435-622B-6520-4EEAE96F4D0C}"/>
              </a:ext>
            </a:extLst>
          </p:cNvPr>
          <p:cNvSpPr/>
          <p:nvPr/>
        </p:nvSpPr>
        <p:spPr>
          <a:xfrm>
            <a:off x="5507672" y="5654675"/>
            <a:ext cx="2486948" cy="830997"/>
          </a:xfrm>
          <a:prstGeom prst="rect">
            <a:avLst/>
          </a:prstGeom>
        </p:spPr>
        <p:txBody>
          <a:bodyPr wrap="square">
            <a:spAutoFit/>
          </a:bodyPr>
          <a:lstStyle/>
          <a:p>
            <a:pPr algn="ctr"/>
            <a:r>
              <a:rPr lang="fr-FR" sz="2400" baseline="30000" dirty="0">
                <a:latin typeface="Rubik" panose="00000500000000000000" pitchFamily="2" charset="-79"/>
                <a:cs typeface="Rubik" panose="00000500000000000000" pitchFamily="2" charset="-79"/>
              </a:rPr>
              <a:t>92% et 77% de plastique en moins par rapport aux bidons 20L et 5L</a:t>
            </a:r>
          </a:p>
        </p:txBody>
      </p:sp>
      <p:pic>
        <p:nvPicPr>
          <p:cNvPr id="1057" name="Graphique 1056">
            <a:extLst>
              <a:ext uri="{FF2B5EF4-FFF2-40B4-BE49-F238E27FC236}">
                <a16:creationId xmlns:a16="http://schemas.microsoft.com/office/drawing/2014/main" id="{2FF2F656-4ED1-961E-DAB5-D288B91B67E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5866761" y="6819998"/>
            <a:ext cx="2427019" cy="1887682"/>
          </a:xfrm>
          <a:prstGeom prst="rect">
            <a:avLst/>
          </a:prstGeom>
        </p:spPr>
      </p:pic>
      <p:pic>
        <p:nvPicPr>
          <p:cNvPr id="4" name="Image 3">
            <a:extLst>
              <a:ext uri="{FF2B5EF4-FFF2-40B4-BE49-F238E27FC236}">
                <a16:creationId xmlns:a16="http://schemas.microsoft.com/office/drawing/2014/main" id="{7B9901E4-B712-B3C7-6BC0-807FC66388C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863323" y="7162623"/>
            <a:ext cx="2652955" cy="2581903"/>
          </a:xfrm>
          <a:prstGeom prst="rect">
            <a:avLst/>
          </a:prstGeom>
        </p:spPr>
      </p:pic>
      <p:pic>
        <p:nvPicPr>
          <p:cNvPr id="36" name="Image 35">
            <a:extLst>
              <a:ext uri="{FF2B5EF4-FFF2-40B4-BE49-F238E27FC236}">
                <a16:creationId xmlns:a16="http://schemas.microsoft.com/office/drawing/2014/main" id="{47DFCA47-F89B-6465-4510-829B1D034014}"/>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429057" y="7254463"/>
            <a:ext cx="5084224" cy="2131133"/>
          </a:xfrm>
          <a:prstGeom prst="rect">
            <a:avLst/>
          </a:prstGeom>
        </p:spPr>
      </p:pic>
      <p:grpSp>
        <p:nvGrpSpPr>
          <p:cNvPr id="47" name="Groupe 46">
            <a:extLst>
              <a:ext uri="{FF2B5EF4-FFF2-40B4-BE49-F238E27FC236}">
                <a16:creationId xmlns:a16="http://schemas.microsoft.com/office/drawing/2014/main" id="{28385B85-0B8C-0F95-BE6C-3CDAFD83E6BC}"/>
              </a:ext>
            </a:extLst>
          </p:cNvPr>
          <p:cNvGrpSpPr/>
          <p:nvPr/>
        </p:nvGrpSpPr>
        <p:grpSpPr>
          <a:xfrm>
            <a:off x="11917889" y="4349373"/>
            <a:ext cx="1719903" cy="446566"/>
            <a:chOff x="1251311" y="5689769"/>
            <a:chExt cx="1500708" cy="446566"/>
          </a:xfrm>
        </p:grpSpPr>
        <p:pic>
          <p:nvPicPr>
            <p:cNvPr id="48" name="Graphique 47">
              <a:extLst>
                <a:ext uri="{FF2B5EF4-FFF2-40B4-BE49-F238E27FC236}">
                  <a16:creationId xmlns:a16="http://schemas.microsoft.com/office/drawing/2014/main" id="{57850092-4B37-D568-53D1-2B5F6D8459D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51311" y="5689769"/>
              <a:ext cx="1500708" cy="446566"/>
            </a:xfrm>
            <a:prstGeom prst="rect">
              <a:avLst/>
            </a:prstGeom>
          </p:spPr>
        </p:pic>
        <p:sp>
          <p:nvSpPr>
            <p:cNvPr id="49" name="Rectangle 48">
              <a:extLst>
                <a:ext uri="{FF2B5EF4-FFF2-40B4-BE49-F238E27FC236}">
                  <a16:creationId xmlns:a16="http://schemas.microsoft.com/office/drawing/2014/main" id="{C20FCACA-7F4F-FC65-FC09-17DE5034E184}"/>
                </a:ext>
              </a:extLst>
            </p:cNvPr>
            <p:cNvSpPr/>
            <p:nvPr/>
          </p:nvSpPr>
          <p:spPr>
            <a:xfrm>
              <a:off x="1357287" y="5719975"/>
              <a:ext cx="1258088" cy="400110"/>
            </a:xfrm>
            <a:prstGeom prst="rect">
              <a:avLst/>
            </a:prstGeom>
          </p:spPr>
          <p:txBody>
            <a:bodyPr wrap="square">
              <a:spAutoFit/>
            </a:bodyPr>
            <a:lstStyle/>
            <a:p>
              <a:pPr algn="ctr"/>
              <a:r>
                <a:rPr lang="fr-FR" sz="2000" b="1" spc="-5" dirty="0">
                  <a:latin typeface="Rubik" panose="00000500000000000000" pitchFamily="2" charset="-79"/>
                  <a:cs typeface="Rubik" panose="00000500000000000000" pitchFamily="2" charset="-79"/>
                </a:rPr>
                <a:t>BARISTA</a:t>
              </a:r>
              <a:endParaRPr lang="fr-FR" b="1" baseline="30000" dirty="0"/>
            </a:p>
          </p:txBody>
        </p:sp>
      </p:grpSp>
      <p:pic>
        <p:nvPicPr>
          <p:cNvPr id="2" name="Image 1">
            <a:extLst>
              <a:ext uri="{FF2B5EF4-FFF2-40B4-BE49-F238E27FC236}">
                <a16:creationId xmlns:a16="http://schemas.microsoft.com/office/drawing/2014/main" id="{0DE3836D-B3AB-715C-A498-5C686BD6E910}"/>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p:blipFill>
        <p:spPr>
          <a:xfrm>
            <a:off x="7383426" y="1105932"/>
            <a:ext cx="6279072" cy="3530931"/>
          </a:xfrm>
          <a:prstGeom prst="rect">
            <a:avLst/>
          </a:prstGeom>
          <a:effectLst/>
        </p:spPr>
      </p:pic>
    </p:spTree>
    <p:extLst>
      <p:ext uri="{BB962C8B-B14F-4D97-AF65-F5344CB8AC3E}">
        <p14:creationId xmlns:p14="http://schemas.microsoft.com/office/powerpoint/2010/main" val="391573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500"/>
                            </p:stCondLst>
                            <p:childTnLst>
                              <p:par>
                                <p:cTn id="11" presetID="2" presetClass="entr" presetSubtype="1" fill="hold" nodeType="afterEffect">
                                  <p:stCondLst>
                                    <p:cond delay="100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500" fill="hold"/>
                                        <p:tgtEl>
                                          <p:spTgt spid="41"/>
                                        </p:tgtEl>
                                        <p:attrNameLst>
                                          <p:attrName>ppt_x</p:attrName>
                                        </p:attrNameLst>
                                      </p:cBhvr>
                                      <p:tavLst>
                                        <p:tav tm="0">
                                          <p:val>
                                            <p:strVal val="#ppt_x"/>
                                          </p:val>
                                        </p:tav>
                                        <p:tav tm="100000">
                                          <p:val>
                                            <p:strVal val="#ppt_x"/>
                                          </p:val>
                                        </p:tav>
                                      </p:tavLst>
                                    </p:anim>
                                    <p:anim calcmode="lin" valueType="num">
                                      <p:cBhvr additive="base">
                                        <p:cTn id="14" dur="500" fill="hold"/>
                                        <p:tgtEl>
                                          <p:spTgt spid="41"/>
                                        </p:tgtEl>
                                        <p:attrNameLst>
                                          <p:attrName>ppt_y</p:attrName>
                                        </p:attrNameLst>
                                      </p:cBhvr>
                                      <p:tavLst>
                                        <p:tav tm="0">
                                          <p:val>
                                            <p:strVal val="0-#ppt_h/2"/>
                                          </p:val>
                                        </p:tav>
                                        <p:tav tm="100000">
                                          <p:val>
                                            <p:strVal val="#ppt_y"/>
                                          </p:val>
                                        </p:tav>
                                      </p:tavLst>
                                    </p:anim>
                                  </p:childTnLst>
                                </p:cTn>
                              </p:par>
                            </p:childTnLst>
                          </p:cTn>
                        </p:par>
                        <p:par>
                          <p:cTn id="15" fill="hold">
                            <p:stCondLst>
                              <p:cond delay="2000"/>
                            </p:stCondLst>
                            <p:childTnLst>
                              <p:par>
                                <p:cTn id="16" presetID="22" presetClass="entr" presetSubtype="2"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right)">
                                      <p:cBhvr>
                                        <p:cTn id="18" dur="500"/>
                                        <p:tgtEl>
                                          <p:spTgt spid="31"/>
                                        </p:tgtEl>
                                      </p:cBhvr>
                                    </p:animEffect>
                                  </p:childTnLst>
                                </p:cTn>
                              </p:par>
                            </p:childTnLst>
                          </p:cTn>
                        </p:par>
                        <p:par>
                          <p:cTn id="19" fill="hold">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1048"/>
                                        </p:tgtEl>
                                        <p:attrNameLst>
                                          <p:attrName>style.visibility</p:attrName>
                                        </p:attrNameLst>
                                      </p:cBhvr>
                                      <p:to>
                                        <p:strVal val="visible"/>
                                      </p:to>
                                    </p:set>
                                    <p:animEffect transition="in" filter="fade">
                                      <p:cBhvr>
                                        <p:cTn id="22" dur="750"/>
                                        <p:tgtEl>
                                          <p:spTgt spid="1048"/>
                                        </p:tgtEl>
                                      </p:cBhvr>
                                    </p:animEffect>
                                  </p:childTnLst>
                                </p:cTn>
                              </p:par>
                            </p:childTnLst>
                          </p:cTn>
                        </p:par>
                        <p:par>
                          <p:cTn id="23" fill="hold">
                            <p:stCondLst>
                              <p:cond delay="3250"/>
                            </p:stCondLst>
                            <p:childTnLst>
                              <p:par>
                                <p:cTn id="24" presetID="53" presetClass="entr" presetSubtype="16" fill="hold" nodeType="afterEffect">
                                  <p:stCondLst>
                                    <p:cond delay="1000"/>
                                  </p:stCondLst>
                                  <p:childTnLst>
                                    <p:set>
                                      <p:cBhvr>
                                        <p:cTn id="25" dur="1" fill="hold">
                                          <p:stCondLst>
                                            <p:cond delay="0"/>
                                          </p:stCondLst>
                                        </p:cTn>
                                        <p:tgtEl>
                                          <p:spTgt spid="40"/>
                                        </p:tgtEl>
                                        <p:attrNameLst>
                                          <p:attrName>style.visibility</p:attrName>
                                        </p:attrNameLst>
                                      </p:cBhvr>
                                      <p:to>
                                        <p:strVal val="visible"/>
                                      </p:to>
                                    </p:set>
                                    <p:anim calcmode="lin" valueType="num">
                                      <p:cBhvr>
                                        <p:cTn id="26" dur="500" fill="hold"/>
                                        <p:tgtEl>
                                          <p:spTgt spid="40"/>
                                        </p:tgtEl>
                                        <p:attrNameLst>
                                          <p:attrName>ppt_w</p:attrName>
                                        </p:attrNameLst>
                                      </p:cBhvr>
                                      <p:tavLst>
                                        <p:tav tm="0">
                                          <p:val>
                                            <p:fltVal val="0"/>
                                          </p:val>
                                        </p:tav>
                                        <p:tav tm="100000">
                                          <p:val>
                                            <p:strVal val="#ppt_w"/>
                                          </p:val>
                                        </p:tav>
                                      </p:tavLst>
                                    </p:anim>
                                    <p:anim calcmode="lin" valueType="num">
                                      <p:cBhvr>
                                        <p:cTn id="27" dur="500" fill="hold"/>
                                        <p:tgtEl>
                                          <p:spTgt spid="40"/>
                                        </p:tgtEl>
                                        <p:attrNameLst>
                                          <p:attrName>ppt_h</p:attrName>
                                        </p:attrNameLst>
                                      </p:cBhvr>
                                      <p:tavLst>
                                        <p:tav tm="0">
                                          <p:val>
                                            <p:fltVal val="0"/>
                                          </p:val>
                                        </p:tav>
                                        <p:tav tm="100000">
                                          <p:val>
                                            <p:strVal val="#ppt_h"/>
                                          </p:val>
                                        </p:tav>
                                      </p:tavLst>
                                    </p:anim>
                                    <p:animEffect transition="in" filter="fade">
                                      <p:cBhvr>
                                        <p:cTn id="28" dur="500"/>
                                        <p:tgtEl>
                                          <p:spTgt spid="40"/>
                                        </p:tgtEl>
                                      </p:cBhvr>
                                    </p:animEffect>
                                  </p:childTnLst>
                                </p:cTn>
                              </p:par>
                            </p:childTnLst>
                          </p:cTn>
                        </p:par>
                        <p:par>
                          <p:cTn id="29" fill="hold">
                            <p:stCondLst>
                              <p:cond delay="4750"/>
                            </p:stCondLst>
                            <p:childTnLst>
                              <p:par>
                                <p:cTn id="30" presetID="2" presetClass="entr" presetSubtype="8" fill="hold" nodeType="afterEffect">
                                  <p:stCondLst>
                                    <p:cond delay="0"/>
                                  </p:stCondLst>
                                  <p:childTnLst>
                                    <p:set>
                                      <p:cBhvr>
                                        <p:cTn id="31" dur="1" fill="hold">
                                          <p:stCondLst>
                                            <p:cond delay="0"/>
                                          </p:stCondLst>
                                        </p:cTn>
                                        <p:tgtEl>
                                          <p:spTgt spid="50"/>
                                        </p:tgtEl>
                                        <p:attrNameLst>
                                          <p:attrName>style.visibility</p:attrName>
                                        </p:attrNameLst>
                                      </p:cBhvr>
                                      <p:to>
                                        <p:strVal val="visible"/>
                                      </p:to>
                                    </p:set>
                                    <p:anim calcmode="lin" valueType="num">
                                      <p:cBhvr additive="base">
                                        <p:cTn id="32" dur="500" fill="hold"/>
                                        <p:tgtEl>
                                          <p:spTgt spid="50"/>
                                        </p:tgtEl>
                                        <p:attrNameLst>
                                          <p:attrName>ppt_x</p:attrName>
                                        </p:attrNameLst>
                                      </p:cBhvr>
                                      <p:tavLst>
                                        <p:tav tm="0">
                                          <p:val>
                                            <p:strVal val="0-#ppt_w/2"/>
                                          </p:val>
                                        </p:tav>
                                        <p:tav tm="100000">
                                          <p:val>
                                            <p:strVal val="#ppt_x"/>
                                          </p:val>
                                        </p:tav>
                                      </p:tavLst>
                                    </p:anim>
                                    <p:anim calcmode="lin" valueType="num">
                                      <p:cBhvr additive="base">
                                        <p:cTn id="33" dur="500" fill="hold"/>
                                        <p:tgtEl>
                                          <p:spTgt spid="50"/>
                                        </p:tgtEl>
                                        <p:attrNameLst>
                                          <p:attrName>ppt_y</p:attrName>
                                        </p:attrNameLst>
                                      </p:cBhvr>
                                      <p:tavLst>
                                        <p:tav tm="0">
                                          <p:val>
                                            <p:strVal val="#ppt_y"/>
                                          </p:val>
                                        </p:tav>
                                        <p:tav tm="100000">
                                          <p:val>
                                            <p:strVal val="#ppt_y"/>
                                          </p:val>
                                        </p:tav>
                                      </p:tavLst>
                                    </p:anim>
                                  </p:childTnLst>
                                </p:cTn>
                              </p:par>
                            </p:childTnLst>
                          </p:cTn>
                        </p:par>
                        <p:par>
                          <p:cTn id="34" fill="hold">
                            <p:stCondLst>
                              <p:cond delay="5250"/>
                            </p:stCondLst>
                            <p:childTnLst>
                              <p:par>
                                <p:cTn id="35" presetID="22" presetClass="entr" presetSubtype="8" fill="hold"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left)">
                                      <p:cBhvr>
                                        <p:cTn id="37" dur="500"/>
                                        <p:tgtEl>
                                          <p:spTgt spid="29"/>
                                        </p:tgtEl>
                                      </p:cBhvr>
                                    </p:animEffect>
                                  </p:childTnLst>
                                </p:cTn>
                              </p:par>
                            </p:childTnLst>
                          </p:cTn>
                        </p:par>
                        <p:par>
                          <p:cTn id="38" fill="hold">
                            <p:stCondLst>
                              <p:cond delay="5750"/>
                            </p:stCondLst>
                            <p:childTnLst>
                              <p:par>
                                <p:cTn id="39" presetID="10" presetClass="entr" presetSubtype="0" fill="hold" grpId="0" nodeType="afterEffect">
                                  <p:stCondLst>
                                    <p:cond delay="0"/>
                                  </p:stCondLst>
                                  <p:childTnLst>
                                    <p:set>
                                      <p:cBhvr>
                                        <p:cTn id="40" dur="1" fill="hold">
                                          <p:stCondLst>
                                            <p:cond delay="0"/>
                                          </p:stCondLst>
                                        </p:cTn>
                                        <p:tgtEl>
                                          <p:spTgt spid="1051"/>
                                        </p:tgtEl>
                                        <p:attrNameLst>
                                          <p:attrName>style.visibility</p:attrName>
                                        </p:attrNameLst>
                                      </p:cBhvr>
                                      <p:to>
                                        <p:strVal val="visible"/>
                                      </p:to>
                                    </p:set>
                                    <p:animEffect transition="in" filter="fade">
                                      <p:cBhvr>
                                        <p:cTn id="41" dur="500"/>
                                        <p:tgtEl>
                                          <p:spTgt spid="1051"/>
                                        </p:tgtEl>
                                      </p:cBhvr>
                                    </p:animEffect>
                                  </p:childTnLst>
                                </p:cTn>
                              </p:par>
                            </p:childTnLst>
                          </p:cTn>
                        </p:par>
                        <p:par>
                          <p:cTn id="42" fill="hold">
                            <p:stCondLst>
                              <p:cond delay="6250"/>
                            </p:stCondLst>
                            <p:childTnLst>
                              <p:par>
                                <p:cTn id="43" presetID="53" presetClass="entr" presetSubtype="16" fill="hold" nodeType="afterEffect">
                                  <p:stCondLst>
                                    <p:cond delay="1000"/>
                                  </p:stCondLst>
                                  <p:childTnLst>
                                    <p:set>
                                      <p:cBhvr>
                                        <p:cTn id="44" dur="1" fill="hold">
                                          <p:stCondLst>
                                            <p:cond delay="0"/>
                                          </p:stCondLst>
                                        </p:cTn>
                                        <p:tgtEl>
                                          <p:spTgt spid="37"/>
                                        </p:tgtEl>
                                        <p:attrNameLst>
                                          <p:attrName>style.visibility</p:attrName>
                                        </p:attrNameLst>
                                      </p:cBhvr>
                                      <p:to>
                                        <p:strVal val="visible"/>
                                      </p:to>
                                    </p:set>
                                    <p:anim calcmode="lin" valueType="num">
                                      <p:cBhvr>
                                        <p:cTn id="45" dur="500" fill="hold"/>
                                        <p:tgtEl>
                                          <p:spTgt spid="37"/>
                                        </p:tgtEl>
                                        <p:attrNameLst>
                                          <p:attrName>ppt_w</p:attrName>
                                        </p:attrNameLst>
                                      </p:cBhvr>
                                      <p:tavLst>
                                        <p:tav tm="0">
                                          <p:val>
                                            <p:fltVal val="0"/>
                                          </p:val>
                                        </p:tav>
                                        <p:tav tm="100000">
                                          <p:val>
                                            <p:strVal val="#ppt_w"/>
                                          </p:val>
                                        </p:tav>
                                      </p:tavLst>
                                    </p:anim>
                                    <p:anim calcmode="lin" valueType="num">
                                      <p:cBhvr>
                                        <p:cTn id="46" dur="500" fill="hold"/>
                                        <p:tgtEl>
                                          <p:spTgt spid="37"/>
                                        </p:tgtEl>
                                        <p:attrNameLst>
                                          <p:attrName>ppt_h</p:attrName>
                                        </p:attrNameLst>
                                      </p:cBhvr>
                                      <p:tavLst>
                                        <p:tav tm="0">
                                          <p:val>
                                            <p:fltVal val="0"/>
                                          </p:val>
                                        </p:tav>
                                        <p:tav tm="100000">
                                          <p:val>
                                            <p:strVal val="#ppt_h"/>
                                          </p:val>
                                        </p:tav>
                                      </p:tavLst>
                                    </p:anim>
                                    <p:animEffect transition="in" filter="fade">
                                      <p:cBhvr>
                                        <p:cTn id="47" dur="500"/>
                                        <p:tgtEl>
                                          <p:spTgt spid="37"/>
                                        </p:tgtEl>
                                      </p:cBhvr>
                                    </p:animEffect>
                                  </p:childTnLst>
                                </p:cTn>
                              </p:par>
                            </p:childTnLst>
                          </p:cTn>
                        </p:par>
                        <p:par>
                          <p:cTn id="48" fill="hold">
                            <p:stCondLst>
                              <p:cond delay="7750"/>
                            </p:stCondLst>
                            <p:childTnLst>
                              <p:par>
                                <p:cTn id="49" presetID="2" presetClass="entr" presetSubtype="4" fill="hold" nodeType="afterEffect">
                                  <p:stCondLst>
                                    <p:cond delay="0"/>
                                  </p:stCondLst>
                                  <p:childTnLst>
                                    <p:set>
                                      <p:cBhvr>
                                        <p:cTn id="50" dur="1" fill="hold">
                                          <p:stCondLst>
                                            <p:cond delay="0"/>
                                          </p:stCondLst>
                                        </p:cTn>
                                        <p:tgtEl>
                                          <p:spTgt spid="62"/>
                                        </p:tgtEl>
                                        <p:attrNameLst>
                                          <p:attrName>style.visibility</p:attrName>
                                        </p:attrNameLst>
                                      </p:cBhvr>
                                      <p:to>
                                        <p:strVal val="visible"/>
                                      </p:to>
                                    </p:set>
                                    <p:anim calcmode="lin" valueType="num">
                                      <p:cBhvr additive="base">
                                        <p:cTn id="51" dur="500" fill="hold"/>
                                        <p:tgtEl>
                                          <p:spTgt spid="62"/>
                                        </p:tgtEl>
                                        <p:attrNameLst>
                                          <p:attrName>ppt_x</p:attrName>
                                        </p:attrNameLst>
                                      </p:cBhvr>
                                      <p:tavLst>
                                        <p:tav tm="0">
                                          <p:val>
                                            <p:strVal val="#ppt_x"/>
                                          </p:val>
                                        </p:tav>
                                        <p:tav tm="100000">
                                          <p:val>
                                            <p:strVal val="#ppt_x"/>
                                          </p:val>
                                        </p:tav>
                                      </p:tavLst>
                                    </p:anim>
                                    <p:anim calcmode="lin" valueType="num">
                                      <p:cBhvr additive="base">
                                        <p:cTn id="52" dur="500" fill="hold"/>
                                        <p:tgtEl>
                                          <p:spTgt spid="62"/>
                                        </p:tgtEl>
                                        <p:attrNameLst>
                                          <p:attrName>ppt_y</p:attrName>
                                        </p:attrNameLst>
                                      </p:cBhvr>
                                      <p:tavLst>
                                        <p:tav tm="0">
                                          <p:val>
                                            <p:strVal val="1+#ppt_h/2"/>
                                          </p:val>
                                        </p:tav>
                                        <p:tav tm="100000">
                                          <p:val>
                                            <p:strVal val="#ppt_y"/>
                                          </p:val>
                                        </p:tav>
                                      </p:tavLst>
                                    </p:anim>
                                  </p:childTnLst>
                                </p:cTn>
                              </p:par>
                            </p:childTnLst>
                          </p:cTn>
                        </p:par>
                        <p:par>
                          <p:cTn id="53" fill="hold">
                            <p:stCondLst>
                              <p:cond delay="8250"/>
                            </p:stCondLst>
                            <p:childTnLst>
                              <p:par>
                                <p:cTn id="54" presetID="22" presetClass="entr" presetSubtype="4" fill="hold" nodeType="after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wipe(down)">
                                      <p:cBhvr>
                                        <p:cTn id="56" dur="500"/>
                                        <p:tgtEl>
                                          <p:spTgt spid="34"/>
                                        </p:tgtEl>
                                      </p:cBhvr>
                                    </p:animEffect>
                                  </p:childTnLst>
                                </p:cTn>
                              </p:par>
                            </p:childTnLst>
                          </p:cTn>
                        </p:par>
                        <p:par>
                          <p:cTn id="57" fill="hold">
                            <p:stCondLst>
                              <p:cond delay="8750"/>
                            </p:stCondLst>
                            <p:childTnLst>
                              <p:par>
                                <p:cTn id="58" presetID="10" presetClass="entr" presetSubtype="0" fill="hold" grpId="0" nodeType="afterEffect">
                                  <p:stCondLst>
                                    <p:cond delay="0"/>
                                  </p:stCondLst>
                                  <p:childTnLst>
                                    <p:set>
                                      <p:cBhvr>
                                        <p:cTn id="59" dur="1" fill="hold">
                                          <p:stCondLst>
                                            <p:cond delay="0"/>
                                          </p:stCondLst>
                                        </p:cTn>
                                        <p:tgtEl>
                                          <p:spTgt spid="1041"/>
                                        </p:tgtEl>
                                        <p:attrNameLst>
                                          <p:attrName>style.visibility</p:attrName>
                                        </p:attrNameLst>
                                      </p:cBhvr>
                                      <p:to>
                                        <p:strVal val="visible"/>
                                      </p:to>
                                    </p:set>
                                    <p:animEffect transition="in" filter="fade">
                                      <p:cBhvr>
                                        <p:cTn id="60" dur="750"/>
                                        <p:tgtEl>
                                          <p:spTgt spid="1041"/>
                                        </p:tgtEl>
                                      </p:cBhvr>
                                    </p:animEffect>
                                  </p:childTnLst>
                                </p:cTn>
                              </p:par>
                            </p:childTnLst>
                          </p:cTn>
                        </p:par>
                        <p:par>
                          <p:cTn id="61" fill="hold">
                            <p:stCondLst>
                              <p:cond delay="9500"/>
                            </p:stCondLst>
                            <p:childTnLst>
                              <p:par>
                                <p:cTn id="62" presetID="53" presetClass="entr" presetSubtype="16" fill="hold" nodeType="afterEffect">
                                  <p:stCondLst>
                                    <p:cond delay="1000"/>
                                  </p:stCondLst>
                                  <p:childTnLst>
                                    <p:set>
                                      <p:cBhvr>
                                        <p:cTn id="63" dur="1" fill="hold">
                                          <p:stCondLst>
                                            <p:cond delay="0"/>
                                          </p:stCondLst>
                                        </p:cTn>
                                        <p:tgtEl>
                                          <p:spTgt spid="2"/>
                                        </p:tgtEl>
                                        <p:attrNameLst>
                                          <p:attrName>style.visibility</p:attrName>
                                        </p:attrNameLst>
                                      </p:cBhvr>
                                      <p:to>
                                        <p:strVal val="visible"/>
                                      </p:to>
                                    </p:set>
                                    <p:anim calcmode="lin" valueType="num">
                                      <p:cBhvr>
                                        <p:cTn id="64" dur="500" fill="hold"/>
                                        <p:tgtEl>
                                          <p:spTgt spid="2"/>
                                        </p:tgtEl>
                                        <p:attrNameLst>
                                          <p:attrName>ppt_w</p:attrName>
                                        </p:attrNameLst>
                                      </p:cBhvr>
                                      <p:tavLst>
                                        <p:tav tm="0">
                                          <p:val>
                                            <p:fltVal val="0"/>
                                          </p:val>
                                        </p:tav>
                                        <p:tav tm="100000">
                                          <p:val>
                                            <p:strVal val="#ppt_w"/>
                                          </p:val>
                                        </p:tav>
                                      </p:tavLst>
                                    </p:anim>
                                    <p:anim calcmode="lin" valueType="num">
                                      <p:cBhvr>
                                        <p:cTn id="65" dur="500" fill="hold"/>
                                        <p:tgtEl>
                                          <p:spTgt spid="2"/>
                                        </p:tgtEl>
                                        <p:attrNameLst>
                                          <p:attrName>ppt_h</p:attrName>
                                        </p:attrNameLst>
                                      </p:cBhvr>
                                      <p:tavLst>
                                        <p:tav tm="0">
                                          <p:val>
                                            <p:fltVal val="0"/>
                                          </p:val>
                                        </p:tav>
                                        <p:tav tm="100000">
                                          <p:val>
                                            <p:strVal val="#ppt_h"/>
                                          </p:val>
                                        </p:tav>
                                      </p:tavLst>
                                    </p:anim>
                                    <p:animEffect transition="in" filter="fade">
                                      <p:cBhvr>
                                        <p:cTn id="66" dur="500"/>
                                        <p:tgtEl>
                                          <p:spTgt spid="2"/>
                                        </p:tgtEl>
                                      </p:cBhvr>
                                    </p:animEffect>
                                  </p:childTnLst>
                                </p:cTn>
                              </p:par>
                            </p:childTnLst>
                          </p:cTn>
                        </p:par>
                        <p:par>
                          <p:cTn id="67" fill="hold">
                            <p:stCondLst>
                              <p:cond delay="11000"/>
                            </p:stCondLst>
                            <p:childTnLst>
                              <p:par>
                                <p:cTn id="68" presetID="2" presetClass="entr" presetSubtype="1" fill="hold" nodeType="afterEffect">
                                  <p:stCondLst>
                                    <p:cond delay="0"/>
                                  </p:stCondLst>
                                  <p:childTnLst>
                                    <p:set>
                                      <p:cBhvr>
                                        <p:cTn id="69" dur="1" fill="hold">
                                          <p:stCondLst>
                                            <p:cond delay="0"/>
                                          </p:stCondLst>
                                        </p:cTn>
                                        <p:tgtEl>
                                          <p:spTgt spid="47"/>
                                        </p:tgtEl>
                                        <p:attrNameLst>
                                          <p:attrName>style.visibility</p:attrName>
                                        </p:attrNameLst>
                                      </p:cBhvr>
                                      <p:to>
                                        <p:strVal val="visible"/>
                                      </p:to>
                                    </p:set>
                                    <p:anim calcmode="lin" valueType="num">
                                      <p:cBhvr additive="base">
                                        <p:cTn id="70" dur="500" fill="hold"/>
                                        <p:tgtEl>
                                          <p:spTgt spid="47"/>
                                        </p:tgtEl>
                                        <p:attrNameLst>
                                          <p:attrName>ppt_x</p:attrName>
                                        </p:attrNameLst>
                                      </p:cBhvr>
                                      <p:tavLst>
                                        <p:tav tm="0">
                                          <p:val>
                                            <p:strVal val="#ppt_x"/>
                                          </p:val>
                                        </p:tav>
                                        <p:tav tm="100000">
                                          <p:val>
                                            <p:strVal val="#ppt_x"/>
                                          </p:val>
                                        </p:tav>
                                      </p:tavLst>
                                    </p:anim>
                                    <p:anim calcmode="lin" valueType="num">
                                      <p:cBhvr additive="base">
                                        <p:cTn id="71" dur="500" fill="hold"/>
                                        <p:tgtEl>
                                          <p:spTgt spid="47"/>
                                        </p:tgtEl>
                                        <p:attrNameLst>
                                          <p:attrName>ppt_y</p:attrName>
                                        </p:attrNameLst>
                                      </p:cBhvr>
                                      <p:tavLst>
                                        <p:tav tm="0">
                                          <p:val>
                                            <p:strVal val="0-#ppt_h/2"/>
                                          </p:val>
                                        </p:tav>
                                        <p:tav tm="100000">
                                          <p:val>
                                            <p:strVal val="#ppt_y"/>
                                          </p:val>
                                        </p:tav>
                                      </p:tavLst>
                                    </p:anim>
                                  </p:childTnLst>
                                </p:cTn>
                              </p:par>
                            </p:childTnLst>
                          </p:cTn>
                        </p:par>
                        <p:par>
                          <p:cTn id="72" fill="hold">
                            <p:stCondLst>
                              <p:cond delay="11500"/>
                            </p:stCondLst>
                            <p:childTnLst>
                              <p:par>
                                <p:cTn id="73" presetID="22" presetClass="entr" presetSubtype="2" fill="hold" nodeType="afterEffect">
                                  <p:stCondLst>
                                    <p:cond delay="0"/>
                                  </p:stCondLst>
                                  <p:childTnLst>
                                    <p:set>
                                      <p:cBhvr>
                                        <p:cTn id="74" dur="1" fill="hold">
                                          <p:stCondLst>
                                            <p:cond delay="0"/>
                                          </p:stCondLst>
                                        </p:cTn>
                                        <p:tgtEl>
                                          <p:spTgt spid="1033"/>
                                        </p:tgtEl>
                                        <p:attrNameLst>
                                          <p:attrName>style.visibility</p:attrName>
                                        </p:attrNameLst>
                                      </p:cBhvr>
                                      <p:to>
                                        <p:strVal val="visible"/>
                                      </p:to>
                                    </p:set>
                                    <p:animEffect transition="in" filter="wipe(right)">
                                      <p:cBhvr>
                                        <p:cTn id="75" dur="500"/>
                                        <p:tgtEl>
                                          <p:spTgt spid="1033"/>
                                        </p:tgtEl>
                                      </p:cBhvr>
                                    </p:animEffect>
                                  </p:childTnLst>
                                </p:cTn>
                              </p:par>
                            </p:childTnLst>
                          </p:cTn>
                        </p:par>
                        <p:par>
                          <p:cTn id="76" fill="hold">
                            <p:stCondLst>
                              <p:cond delay="12000"/>
                            </p:stCondLst>
                            <p:childTnLst>
                              <p:par>
                                <p:cTn id="77" presetID="10" presetClass="entr" presetSubtype="0" fill="hold" grpId="0" nodeType="afterEffect">
                                  <p:stCondLst>
                                    <p:cond delay="0"/>
                                  </p:stCondLst>
                                  <p:childTnLst>
                                    <p:set>
                                      <p:cBhvr>
                                        <p:cTn id="78" dur="1" fill="hold">
                                          <p:stCondLst>
                                            <p:cond delay="0"/>
                                          </p:stCondLst>
                                        </p:cTn>
                                        <p:tgtEl>
                                          <p:spTgt spid="1047"/>
                                        </p:tgtEl>
                                        <p:attrNameLst>
                                          <p:attrName>style.visibility</p:attrName>
                                        </p:attrNameLst>
                                      </p:cBhvr>
                                      <p:to>
                                        <p:strVal val="visible"/>
                                      </p:to>
                                    </p:set>
                                    <p:animEffect transition="in" filter="fade">
                                      <p:cBhvr>
                                        <p:cTn id="79" dur="1000"/>
                                        <p:tgtEl>
                                          <p:spTgt spid="1047"/>
                                        </p:tgtEl>
                                      </p:cBhvr>
                                    </p:animEffect>
                                  </p:childTnLst>
                                </p:cTn>
                              </p:par>
                            </p:childTnLst>
                          </p:cTn>
                        </p:par>
                        <p:par>
                          <p:cTn id="80" fill="hold">
                            <p:stCondLst>
                              <p:cond delay="13000"/>
                            </p:stCondLst>
                            <p:childTnLst>
                              <p:par>
                                <p:cTn id="81" presetID="53" presetClass="entr" presetSubtype="16" fill="hold" nodeType="afterEffect">
                                  <p:stCondLst>
                                    <p:cond delay="1000"/>
                                  </p:stCondLst>
                                  <p:childTnLst>
                                    <p:set>
                                      <p:cBhvr>
                                        <p:cTn id="82" dur="1" fill="hold">
                                          <p:stCondLst>
                                            <p:cond delay="0"/>
                                          </p:stCondLst>
                                        </p:cTn>
                                        <p:tgtEl>
                                          <p:spTgt spid="38"/>
                                        </p:tgtEl>
                                        <p:attrNameLst>
                                          <p:attrName>style.visibility</p:attrName>
                                        </p:attrNameLst>
                                      </p:cBhvr>
                                      <p:to>
                                        <p:strVal val="visible"/>
                                      </p:to>
                                    </p:set>
                                    <p:anim calcmode="lin" valueType="num">
                                      <p:cBhvr>
                                        <p:cTn id="83" dur="500" fill="hold"/>
                                        <p:tgtEl>
                                          <p:spTgt spid="38"/>
                                        </p:tgtEl>
                                        <p:attrNameLst>
                                          <p:attrName>ppt_w</p:attrName>
                                        </p:attrNameLst>
                                      </p:cBhvr>
                                      <p:tavLst>
                                        <p:tav tm="0">
                                          <p:val>
                                            <p:fltVal val="0"/>
                                          </p:val>
                                        </p:tav>
                                        <p:tav tm="100000">
                                          <p:val>
                                            <p:strVal val="#ppt_w"/>
                                          </p:val>
                                        </p:tav>
                                      </p:tavLst>
                                    </p:anim>
                                    <p:anim calcmode="lin" valueType="num">
                                      <p:cBhvr>
                                        <p:cTn id="84" dur="500" fill="hold"/>
                                        <p:tgtEl>
                                          <p:spTgt spid="38"/>
                                        </p:tgtEl>
                                        <p:attrNameLst>
                                          <p:attrName>ppt_h</p:attrName>
                                        </p:attrNameLst>
                                      </p:cBhvr>
                                      <p:tavLst>
                                        <p:tav tm="0">
                                          <p:val>
                                            <p:fltVal val="0"/>
                                          </p:val>
                                        </p:tav>
                                        <p:tav tm="100000">
                                          <p:val>
                                            <p:strVal val="#ppt_h"/>
                                          </p:val>
                                        </p:tav>
                                      </p:tavLst>
                                    </p:anim>
                                    <p:animEffect transition="in" filter="fade">
                                      <p:cBhvr>
                                        <p:cTn id="85" dur="500"/>
                                        <p:tgtEl>
                                          <p:spTgt spid="38"/>
                                        </p:tgtEl>
                                      </p:cBhvr>
                                    </p:animEffect>
                                  </p:childTnLst>
                                </p:cTn>
                              </p:par>
                            </p:childTnLst>
                          </p:cTn>
                        </p:par>
                        <p:par>
                          <p:cTn id="86" fill="hold">
                            <p:stCondLst>
                              <p:cond delay="14500"/>
                            </p:stCondLst>
                            <p:childTnLst>
                              <p:par>
                                <p:cTn id="87" presetID="2" presetClass="entr" presetSubtype="8" fill="hold" nodeType="afterEffect">
                                  <p:stCondLst>
                                    <p:cond delay="0"/>
                                  </p:stCondLst>
                                  <p:childTnLst>
                                    <p:set>
                                      <p:cBhvr>
                                        <p:cTn id="88" dur="1" fill="hold">
                                          <p:stCondLst>
                                            <p:cond delay="0"/>
                                          </p:stCondLst>
                                        </p:cTn>
                                        <p:tgtEl>
                                          <p:spTgt spid="44"/>
                                        </p:tgtEl>
                                        <p:attrNameLst>
                                          <p:attrName>style.visibility</p:attrName>
                                        </p:attrNameLst>
                                      </p:cBhvr>
                                      <p:to>
                                        <p:strVal val="visible"/>
                                      </p:to>
                                    </p:set>
                                    <p:anim calcmode="lin" valueType="num">
                                      <p:cBhvr additive="base">
                                        <p:cTn id="89" dur="500" fill="hold"/>
                                        <p:tgtEl>
                                          <p:spTgt spid="44"/>
                                        </p:tgtEl>
                                        <p:attrNameLst>
                                          <p:attrName>ppt_x</p:attrName>
                                        </p:attrNameLst>
                                      </p:cBhvr>
                                      <p:tavLst>
                                        <p:tav tm="0">
                                          <p:val>
                                            <p:strVal val="0-#ppt_w/2"/>
                                          </p:val>
                                        </p:tav>
                                        <p:tav tm="100000">
                                          <p:val>
                                            <p:strVal val="#ppt_x"/>
                                          </p:val>
                                        </p:tav>
                                      </p:tavLst>
                                    </p:anim>
                                    <p:anim calcmode="lin" valueType="num">
                                      <p:cBhvr additive="base">
                                        <p:cTn id="90" dur="500" fill="hold"/>
                                        <p:tgtEl>
                                          <p:spTgt spid="44"/>
                                        </p:tgtEl>
                                        <p:attrNameLst>
                                          <p:attrName>ppt_y</p:attrName>
                                        </p:attrNameLst>
                                      </p:cBhvr>
                                      <p:tavLst>
                                        <p:tav tm="0">
                                          <p:val>
                                            <p:strVal val="#ppt_y"/>
                                          </p:val>
                                        </p:tav>
                                        <p:tav tm="100000">
                                          <p:val>
                                            <p:strVal val="#ppt_y"/>
                                          </p:val>
                                        </p:tav>
                                      </p:tavLst>
                                    </p:anim>
                                  </p:childTnLst>
                                </p:cTn>
                              </p:par>
                            </p:childTnLst>
                          </p:cTn>
                        </p:par>
                        <p:par>
                          <p:cTn id="91" fill="hold">
                            <p:stCondLst>
                              <p:cond delay="15000"/>
                            </p:stCondLst>
                            <p:childTnLst>
                              <p:par>
                                <p:cTn id="92" presetID="22" presetClass="entr" presetSubtype="8" fill="hold" nodeType="afterEffect">
                                  <p:stCondLst>
                                    <p:cond delay="0"/>
                                  </p:stCondLst>
                                  <p:childTnLst>
                                    <p:set>
                                      <p:cBhvr>
                                        <p:cTn id="93" dur="1" fill="hold">
                                          <p:stCondLst>
                                            <p:cond delay="0"/>
                                          </p:stCondLst>
                                        </p:cTn>
                                        <p:tgtEl>
                                          <p:spTgt spid="35"/>
                                        </p:tgtEl>
                                        <p:attrNameLst>
                                          <p:attrName>style.visibility</p:attrName>
                                        </p:attrNameLst>
                                      </p:cBhvr>
                                      <p:to>
                                        <p:strVal val="visible"/>
                                      </p:to>
                                    </p:set>
                                    <p:animEffect transition="in" filter="wipe(left)">
                                      <p:cBhvr>
                                        <p:cTn id="94" dur="500"/>
                                        <p:tgtEl>
                                          <p:spTgt spid="35"/>
                                        </p:tgtEl>
                                      </p:cBhvr>
                                    </p:animEffect>
                                  </p:childTnLst>
                                </p:cTn>
                              </p:par>
                            </p:childTnLst>
                          </p:cTn>
                        </p:par>
                        <p:par>
                          <p:cTn id="95" fill="hold">
                            <p:stCondLst>
                              <p:cond delay="15500"/>
                            </p:stCondLst>
                            <p:childTnLst>
                              <p:par>
                                <p:cTn id="96" presetID="10" presetClass="entr" presetSubtype="0" fill="hold" grpId="0" nodeType="afterEffect">
                                  <p:stCondLst>
                                    <p:cond delay="0"/>
                                  </p:stCondLst>
                                  <p:childTnLst>
                                    <p:set>
                                      <p:cBhvr>
                                        <p:cTn id="97" dur="1" fill="hold">
                                          <p:stCondLst>
                                            <p:cond delay="0"/>
                                          </p:stCondLst>
                                        </p:cTn>
                                        <p:tgtEl>
                                          <p:spTgt spid="1038"/>
                                        </p:tgtEl>
                                        <p:attrNameLst>
                                          <p:attrName>style.visibility</p:attrName>
                                        </p:attrNameLst>
                                      </p:cBhvr>
                                      <p:to>
                                        <p:strVal val="visible"/>
                                      </p:to>
                                    </p:set>
                                    <p:animEffect transition="in" filter="fade">
                                      <p:cBhvr>
                                        <p:cTn id="98" dur="500"/>
                                        <p:tgtEl>
                                          <p:spTgt spid="1038"/>
                                        </p:tgtEl>
                                      </p:cBhvr>
                                    </p:animEffect>
                                  </p:childTnLst>
                                </p:cTn>
                              </p:par>
                            </p:childTnLst>
                          </p:cTn>
                        </p:par>
                        <p:par>
                          <p:cTn id="99" fill="hold">
                            <p:stCondLst>
                              <p:cond delay="16000"/>
                            </p:stCondLst>
                            <p:childTnLst>
                              <p:par>
                                <p:cTn id="100" presetID="53" presetClass="entr" presetSubtype="16" fill="hold" nodeType="afterEffect">
                                  <p:stCondLst>
                                    <p:cond delay="1000"/>
                                  </p:stCondLst>
                                  <p:childTnLst>
                                    <p:set>
                                      <p:cBhvr>
                                        <p:cTn id="101" dur="1" fill="hold">
                                          <p:stCondLst>
                                            <p:cond delay="0"/>
                                          </p:stCondLst>
                                        </p:cTn>
                                        <p:tgtEl>
                                          <p:spTgt spid="36"/>
                                        </p:tgtEl>
                                        <p:attrNameLst>
                                          <p:attrName>style.visibility</p:attrName>
                                        </p:attrNameLst>
                                      </p:cBhvr>
                                      <p:to>
                                        <p:strVal val="visible"/>
                                      </p:to>
                                    </p:set>
                                    <p:anim calcmode="lin" valueType="num">
                                      <p:cBhvr>
                                        <p:cTn id="102" dur="500" fill="hold"/>
                                        <p:tgtEl>
                                          <p:spTgt spid="36"/>
                                        </p:tgtEl>
                                        <p:attrNameLst>
                                          <p:attrName>ppt_w</p:attrName>
                                        </p:attrNameLst>
                                      </p:cBhvr>
                                      <p:tavLst>
                                        <p:tav tm="0">
                                          <p:val>
                                            <p:fltVal val="0"/>
                                          </p:val>
                                        </p:tav>
                                        <p:tav tm="100000">
                                          <p:val>
                                            <p:strVal val="#ppt_w"/>
                                          </p:val>
                                        </p:tav>
                                      </p:tavLst>
                                    </p:anim>
                                    <p:anim calcmode="lin" valueType="num">
                                      <p:cBhvr>
                                        <p:cTn id="103" dur="500" fill="hold"/>
                                        <p:tgtEl>
                                          <p:spTgt spid="36"/>
                                        </p:tgtEl>
                                        <p:attrNameLst>
                                          <p:attrName>ppt_h</p:attrName>
                                        </p:attrNameLst>
                                      </p:cBhvr>
                                      <p:tavLst>
                                        <p:tav tm="0">
                                          <p:val>
                                            <p:fltVal val="0"/>
                                          </p:val>
                                        </p:tav>
                                        <p:tav tm="100000">
                                          <p:val>
                                            <p:strVal val="#ppt_h"/>
                                          </p:val>
                                        </p:tav>
                                      </p:tavLst>
                                    </p:anim>
                                    <p:animEffect transition="in" filter="fade">
                                      <p:cBhvr>
                                        <p:cTn id="104" dur="500"/>
                                        <p:tgtEl>
                                          <p:spTgt spid="36"/>
                                        </p:tgtEl>
                                      </p:cBhvr>
                                    </p:animEffect>
                                  </p:childTnLst>
                                </p:cTn>
                              </p:par>
                            </p:childTnLst>
                          </p:cTn>
                        </p:par>
                        <p:par>
                          <p:cTn id="105" fill="hold">
                            <p:stCondLst>
                              <p:cond delay="17500"/>
                            </p:stCondLst>
                            <p:childTnLst>
                              <p:par>
                                <p:cTn id="106" presetID="2" presetClass="entr" presetSubtype="8" fill="hold" nodeType="afterEffect">
                                  <p:stCondLst>
                                    <p:cond delay="0"/>
                                  </p:stCondLst>
                                  <p:childTnLst>
                                    <p:set>
                                      <p:cBhvr>
                                        <p:cTn id="107" dur="1" fill="hold">
                                          <p:stCondLst>
                                            <p:cond delay="0"/>
                                          </p:stCondLst>
                                        </p:cTn>
                                        <p:tgtEl>
                                          <p:spTgt spid="1025"/>
                                        </p:tgtEl>
                                        <p:attrNameLst>
                                          <p:attrName>style.visibility</p:attrName>
                                        </p:attrNameLst>
                                      </p:cBhvr>
                                      <p:to>
                                        <p:strVal val="visible"/>
                                      </p:to>
                                    </p:set>
                                    <p:anim calcmode="lin" valueType="num">
                                      <p:cBhvr additive="base">
                                        <p:cTn id="108" dur="500" fill="hold"/>
                                        <p:tgtEl>
                                          <p:spTgt spid="1025"/>
                                        </p:tgtEl>
                                        <p:attrNameLst>
                                          <p:attrName>ppt_x</p:attrName>
                                        </p:attrNameLst>
                                      </p:cBhvr>
                                      <p:tavLst>
                                        <p:tav tm="0">
                                          <p:val>
                                            <p:strVal val="0-#ppt_w/2"/>
                                          </p:val>
                                        </p:tav>
                                        <p:tav tm="100000">
                                          <p:val>
                                            <p:strVal val="#ppt_x"/>
                                          </p:val>
                                        </p:tav>
                                      </p:tavLst>
                                    </p:anim>
                                    <p:anim calcmode="lin" valueType="num">
                                      <p:cBhvr additive="base">
                                        <p:cTn id="109" dur="500" fill="hold"/>
                                        <p:tgtEl>
                                          <p:spTgt spid="1025"/>
                                        </p:tgtEl>
                                        <p:attrNameLst>
                                          <p:attrName>ppt_y</p:attrName>
                                        </p:attrNameLst>
                                      </p:cBhvr>
                                      <p:tavLst>
                                        <p:tav tm="0">
                                          <p:val>
                                            <p:strVal val="#ppt_y"/>
                                          </p:val>
                                        </p:tav>
                                        <p:tav tm="100000">
                                          <p:val>
                                            <p:strVal val="#ppt_y"/>
                                          </p:val>
                                        </p:tav>
                                      </p:tavLst>
                                    </p:anim>
                                  </p:childTnLst>
                                </p:cTn>
                              </p:par>
                            </p:childTnLst>
                          </p:cTn>
                        </p:par>
                        <p:par>
                          <p:cTn id="110" fill="hold">
                            <p:stCondLst>
                              <p:cond delay="18000"/>
                            </p:stCondLst>
                            <p:childTnLst>
                              <p:par>
                                <p:cTn id="111" presetID="22" presetClass="entr" presetSubtype="8" fill="hold" nodeType="afterEffect">
                                  <p:stCondLst>
                                    <p:cond delay="0"/>
                                  </p:stCondLst>
                                  <p:childTnLst>
                                    <p:set>
                                      <p:cBhvr>
                                        <p:cTn id="112" dur="1" fill="hold">
                                          <p:stCondLst>
                                            <p:cond delay="0"/>
                                          </p:stCondLst>
                                        </p:cTn>
                                        <p:tgtEl>
                                          <p:spTgt spid="28"/>
                                        </p:tgtEl>
                                        <p:attrNameLst>
                                          <p:attrName>style.visibility</p:attrName>
                                        </p:attrNameLst>
                                      </p:cBhvr>
                                      <p:to>
                                        <p:strVal val="visible"/>
                                      </p:to>
                                    </p:set>
                                    <p:animEffect transition="in" filter="wipe(left)">
                                      <p:cBhvr>
                                        <p:cTn id="113" dur="500"/>
                                        <p:tgtEl>
                                          <p:spTgt spid="28"/>
                                        </p:tgtEl>
                                      </p:cBhvr>
                                    </p:animEffect>
                                  </p:childTnLst>
                                </p:cTn>
                              </p:par>
                            </p:childTnLst>
                          </p:cTn>
                        </p:par>
                        <p:par>
                          <p:cTn id="114" fill="hold">
                            <p:stCondLst>
                              <p:cond delay="18500"/>
                            </p:stCondLst>
                            <p:childTnLst>
                              <p:par>
                                <p:cTn id="115" presetID="10" presetClass="entr" presetSubtype="0" fill="hold" grpId="0" nodeType="afterEffect">
                                  <p:stCondLst>
                                    <p:cond delay="0"/>
                                  </p:stCondLst>
                                  <p:childTnLst>
                                    <p:set>
                                      <p:cBhvr>
                                        <p:cTn id="116" dur="1" fill="hold">
                                          <p:stCondLst>
                                            <p:cond delay="0"/>
                                          </p:stCondLst>
                                        </p:cTn>
                                        <p:tgtEl>
                                          <p:spTgt spid="1035"/>
                                        </p:tgtEl>
                                        <p:attrNameLst>
                                          <p:attrName>style.visibility</p:attrName>
                                        </p:attrNameLst>
                                      </p:cBhvr>
                                      <p:to>
                                        <p:strVal val="visible"/>
                                      </p:to>
                                    </p:set>
                                    <p:animEffect transition="in" filter="fade">
                                      <p:cBhvr>
                                        <p:cTn id="117" dur="500"/>
                                        <p:tgtEl>
                                          <p:spTgt spid="1035"/>
                                        </p:tgtEl>
                                      </p:cBhvr>
                                    </p:animEffect>
                                  </p:childTnLst>
                                </p:cTn>
                              </p:par>
                            </p:childTnLst>
                          </p:cTn>
                        </p:par>
                        <p:par>
                          <p:cTn id="118" fill="hold">
                            <p:stCondLst>
                              <p:cond delay="19000"/>
                            </p:stCondLst>
                            <p:childTnLst>
                              <p:par>
                                <p:cTn id="119" presetID="53" presetClass="entr" presetSubtype="16" fill="hold" nodeType="afterEffect">
                                  <p:stCondLst>
                                    <p:cond delay="1000"/>
                                  </p:stCondLst>
                                  <p:childTnLst>
                                    <p:set>
                                      <p:cBhvr>
                                        <p:cTn id="120" dur="1" fill="hold">
                                          <p:stCondLst>
                                            <p:cond delay="0"/>
                                          </p:stCondLst>
                                        </p:cTn>
                                        <p:tgtEl>
                                          <p:spTgt spid="42"/>
                                        </p:tgtEl>
                                        <p:attrNameLst>
                                          <p:attrName>style.visibility</p:attrName>
                                        </p:attrNameLst>
                                      </p:cBhvr>
                                      <p:to>
                                        <p:strVal val="visible"/>
                                      </p:to>
                                    </p:set>
                                    <p:anim calcmode="lin" valueType="num">
                                      <p:cBhvr>
                                        <p:cTn id="121" dur="500" fill="hold"/>
                                        <p:tgtEl>
                                          <p:spTgt spid="42"/>
                                        </p:tgtEl>
                                        <p:attrNameLst>
                                          <p:attrName>ppt_w</p:attrName>
                                        </p:attrNameLst>
                                      </p:cBhvr>
                                      <p:tavLst>
                                        <p:tav tm="0">
                                          <p:val>
                                            <p:fltVal val="0"/>
                                          </p:val>
                                        </p:tav>
                                        <p:tav tm="100000">
                                          <p:val>
                                            <p:strVal val="#ppt_w"/>
                                          </p:val>
                                        </p:tav>
                                      </p:tavLst>
                                    </p:anim>
                                    <p:anim calcmode="lin" valueType="num">
                                      <p:cBhvr>
                                        <p:cTn id="122" dur="500" fill="hold"/>
                                        <p:tgtEl>
                                          <p:spTgt spid="42"/>
                                        </p:tgtEl>
                                        <p:attrNameLst>
                                          <p:attrName>ppt_h</p:attrName>
                                        </p:attrNameLst>
                                      </p:cBhvr>
                                      <p:tavLst>
                                        <p:tav tm="0">
                                          <p:val>
                                            <p:fltVal val="0"/>
                                          </p:val>
                                        </p:tav>
                                        <p:tav tm="100000">
                                          <p:val>
                                            <p:strVal val="#ppt_h"/>
                                          </p:val>
                                        </p:tav>
                                      </p:tavLst>
                                    </p:anim>
                                    <p:animEffect transition="in" filter="fade">
                                      <p:cBhvr>
                                        <p:cTn id="123" dur="500"/>
                                        <p:tgtEl>
                                          <p:spTgt spid="42"/>
                                        </p:tgtEl>
                                      </p:cBhvr>
                                    </p:animEffect>
                                  </p:childTnLst>
                                </p:cTn>
                              </p:par>
                            </p:childTnLst>
                          </p:cTn>
                        </p:par>
                        <p:par>
                          <p:cTn id="124" fill="hold">
                            <p:stCondLst>
                              <p:cond delay="20500"/>
                            </p:stCondLst>
                            <p:childTnLst>
                              <p:par>
                                <p:cTn id="125" presetID="2" presetClass="entr" presetSubtype="2" fill="hold" nodeType="afterEffect">
                                  <p:stCondLst>
                                    <p:cond delay="0"/>
                                  </p:stCondLst>
                                  <p:childTnLst>
                                    <p:set>
                                      <p:cBhvr>
                                        <p:cTn id="126" dur="1" fill="hold">
                                          <p:stCondLst>
                                            <p:cond delay="0"/>
                                          </p:stCondLst>
                                        </p:cTn>
                                        <p:tgtEl>
                                          <p:spTgt spid="59"/>
                                        </p:tgtEl>
                                        <p:attrNameLst>
                                          <p:attrName>style.visibility</p:attrName>
                                        </p:attrNameLst>
                                      </p:cBhvr>
                                      <p:to>
                                        <p:strVal val="visible"/>
                                      </p:to>
                                    </p:set>
                                    <p:anim calcmode="lin" valueType="num">
                                      <p:cBhvr additive="base">
                                        <p:cTn id="127" dur="500" fill="hold"/>
                                        <p:tgtEl>
                                          <p:spTgt spid="59"/>
                                        </p:tgtEl>
                                        <p:attrNameLst>
                                          <p:attrName>ppt_x</p:attrName>
                                        </p:attrNameLst>
                                      </p:cBhvr>
                                      <p:tavLst>
                                        <p:tav tm="0">
                                          <p:val>
                                            <p:strVal val="1+#ppt_w/2"/>
                                          </p:val>
                                        </p:tav>
                                        <p:tav tm="100000">
                                          <p:val>
                                            <p:strVal val="#ppt_x"/>
                                          </p:val>
                                        </p:tav>
                                      </p:tavLst>
                                    </p:anim>
                                    <p:anim calcmode="lin" valueType="num">
                                      <p:cBhvr additive="base">
                                        <p:cTn id="128" dur="500" fill="hold"/>
                                        <p:tgtEl>
                                          <p:spTgt spid="59"/>
                                        </p:tgtEl>
                                        <p:attrNameLst>
                                          <p:attrName>ppt_y</p:attrName>
                                        </p:attrNameLst>
                                      </p:cBhvr>
                                      <p:tavLst>
                                        <p:tav tm="0">
                                          <p:val>
                                            <p:strVal val="#ppt_y"/>
                                          </p:val>
                                        </p:tav>
                                        <p:tav tm="100000">
                                          <p:val>
                                            <p:strVal val="#ppt_y"/>
                                          </p:val>
                                        </p:tav>
                                      </p:tavLst>
                                    </p:anim>
                                  </p:childTnLst>
                                </p:cTn>
                              </p:par>
                            </p:childTnLst>
                          </p:cTn>
                        </p:par>
                        <p:par>
                          <p:cTn id="129" fill="hold">
                            <p:stCondLst>
                              <p:cond delay="21000"/>
                            </p:stCondLst>
                            <p:childTnLst>
                              <p:par>
                                <p:cTn id="130" presetID="22" presetClass="entr" presetSubtype="2" fill="hold" nodeType="afterEffect">
                                  <p:stCondLst>
                                    <p:cond delay="0"/>
                                  </p:stCondLst>
                                  <p:childTnLst>
                                    <p:set>
                                      <p:cBhvr>
                                        <p:cTn id="131" dur="1" fill="hold">
                                          <p:stCondLst>
                                            <p:cond delay="0"/>
                                          </p:stCondLst>
                                        </p:cTn>
                                        <p:tgtEl>
                                          <p:spTgt spid="32"/>
                                        </p:tgtEl>
                                        <p:attrNameLst>
                                          <p:attrName>style.visibility</p:attrName>
                                        </p:attrNameLst>
                                      </p:cBhvr>
                                      <p:to>
                                        <p:strVal val="visible"/>
                                      </p:to>
                                    </p:set>
                                    <p:animEffect transition="in" filter="wipe(right)">
                                      <p:cBhvr>
                                        <p:cTn id="132" dur="500"/>
                                        <p:tgtEl>
                                          <p:spTgt spid="32"/>
                                        </p:tgtEl>
                                      </p:cBhvr>
                                    </p:animEffect>
                                  </p:childTnLst>
                                </p:cTn>
                              </p:par>
                            </p:childTnLst>
                          </p:cTn>
                        </p:par>
                        <p:par>
                          <p:cTn id="133" fill="hold">
                            <p:stCondLst>
                              <p:cond delay="21500"/>
                            </p:stCondLst>
                            <p:childTnLst>
                              <p:par>
                                <p:cTn id="134" presetID="10" presetClass="entr" presetSubtype="0" fill="hold" grpId="0" nodeType="afterEffect">
                                  <p:stCondLst>
                                    <p:cond delay="0"/>
                                  </p:stCondLst>
                                  <p:childTnLst>
                                    <p:set>
                                      <p:cBhvr>
                                        <p:cTn id="135" dur="1" fill="hold">
                                          <p:stCondLst>
                                            <p:cond delay="0"/>
                                          </p:stCondLst>
                                        </p:cTn>
                                        <p:tgtEl>
                                          <p:spTgt spid="1046"/>
                                        </p:tgtEl>
                                        <p:attrNameLst>
                                          <p:attrName>style.visibility</p:attrName>
                                        </p:attrNameLst>
                                      </p:cBhvr>
                                      <p:to>
                                        <p:strVal val="visible"/>
                                      </p:to>
                                    </p:set>
                                    <p:animEffect transition="in" filter="fade">
                                      <p:cBhvr>
                                        <p:cTn id="136" dur="500"/>
                                        <p:tgtEl>
                                          <p:spTgt spid="1046"/>
                                        </p:tgtEl>
                                      </p:cBhvr>
                                    </p:animEffect>
                                  </p:childTnLst>
                                </p:cTn>
                              </p:par>
                            </p:childTnLst>
                          </p:cTn>
                        </p:par>
                        <p:par>
                          <p:cTn id="137" fill="hold">
                            <p:stCondLst>
                              <p:cond delay="22000"/>
                            </p:stCondLst>
                            <p:childTnLst>
                              <p:par>
                                <p:cTn id="138" presetID="53" presetClass="entr" presetSubtype="16" fill="hold" nodeType="afterEffect">
                                  <p:stCondLst>
                                    <p:cond delay="1000"/>
                                  </p:stCondLst>
                                  <p:childTnLst>
                                    <p:set>
                                      <p:cBhvr>
                                        <p:cTn id="139" dur="1" fill="hold">
                                          <p:stCondLst>
                                            <p:cond delay="0"/>
                                          </p:stCondLst>
                                        </p:cTn>
                                        <p:tgtEl>
                                          <p:spTgt spid="4"/>
                                        </p:tgtEl>
                                        <p:attrNameLst>
                                          <p:attrName>style.visibility</p:attrName>
                                        </p:attrNameLst>
                                      </p:cBhvr>
                                      <p:to>
                                        <p:strVal val="visible"/>
                                      </p:to>
                                    </p:set>
                                    <p:anim calcmode="lin" valueType="num">
                                      <p:cBhvr>
                                        <p:cTn id="140" dur="500" fill="hold"/>
                                        <p:tgtEl>
                                          <p:spTgt spid="4"/>
                                        </p:tgtEl>
                                        <p:attrNameLst>
                                          <p:attrName>ppt_w</p:attrName>
                                        </p:attrNameLst>
                                      </p:cBhvr>
                                      <p:tavLst>
                                        <p:tav tm="0">
                                          <p:val>
                                            <p:fltVal val="0"/>
                                          </p:val>
                                        </p:tav>
                                        <p:tav tm="100000">
                                          <p:val>
                                            <p:strVal val="#ppt_w"/>
                                          </p:val>
                                        </p:tav>
                                      </p:tavLst>
                                    </p:anim>
                                    <p:anim calcmode="lin" valueType="num">
                                      <p:cBhvr>
                                        <p:cTn id="141" dur="500" fill="hold"/>
                                        <p:tgtEl>
                                          <p:spTgt spid="4"/>
                                        </p:tgtEl>
                                        <p:attrNameLst>
                                          <p:attrName>ppt_h</p:attrName>
                                        </p:attrNameLst>
                                      </p:cBhvr>
                                      <p:tavLst>
                                        <p:tav tm="0">
                                          <p:val>
                                            <p:fltVal val="0"/>
                                          </p:val>
                                        </p:tav>
                                        <p:tav tm="100000">
                                          <p:val>
                                            <p:strVal val="#ppt_h"/>
                                          </p:val>
                                        </p:tav>
                                      </p:tavLst>
                                    </p:anim>
                                    <p:animEffect transition="in" filter="fade">
                                      <p:cBhvr>
                                        <p:cTn id="142" dur="500"/>
                                        <p:tgtEl>
                                          <p:spTgt spid="4"/>
                                        </p:tgtEl>
                                      </p:cBhvr>
                                    </p:animEffect>
                                  </p:childTnLst>
                                </p:cTn>
                              </p:par>
                            </p:childTnLst>
                          </p:cTn>
                        </p:par>
                        <p:par>
                          <p:cTn id="143" fill="hold">
                            <p:stCondLst>
                              <p:cond delay="23500"/>
                            </p:stCondLst>
                            <p:childTnLst>
                              <p:par>
                                <p:cTn id="144" presetID="2" presetClass="entr" presetSubtype="4" fill="hold" nodeType="afterEffect">
                                  <p:stCondLst>
                                    <p:cond delay="0"/>
                                  </p:stCondLst>
                                  <p:childTnLst>
                                    <p:set>
                                      <p:cBhvr>
                                        <p:cTn id="145" dur="1" fill="hold">
                                          <p:stCondLst>
                                            <p:cond delay="0"/>
                                          </p:stCondLst>
                                        </p:cTn>
                                        <p:tgtEl>
                                          <p:spTgt spid="53"/>
                                        </p:tgtEl>
                                        <p:attrNameLst>
                                          <p:attrName>style.visibility</p:attrName>
                                        </p:attrNameLst>
                                      </p:cBhvr>
                                      <p:to>
                                        <p:strVal val="visible"/>
                                      </p:to>
                                    </p:set>
                                    <p:anim calcmode="lin" valueType="num">
                                      <p:cBhvr additive="base">
                                        <p:cTn id="146" dur="500" fill="hold"/>
                                        <p:tgtEl>
                                          <p:spTgt spid="53"/>
                                        </p:tgtEl>
                                        <p:attrNameLst>
                                          <p:attrName>ppt_x</p:attrName>
                                        </p:attrNameLst>
                                      </p:cBhvr>
                                      <p:tavLst>
                                        <p:tav tm="0">
                                          <p:val>
                                            <p:strVal val="#ppt_x"/>
                                          </p:val>
                                        </p:tav>
                                        <p:tav tm="100000">
                                          <p:val>
                                            <p:strVal val="#ppt_x"/>
                                          </p:val>
                                        </p:tav>
                                      </p:tavLst>
                                    </p:anim>
                                    <p:anim calcmode="lin" valueType="num">
                                      <p:cBhvr additive="base">
                                        <p:cTn id="147" dur="500" fill="hold"/>
                                        <p:tgtEl>
                                          <p:spTgt spid="53"/>
                                        </p:tgtEl>
                                        <p:attrNameLst>
                                          <p:attrName>ppt_y</p:attrName>
                                        </p:attrNameLst>
                                      </p:cBhvr>
                                      <p:tavLst>
                                        <p:tav tm="0">
                                          <p:val>
                                            <p:strVal val="1+#ppt_h/2"/>
                                          </p:val>
                                        </p:tav>
                                        <p:tav tm="100000">
                                          <p:val>
                                            <p:strVal val="#ppt_y"/>
                                          </p:val>
                                        </p:tav>
                                      </p:tavLst>
                                    </p:anim>
                                  </p:childTnLst>
                                </p:cTn>
                              </p:par>
                            </p:childTnLst>
                          </p:cTn>
                        </p:par>
                        <p:par>
                          <p:cTn id="148" fill="hold">
                            <p:stCondLst>
                              <p:cond delay="24000"/>
                            </p:stCondLst>
                            <p:childTnLst>
                              <p:par>
                                <p:cTn id="149" presetID="22" presetClass="entr" presetSubtype="4" fill="hold" nodeType="afterEffect">
                                  <p:stCondLst>
                                    <p:cond delay="0"/>
                                  </p:stCondLst>
                                  <p:childTnLst>
                                    <p:set>
                                      <p:cBhvr>
                                        <p:cTn id="150" dur="1" fill="hold">
                                          <p:stCondLst>
                                            <p:cond delay="0"/>
                                          </p:stCondLst>
                                        </p:cTn>
                                        <p:tgtEl>
                                          <p:spTgt spid="30"/>
                                        </p:tgtEl>
                                        <p:attrNameLst>
                                          <p:attrName>style.visibility</p:attrName>
                                        </p:attrNameLst>
                                      </p:cBhvr>
                                      <p:to>
                                        <p:strVal val="visible"/>
                                      </p:to>
                                    </p:set>
                                    <p:animEffect transition="in" filter="wipe(down)">
                                      <p:cBhvr>
                                        <p:cTn id="151" dur="500"/>
                                        <p:tgtEl>
                                          <p:spTgt spid="30"/>
                                        </p:tgtEl>
                                      </p:cBhvr>
                                    </p:animEffect>
                                  </p:childTnLst>
                                </p:cTn>
                              </p:par>
                            </p:childTnLst>
                          </p:cTn>
                        </p:par>
                        <p:par>
                          <p:cTn id="152" fill="hold">
                            <p:stCondLst>
                              <p:cond delay="24500"/>
                            </p:stCondLst>
                            <p:childTnLst>
                              <p:par>
                                <p:cTn id="153" presetID="10" presetClass="entr" presetSubtype="0" fill="hold" grpId="0" nodeType="afterEffect">
                                  <p:stCondLst>
                                    <p:cond delay="0"/>
                                  </p:stCondLst>
                                  <p:childTnLst>
                                    <p:set>
                                      <p:cBhvr>
                                        <p:cTn id="154" dur="1" fill="hold">
                                          <p:stCondLst>
                                            <p:cond delay="0"/>
                                          </p:stCondLst>
                                        </p:cTn>
                                        <p:tgtEl>
                                          <p:spTgt spid="1039"/>
                                        </p:tgtEl>
                                        <p:attrNameLst>
                                          <p:attrName>style.visibility</p:attrName>
                                        </p:attrNameLst>
                                      </p:cBhvr>
                                      <p:to>
                                        <p:strVal val="visible"/>
                                      </p:to>
                                    </p:set>
                                    <p:animEffect transition="in" filter="fade">
                                      <p:cBhvr>
                                        <p:cTn id="155" dur="500"/>
                                        <p:tgtEl>
                                          <p:spTgt spid="1039"/>
                                        </p:tgtEl>
                                      </p:cBhvr>
                                    </p:animEffect>
                                  </p:childTnLst>
                                </p:cTn>
                              </p:par>
                            </p:childTnLst>
                          </p:cTn>
                        </p:par>
                        <p:par>
                          <p:cTn id="156" fill="hold">
                            <p:stCondLst>
                              <p:cond delay="25000"/>
                            </p:stCondLst>
                            <p:childTnLst>
                              <p:par>
                                <p:cTn id="157" presetID="53" presetClass="entr" presetSubtype="16" fill="hold" nodeType="afterEffect">
                                  <p:stCondLst>
                                    <p:cond delay="1000"/>
                                  </p:stCondLst>
                                  <p:childTnLst>
                                    <p:set>
                                      <p:cBhvr>
                                        <p:cTn id="158" dur="1" fill="hold">
                                          <p:stCondLst>
                                            <p:cond delay="0"/>
                                          </p:stCondLst>
                                        </p:cTn>
                                        <p:tgtEl>
                                          <p:spTgt spid="1057"/>
                                        </p:tgtEl>
                                        <p:attrNameLst>
                                          <p:attrName>style.visibility</p:attrName>
                                        </p:attrNameLst>
                                      </p:cBhvr>
                                      <p:to>
                                        <p:strVal val="visible"/>
                                      </p:to>
                                    </p:set>
                                    <p:anim calcmode="lin" valueType="num">
                                      <p:cBhvr>
                                        <p:cTn id="159" dur="500" fill="hold"/>
                                        <p:tgtEl>
                                          <p:spTgt spid="1057"/>
                                        </p:tgtEl>
                                        <p:attrNameLst>
                                          <p:attrName>ppt_w</p:attrName>
                                        </p:attrNameLst>
                                      </p:cBhvr>
                                      <p:tavLst>
                                        <p:tav tm="0">
                                          <p:val>
                                            <p:fltVal val="0"/>
                                          </p:val>
                                        </p:tav>
                                        <p:tav tm="100000">
                                          <p:val>
                                            <p:strVal val="#ppt_w"/>
                                          </p:val>
                                        </p:tav>
                                      </p:tavLst>
                                    </p:anim>
                                    <p:anim calcmode="lin" valueType="num">
                                      <p:cBhvr>
                                        <p:cTn id="160" dur="500" fill="hold"/>
                                        <p:tgtEl>
                                          <p:spTgt spid="1057"/>
                                        </p:tgtEl>
                                        <p:attrNameLst>
                                          <p:attrName>ppt_h</p:attrName>
                                        </p:attrNameLst>
                                      </p:cBhvr>
                                      <p:tavLst>
                                        <p:tav tm="0">
                                          <p:val>
                                            <p:fltVal val="0"/>
                                          </p:val>
                                        </p:tav>
                                        <p:tav tm="100000">
                                          <p:val>
                                            <p:strVal val="#ppt_h"/>
                                          </p:val>
                                        </p:tav>
                                      </p:tavLst>
                                    </p:anim>
                                    <p:animEffect transition="in" filter="fade">
                                      <p:cBhvr>
                                        <p:cTn id="161" dur="500"/>
                                        <p:tgtEl>
                                          <p:spTgt spid="1057"/>
                                        </p:tgtEl>
                                      </p:cBhvr>
                                    </p:animEffect>
                                  </p:childTnLst>
                                </p:cTn>
                              </p:par>
                            </p:childTnLst>
                          </p:cTn>
                        </p:par>
                        <p:par>
                          <p:cTn id="162" fill="hold">
                            <p:stCondLst>
                              <p:cond delay="26500"/>
                            </p:stCondLst>
                            <p:childTnLst>
                              <p:par>
                                <p:cTn id="163" presetID="2" presetClass="entr" presetSubtype="2" fill="hold" nodeType="afterEffect">
                                  <p:stCondLst>
                                    <p:cond delay="0"/>
                                  </p:stCondLst>
                                  <p:childTnLst>
                                    <p:set>
                                      <p:cBhvr>
                                        <p:cTn id="164" dur="1" fill="hold">
                                          <p:stCondLst>
                                            <p:cond delay="0"/>
                                          </p:stCondLst>
                                        </p:cTn>
                                        <p:tgtEl>
                                          <p:spTgt spid="56"/>
                                        </p:tgtEl>
                                        <p:attrNameLst>
                                          <p:attrName>style.visibility</p:attrName>
                                        </p:attrNameLst>
                                      </p:cBhvr>
                                      <p:to>
                                        <p:strVal val="visible"/>
                                      </p:to>
                                    </p:set>
                                    <p:anim calcmode="lin" valueType="num">
                                      <p:cBhvr additive="base">
                                        <p:cTn id="165" dur="500" fill="hold"/>
                                        <p:tgtEl>
                                          <p:spTgt spid="56"/>
                                        </p:tgtEl>
                                        <p:attrNameLst>
                                          <p:attrName>ppt_x</p:attrName>
                                        </p:attrNameLst>
                                      </p:cBhvr>
                                      <p:tavLst>
                                        <p:tav tm="0">
                                          <p:val>
                                            <p:strVal val="1+#ppt_w/2"/>
                                          </p:val>
                                        </p:tav>
                                        <p:tav tm="100000">
                                          <p:val>
                                            <p:strVal val="#ppt_x"/>
                                          </p:val>
                                        </p:tav>
                                      </p:tavLst>
                                    </p:anim>
                                    <p:anim calcmode="lin" valueType="num">
                                      <p:cBhvr additive="base">
                                        <p:cTn id="166" dur="500" fill="hold"/>
                                        <p:tgtEl>
                                          <p:spTgt spid="56"/>
                                        </p:tgtEl>
                                        <p:attrNameLst>
                                          <p:attrName>ppt_y</p:attrName>
                                        </p:attrNameLst>
                                      </p:cBhvr>
                                      <p:tavLst>
                                        <p:tav tm="0">
                                          <p:val>
                                            <p:strVal val="#ppt_y"/>
                                          </p:val>
                                        </p:tav>
                                        <p:tav tm="100000">
                                          <p:val>
                                            <p:strVal val="#ppt_y"/>
                                          </p:val>
                                        </p:tav>
                                      </p:tavLst>
                                    </p:anim>
                                  </p:childTnLst>
                                </p:cTn>
                              </p:par>
                            </p:childTnLst>
                          </p:cTn>
                        </p:par>
                        <p:par>
                          <p:cTn id="167" fill="hold">
                            <p:stCondLst>
                              <p:cond delay="27000"/>
                            </p:stCondLst>
                            <p:childTnLst>
                              <p:par>
                                <p:cTn id="168" presetID="22" presetClass="entr" presetSubtype="2" fill="hold" nodeType="afterEffect">
                                  <p:stCondLst>
                                    <p:cond delay="0"/>
                                  </p:stCondLst>
                                  <p:childTnLst>
                                    <p:set>
                                      <p:cBhvr>
                                        <p:cTn id="169" dur="1" fill="hold">
                                          <p:stCondLst>
                                            <p:cond delay="0"/>
                                          </p:stCondLst>
                                        </p:cTn>
                                        <p:tgtEl>
                                          <p:spTgt spid="33"/>
                                        </p:tgtEl>
                                        <p:attrNameLst>
                                          <p:attrName>style.visibility</p:attrName>
                                        </p:attrNameLst>
                                      </p:cBhvr>
                                      <p:to>
                                        <p:strVal val="visible"/>
                                      </p:to>
                                    </p:set>
                                    <p:animEffect transition="in" filter="wipe(right)">
                                      <p:cBhvr>
                                        <p:cTn id="170" dur="500"/>
                                        <p:tgtEl>
                                          <p:spTgt spid="33"/>
                                        </p:tgtEl>
                                      </p:cBhvr>
                                    </p:animEffect>
                                  </p:childTnLst>
                                </p:cTn>
                              </p:par>
                            </p:childTnLst>
                          </p:cTn>
                        </p:par>
                        <p:par>
                          <p:cTn id="171" fill="hold">
                            <p:stCondLst>
                              <p:cond delay="27500"/>
                            </p:stCondLst>
                            <p:childTnLst>
                              <p:par>
                                <p:cTn id="172" presetID="10" presetClass="entr" presetSubtype="0" fill="hold" grpId="0" nodeType="afterEffect">
                                  <p:stCondLst>
                                    <p:cond delay="0"/>
                                  </p:stCondLst>
                                  <p:childTnLst>
                                    <p:set>
                                      <p:cBhvr>
                                        <p:cTn id="173" dur="1" fill="hold">
                                          <p:stCondLst>
                                            <p:cond delay="0"/>
                                          </p:stCondLst>
                                        </p:cTn>
                                        <p:tgtEl>
                                          <p:spTgt spid="1045"/>
                                        </p:tgtEl>
                                        <p:attrNameLst>
                                          <p:attrName>style.visibility</p:attrName>
                                        </p:attrNameLst>
                                      </p:cBhvr>
                                      <p:to>
                                        <p:strVal val="visible"/>
                                      </p:to>
                                    </p:set>
                                    <p:animEffect transition="in" filter="fade">
                                      <p:cBhvr>
                                        <p:cTn id="174" dur="500"/>
                                        <p:tgtEl>
                                          <p:spTgt spid="1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 grpId="0"/>
      <p:bldP spid="1038" grpId="0"/>
      <p:bldP spid="1039" grpId="0"/>
      <p:bldP spid="1041" grpId="0"/>
      <p:bldP spid="1045" grpId="0"/>
      <p:bldP spid="1046" grpId="0"/>
      <p:bldP spid="1047" grpId="0"/>
      <p:bldP spid="1048" grpId="0"/>
      <p:bldP spid="105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que 1">
            <a:extLst>
              <a:ext uri="{FF2B5EF4-FFF2-40B4-BE49-F238E27FC236}">
                <a16:creationId xmlns:a16="http://schemas.microsoft.com/office/drawing/2014/main" id="{D7DE89A0-4D67-4034-8E8C-AFEE2FAEBF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81044" y="8554341"/>
            <a:ext cx="4274128" cy="1171938"/>
          </a:xfrm>
          <a:prstGeom prst="rect">
            <a:avLst/>
          </a:prstGeom>
        </p:spPr>
      </p:pic>
      <p:pic>
        <p:nvPicPr>
          <p:cNvPr id="3" name="Image 2">
            <a:extLst>
              <a:ext uri="{FF2B5EF4-FFF2-40B4-BE49-F238E27FC236}">
                <a16:creationId xmlns:a16="http://schemas.microsoft.com/office/drawing/2014/main" id="{720AFCC5-60E2-49AA-AD43-BC2B844391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68817" y="9450458"/>
            <a:ext cx="1088779" cy="306526"/>
          </a:xfrm>
          <a:prstGeom prst="rect">
            <a:avLst/>
          </a:prstGeom>
        </p:spPr>
      </p:pic>
      <p:sp>
        <p:nvSpPr>
          <p:cNvPr id="4" name="ZoneTexte 3">
            <a:extLst>
              <a:ext uri="{FF2B5EF4-FFF2-40B4-BE49-F238E27FC236}">
                <a16:creationId xmlns:a16="http://schemas.microsoft.com/office/drawing/2014/main" id="{8ECC3213-DF64-49E0-8F96-8C8B90A365DB}"/>
              </a:ext>
            </a:extLst>
          </p:cNvPr>
          <p:cNvSpPr txBox="1"/>
          <p:nvPr/>
        </p:nvSpPr>
        <p:spPr>
          <a:xfrm>
            <a:off x="7361139" y="9946399"/>
            <a:ext cx="5095552" cy="738664"/>
          </a:xfrm>
          <a:prstGeom prst="rect">
            <a:avLst/>
          </a:prstGeom>
          <a:noFill/>
        </p:spPr>
        <p:txBody>
          <a:bodyPr wrap="square" rtlCol="0">
            <a:spAutoFit/>
          </a:bodyPr>
          <a:lstStyle/>
          <a:p>
            <a:pPr algn="ctr"/>
            <a:r>
              <a:rPr lang="fr-FR" sz="1400" dirty="0">
                <a:latin typeface="Rubik" panose="00000500000000000000" pitchFamily="2" charset="-79"/>
                <a:cs typeface="Rubik" panose="00000500000000000000" pitchFamily="2" charset="-79"/>
              </a:rPr>
              <a:t>101-109 rue Jean-Jaurès, 92300 Levallois-Perret FRANCE</a:t>
            </a:r>
          </a:p>
          <a:p>
            <a:pPr algn="ctr"/>
            <a:r>
              <a:rPr lang="fr-FR" sz="1400" dirty="0">
                <a:latin typeface="Rubik" panose="00000500000000000000" pitchFamily="2" charset="-79"/>
                <a:cs typeface="Rubik" panose="00000500000000000000" pitchFamily="2" charset="-79"/>
              </a:rPr>
              <a:t>Tél : +33 (0)2 41 75 26 70 Fax : +33 (0)2 41 62 67 02</a:t>
            </a:r>
          </a:p>
          <a:p>
            <a:pPr algn="ctr"/>
            <a:r>
              <a:rPr lang="fr-FR" sz="1400" dirty="0">
                <a:latin typeface="Rubik" panose="00000500000000000000" pitchFamily="2" charset="-79"/>
                <a:cs typeface="Rubik" panose="00000500000000000000" pitchFamily="2" charset="-79"/>
              </a:rPr>
              <a:t>www.accor-lubrifiants.com</a:t>
            </a:r>
          </a:p>
        </p:txBody>
      </p:sp>
      <p:sp>
        <p:nvSpPr>
          <p:cNvPr id="11" name="ZoneTexte 10">
            <a:extLst>
              <a:ext uri="{FF2B5EF4-FFF2-40B4-BE49-F238E27FC236}">
                <a16:creationId xmlns:a16="http://schemas.microsoft.com/office/drawing/2014/main" id="{484E4310-58C6-4D43-B295-3313BD6CAADA}"/>
              </a:ext>
            </a:extLst>
          </p:cNvPr>
          <p:cNvSpPr txBox="1"/>
          <p:nvPr/>
        </p:nvSpPr>
        <p:spPr>
          <a:xfrm>
            <a:off x="1718289" y="5484877"/>
            <a:ext cx="3267075" cy="1077218"/>
          </a:xfrm>
          <a:prstGeom prst="rect">
            <a:avLst/>
          </a:prstGeom>
          <a:noFill/>
        </p:spPr>
        <p:txBody>
          <a:bodyPr wrap="square" rtlCol="0">
            <a:spAutoFit/>
          </a:bodyPr>
          <a:lstStyle/>
          <a:p>
            <a:pPr algn="ctr"/>
            <a:r>
              <a:rPr lang="fr-FR" sz="1600" b="1" dirty="0">
                <a:latin typeface="Rubik" panose="00000500000000000000" pitchFamily="2" charset="-79"/>
                <a:cs typeface="Rubik" panose="00000500000000000000" pitchFamily="2" charset="-79"/>
              </a:rPr>
              <a:t>LÉA MORIHAIN</a:t>
            </a:r>
          </a:p>
          <a:p>
            <a:pPr algn="ctr"/>
            <a:r>
              <a:rPr lang="fr-FR" sz="1600" dirty="0">
                <a:solidFill>
                  <a:schemeClr val="tx1">
                    <a:lumMod val="65000"/>
                  </a:schemeClr>
                </a:solidFill>
                <a:latin typeface="Rubik" panose="00000500000000000000" pitchFamily="2" charset="-79"/>
                <a:cs typeface="Rubik" panose="00000500000000000000" pitchFamily="2" charset="-79"/>
              </a:rPr>
              <a:t>COMMERCIAL DIRECTOR</a:t>
            </a:r>
          </a:p>
          <a:p>
            <a:pPr algn="ctr"/>
            <a:r>
              <a:rPr lang="fr-FR" sz="1600" dirty="0">
                <a:solidFill>
                  <a:srgbClr val="E1251B"/>
                </a:solidFill>
                <a:latin typeface="Rubik" panose="00000500000000000000" pitchFamily="2" charset="-79"/>
                <a:cs typeface="Rubik" panose="00000500000000000000" pitchFamily="2" charset="-79"/>
                <a:hlinkClick r:id="rId5">
                  <a:extLst>
                    <a:ext uri="{A12FA001-AC4F-418D-AE19-62706E023703}">
                      <ahyp:hlinkClr xmlns:ahyp="http://schemas.microsoft.com/office/drawing/2018/hyperlinkcolor" val="tx"/>
                    </a:ext>
                  </a:extLst>
                </a:hlinkClick>
              </a:rPr>
              <a:t>lea.morihain@kennol.com</a:t>
            </a:r>
            <a:endParaRPr lang="fr-FR" sz="1600" dirty="0">
              <a:solidFill>
                <a:srgbClr val="E1251B"/>
              </a:solidFill>
              <a:latin typeface="Rubik" panose="00000500000000000000" pitchFamily="2" charset="-79"/>
              <a:cs typeface="Rubik" panose="00000500000000000000" pitchFamily="2" charset="-79"/>
            </a:endParaRPr>
          </a:p>
          <a:p>
            <a:pPr algn="ctr"/>
            <a:r>
              <a:rPr lang="fr-FR" sz="1600" dirty="0">
                <a:latin typeface="Rubik" panose="00000500000000000000" pitchFamily="2" charset="-79"/>
                <a:cs typeface="Rubik" panose="00000500000000000000" pitchFamily="2" charset="-79"/>
              </a:rPr>
              <a:t>+33 (0)6 80 45 75 23</a:t>
            </a:r>
          </a:p>
        </p:txBody>
      </p:sp>
      <p:sp>
        <p:nvSpPr>
          <p:cNvPr id="13" name="ZoneTexte 12">
            <a:extLst>
              <a:ext uri="{FF2B5EF4-FFF2-40B4-BE49-F238E27FC236}">
                <a16:creationId xmlns:a16="http://schemas.microsoft.com/office/drawing/2014/main" id="{F6F2C276-E037-F241-8E27-25704BC3BC32}"/>
              </a:ext>
            </a:extLst>
          </p:cNvPr>
          <p:cNvSpPr txBox="1"/>
          <p:nvPr/>
        </p:nvSpPr>
        <p:spPr>
          <a:xfrm>
            <a:off x="5079080" y="7350883"/>
            <a:ext cx="3216996" cy="1077218"/>
          </a:xfrm>
          <a:prstGeom prst="rect">
            <a:avLst/>
          </a:prstGeom>
          <a:noFill/>
        </p:spPr>
        <p:txBody>
          <a:bodyPr wrap="square" rtlCol="0">
            <a:spAutoFit/>
          </a:bodyPr>
          <a:lstStyle/>
          <a:p>
            <a:pPr algn="ctr"/>
            <a:r>
              <a:rPr lang="fr-FR" sz="1600" b="1" dirty="0">
                <a:latin typeface="Rubik" panose="00000500000000000000" pitchFamily="2" charset="-79"/>
                <a:cs typeface="Rubik" panose="00000500000000000000" pitchFamily="2" charset="-79"/>
              </a:rPr>
              <a:t>CLAIRE SOCHELEAU</a:t>
            </a:r>
          </a:p>
          <a:p>
            <a:pPr algn="ctr"/>
            <a:r>
              <a:rPr lang="fr-FR" sz="1600" dirty="0">
                <a:solidFill>
                  <a:schemeClr val="tx1">
                    <a:lumMod val="65000"/>
                  </a:schemeClr>
                </a:solidFill>
                <a:latin typeface="Rubik" panose="00000500000000000000" pitchFamily="2" charset="-79"/>
                <a:cs typeface="Rubik" panose="00000500000000000000" pitchFamily="2" charset="-79"/>
              </a:rPr>
              <a:t>EXPORT MANAGER</a:t>
            </a:r>
          </a:p>
          <a:p>
            <a:pPr algn="ctr"/>
            <a:r>
              <a:rPr lang="fr-FR" sz="1600" dirty="0">
                <a:solidFill>
                  <a:srgbClr val="C00000"/>
                </a:solidFill>
                <a:latin typeface="Rubik" panose="00000500000000000000" pitchFamily="2" charset="-79"/>
                <a:cs typeface="Rubik" panose="00000500000000000000" pitchFamily="2" charset="-79"/>
                <a:hlinkClick r:id="rId6">
                  <a:extLst>
                    <a:ext uri="{A12FA001-AC4F-418D-AE19-62706E023703}">
                      <ahyp:hlinkClr xmlns:ahyp="http://schemas.microsoft.com/office/drawing/2018/hyperlinkcolor" val="tx"/>
                    </a:ext>
                  </a:extLst>
                </a:hlinkClick>
              </a:rPr>
              <a:t>claire.socheleau@kennol.com</a:t>
            </a:r>
            <a:r>
              <a:rPr lang="fr-FR" sz="1600" dirty="0">
                <a:solidFill>
                  <a:srgbClr val="C00000"/>
                </a:solidFill>
                <a:latin typeface="Rubik" panose="00000500000000000000" pitchFamily="2" charset="-79"/>
                <a:cs typeface="Rubik" panose="00000500000000000000" pitchFamily="2" charset="-79"/>
              </a:rPr>
              <a:t> </a:t>
            </a:r>
          </a:p>
          <a:p>
            <a:pPr algn="ctr"/>
            <a:r>
              <a:rPr lang="fr-FR" sz="1600" dirty="0">
                <a:latin typeface="Rubik" panose="00000500000000000000" pitchFamily="2" charset="-79"/>
                <a:cs typeface="Rubik" panose="00000500000000000000" pitchFamily="2" charset="-79"/>
              </a:rPr>
              <a:t>+33 (0)7 84 25 58 91</a:t>
            </a:r>
          </a:p>
        </p:txBody>
      </p:sp>
      <p:sp>
        <p:nvSpPr>
          <p:cNvPr id="14" name="ZoneTexte 13">
            <a:extLst>
              <a:ext uri="{FF2B5EF4-FFF2-40B4-BE49-F238E27FC236}">
                <a16:creationId xmlns:a16="http://schemas.microsoft.com/office/drawing/2014/main" id="{4F515268-34BA-EF4D-9477-7F6BC5AC246B}"/>
              </a:ext>
            </a:extLst>
          </p:cNvPr>
          <p:cNvSpPr txBox="1"/>
          <p:nvPr/>
        </p:nvSpPr>
        <p:spPr>
          <a:xfrm>
            <a:off x="8300244" y="5484877"/>
            <a:ext cx="3420554" cy="1323439"/>
          </a:xfrm>
          <a:prstGeom prst="rect">
            <a:avLst/>
          </a:prstGeom>
          <a:noFill/>
        </p:spPr>
        <p:txBody>
          <a:bodyPr wrap="square" rtlCol="0">
            <a:spAutoFit/>
          </a:bodyPr>
          <a:lstStyle/>
          <a:p>
            <a:pPr algn="ctr"/>
            <a:r>
              <a:rPr lang="fr-FR" sz="1600" b="1" dirty="0">
                <a:latin typeface="Rubik" panose="00000500000000000000" pitchFamily="2" charset="-79"/>
                <a:cs typeface="Rubik" panose="00000500000000000000" pitchFamily="2" charset="-79"/>
              </a:rPr>
              <a:t>MÉLANIE GABORIAU</a:t>
            </a:r>
          </a:p>
          <a:p>
            <a:pPr algn="ctr"/>
            <a:r>
              <a:rPr lang="fr-FR" sz="1600" dirty="0">
                <a:solidFill>
                  <a:schemeClr val="tx1">
                    <a:lumMod val="65000"/>
                  </a:schemeClr>
                </a:solidFill>
                <a:latin typeface="Rubik" panose="00000500000000000000" pitchFamily="2" charset="-79"/>
                <a:cs typeface="Rubik" panose="00000500000000000000" pitchFamily="2" charset="-79"/>
              </a:rPr>
              <a:t>INTERNATIONAL SALES DEVELOPER</a:t>
            </a:r>
          </a:p>
          <a:p>
            <a:pPr algn="ctr"/>
            <a:r>
              <a:rPr lang="fr-FR" sz="1600" dirty="0">
                <a:solidFill>
                  <a:srgbClr val="C00000"/>
                </a:solidFill>
                <a:latin typeface="Rubik" panose="00000500000000000000" pitchFamily="2" charset="-79"/>
                <a:cs typeface="Rubik" panose="00000500000000000000" pitchFamily="2" charset="-79"/>
                <a:hlinkClick r:id="rId6">
                  <a:extLst>
                    <a:ext uri="{A12FA001-AC4F-418D-AE19-62706E023703}">
                      <ahyp:hlinkClr xmlns:ahyp="http://schemas.microsoft.com/office/drawing/2018/hyperlinkcolor" val="tx"/>
                    </a:ext>
                  </a:extLst>
                </a:hlinkClick>
              </a:rPr>
              <a:t>melanie.gaboriau@kennol.com</a:t>
            </a:r>
            <a:r>
              <a:rPr lang="fr-FR" sz="1600" dirty="0">
                <a:solidFill>
                  <a:srgbClr val="C00000"/>
                </a:solidFill>
                <a:latin typeface="Rubik" panose="00000500000000000000" pitchFamily="2" charset="-79"/>
                <a:cs typeface="Rubik" panose="00000500000000000000" pitchFamily="2" charset="-79"/>
              </a:rPr>
              <a:t> </a:t>
            </a:r>
          </a:p>
          <a:p>
            <a:pPr algn="ctr"/>
            <a:r>
              <a:rPr lang="fr-FR" sz="1600" dirty="0">
                <a:latin typeface="Rubik" panose="00000500000000000000" pitchFamily="2" charset="-79"/>
                <a:cs typeface="Rubik" panose="00000500000000000000" pitchFamily="2" charset="-79"/>
              </a:rPr>
              <a:t>+33 (0)7 84 25 58 91</a:t>
            </a:r>
          </a:p>
        </p:txBody>
      </p:sp>
      <p:sp>
        <p:nvSpPr>
          <p:cNvPr id="15" name="ZoneTexte 14">
            <a:extLst>
              <a:ext uri="{FF2B5EF4-FFF2-40B4-BE49-F238E27FC236}">
                <a16:creationId xmlns:a16="http://schemas.microsoft.com/office/drawing/2014/main" id="{7D67D5A2-1656-D24D-9AD8-2066F813F217}"/>
              </a:ext>
            </a:extLst>
          </p:cNvPr>
          <p:cNvSpPr txBox="1"/>
          <p:nvPr/>
        </p:nvSpPr>
        <p:spPr>
          <a:xfrm>
            <a:off x="11576844" y="7350883"/>
            <a:ext cx="3584818" cy="1077218"/>
          </a:xfrm>
          <a:prstGeom prst="rect">
            <a:avLst/>
          </a:prstGeom>
          <a:noFill/>
        </p:spPr>
        <p:txBody>
          <a:bodyPr wrap="square" rtlCol="0">
            <a:spAutoFit/>
          </a:bodyPr>
          <a:lstStyle/>
          <a:p>
            <a:pPr algn="ctr"/>
            <a:r>
              <a:rPr lang="fr-FR" sz="1600" b="1" dirty="0">
                <a:latin typeface="Rubik" panose="00000500000000000000" pitchFamily="2" charset="-79"/>
                <a:cs typeface="Rubik" panose="00000500000000000000" pitchFamily="2" charset="-79"/>
              </a:rPr>
              <a:t>ALEXANDRE KOVRIGA</a:t>
            </a:r>
          </a:p>
          <a:p>
            <a:pPr algn="ctr"/>
            <a:r>
              <a:rPr lang="fr-FR" sz="1600" dirty="0">
                <a:solidFill>
                  <a:schemeClr val="tx1">
                    <a:lumMod val="65000"/>
                  </a:schemeClr>
                </a:solidFill>
                <a:latin typeface="Rubik" panose="00000500000000000000" pitchFamily="2" charset="-79"/>
                <a:cs typeface="Rubik" panose="00000500000000000000" pitchFamily="2" charset="-79"/>
              </a:rPr>
              <a:t>EAST EUROPE SALES DEVELOPER</a:t>
            </a:r>
          </a:p>
          <a:p>
            <a:pPr algn="ctr"/>
            <a:r>
              <a:rPr lang="fr-FR" sz="1600" dirty="0">
                <a:solidFill>
                  <a:srgbClr val="C00000"/>
                </a:solidFill>
                <a:latin typeface="Rubik" panose="00000500000000000000" pitchFamily="2" charset="-79"/>
                <a:cs typeface="Rubik" panose="00000500000000000000" pitchFamily="2" charset="-79"/>
                <a:hlinkClick r:id="rId7">
                  <a:extLst>
                    <a:ext uri="{A12FA001-AC4F-418D-AE19-62706E023703}">
                      <ahyp:hlinkClr xmlns:ahyp="http://schemas.microsoft.com/office/drawing/2018/hyperlinkcolor" val="tx"/>
                    </a:ext>
                  </a:extLst>
                </a:hlinkClick>
              </a:rPr>
              <a:t>alexandre.kovriga@kennol.com</a:t>
            </a:r>
            <a:r>
              <a:rPr lang="fr-FR" sz="1600" dirty="0">
                <a:solidFill>
                  <a:srgbClr val="C00000"/>
                </a:solidFill>
                <a:latin typeface="Rubik" panose="00000500000000000000" pitchFamily="2" charset="-79"/>
                <a:cs typeface="Rubik" panose="00000500000000000000" pitchFamily="2" charset="-79"/>
              </a:rPr>
              <a:t> </a:t>
            </a:r>
          </a:p>
          <a:p>
            <a:pPr algn="ctr"/>
            <a:r>
              <a:rPr lang="fr-FR" sz="1600" dirty="0">
                <a:latin typeface="Rubik" panose="00000500000000000000" pitchFamily="2" charset="-79"/>
                <a:cs typeface="Rubik" panose="00000500000000000000" pitchFamily="2" charset="-79"/>
              </a:rPr>
              <a:t>+33 (0)6 08 35 67 78</a:t>
            </a:r>
          </a:p>
        </p:txBody>
      </p:sp>
      <p:sp>
        <p:nvSpPr>
          <p:cNvPr id="21" name="Rectangle 20">
            <a:extLst>
              <a:ext uri="{FF2B5EF4-FFF2-40B4-BE49-F238E27FC236}">
                <a16:creationId xmlns:a16="http://schemas.microsoft.com/office/drawing/2014/main" id="{AE88F1DA-9510-804F-9CB0-CEBAEC75408C}"/>
              </a:ext>
            </a:extLst>
          </p:cNvPr>
          <p:cNvSpPr/>
          <p:nvPr/>
        </p:nvSpPr>
        <p:spPr>
          <a:xfrm>
            <a:off x="8909844" y="2408780"/>
            <a:ext cx="2590800" cy="2955744"/>
          </a:xfrm>
          <a:prstGeom prst="rect">
            <a:avLst/>
          </a:prstGeom>
        </p:spPr>
        <p:txBody>
          <a:bodyPr wrap="none" rtlCol="0" anchor="ctr">
            <a:spAutoFit/>
          </a:bodyPr>
          <a:lstStyle/>
          <a:p>
            <a:pPr marL="4672330" marR="5080" algn="just">
              <a:lnSpc>
                <a:spcPct val="104099"/>
              </a:lnSpc>
              <a:spcBef>
                <a:spcPts val="1019"/>
              </a:spcBef>
            </a:pPr>
            <a:endParaRPr lang="fr-FR" i="1" spc="-5" dirty="0">
              <a:latin typeface="Rubik" panose="00000500000000000000" pitchFamily="2" charset="-79"/>
              <a:cs typeface="Rubik" panose="00000500000000000000" pitchFamily="2" charset="-79"/>
            </a:endParaRPr>
          </a:p>
        </p:txBody>
      </p:sp>
      <p:sp>
        <p:nvSpPr>
          <p:cNvPr id="34" name="Rectangle 33">
            <a:extLst>
              <a:ext uri="{FF2B5EF4-FFF2-40B4-BE49-F238E27FC236}">
                <a16:creationId xmlns:a16="http://schemas.microsoft.com/office/drawing/2014/main" id="{29D1A001-A6F1-4BAF-BE93-B4B325EC6CE0}"/>
              </a:ext>
            </a:extLst>
          </p:cNvPr>
          <p:cNvSpPr/>
          <p:nvPr/>
        </p:nvSpPr>
        <p:spPr>
          <a:xfrm>
            <a:off x="974153" y="1658258"/>
            <a:ext cx="9993091" cy="646331"/>
          </a:xfrm>
          <a:prstGeom prst="rect">
            <a:avLst/>
          </a:prstGeom>
        </p:spPr>
        <p:txBody>
          <a:bodyPr wrap="square">
            <a:spAutoFit/>
          </a:bodyPr>
          <a:lstStyle/>
          <a:p>
            <a:r>
              <a:rPr lang="fr-FR" sz="3600" spc="-5" dirty="0">
                <a:latin typeface="Rubik Black" panose="00000A00000000000000" pitchFamily="2" charset="-79"/>
                <a:cs typeface="Rubik Black" panose="00000A00000000000000" pitchFamily="2" charset="-79"/>
              </a:rPr>
              <a:t>CONTACTS</a:t>
            </a:r>
            <a:endParaRPr lang="fr-FR" sz="2400" dirty="0">
              <a:solidFill>
                <a:srgbClr val="E41B13"/>
              </a:solidFill>
              <a:latin typeface="Rubik" panose="00000500000000000000" pitchFamily="2" charset="-79"/>
              <a:cs typeface="Rubik" panose="00000500000000000000" pitchFamily="2" charset="-79"/>
            </a:endParaRPr>
          </a:p>
        </p:txBody>
      </p:sp>
      <p:pic>
        <p:nvPicPr>
          <p:cNvPr id="35" name="Graphique 34">
            <a:extLst>
              <a:ext uri="{FF2B5EF4-FFF2-40B4-BE49-F238E27FC236}">
                <a16:creationId xmlns:a16="http://schemas.microsoft.com/office/drawing/2014/main" id="{2E57EC98-9B75-4F0C-AD0A-8CE01D8045A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6556" y="1463675"/>
            <a:ext cx="1264517" cy="1097047"/>
          </a:xfrm>
          <a:prstGeom prst="rect">
            <a:avLst/>
          </a:prstGeom>
        </p:spPr>
      </p:pic>
      <p:sp>
        <p:nvSpPr>
          <p:cNvPr id="10" name="Hexagone 9">
            <a:extLst>
              <a:ext uri="{FF2B5EF4-FFF2-40B4-BE49-F238E27FC236}">
                <a16:creationId xmlns:a16="http://schemas.microsoft.com/office/drawing/2014/main" id="{3784A0BD-D031-AABE-312B-F819F0750EF4}"/>
              </a:ext>
            </a:extLst>
          </p:cNvPr>
          <p:cNvSpPr/>
          <p:nvPr/>
        </p:nvSpPr>
        <p:spPr>
          <a:xfrm>
            <a:off x="7766844" y="1387475"/>
            <a:ext cx="2142071" cy="1846613"/>
          </a:xfrm>
          <a:prstGeom prst="hexagon">
            <a:avLst/>
          </a:prstGeom>
        </p:spPr>
        <p:txBody>
          <a:bodyPr wrap="none" rtlCol="0" anchor="ctr">
            <a:spAutoFit/>
          </a:bodyPr>
          <a:lstStyle/>
          <a:p>
            <a:pPr marL="4672330" marR="5080" algn="just">
              <a:lnSpc>
                <a:spcPct val="104099"/>
              </a:lnSpc>
              <a:spcBef>
                <a:spcPts val="1019"/>
              </a:spcBef>
            </a:pPr>
            <a:endParaRPr lang="fr-FR" i="1" spc="-5" dirty="0">
              <a:latin typeface="Rubik" panose="00000500000000000000" pitchFamily="2" charset="-79"/>
              <a:cs typeface="Rubik" panose="00000500000000000000" pitchFamily="2" charset="-79"/>
            </a:endParaRPr>
          </a:p>
        </p:txBody>
      </p:sp>
      <p:pic>
        <p:nvPicPr>
          <p:cNvPr id="17" name="Image 16">
            <a:extLst>
              <a:ext uri="{FF2B5EF4-FFF2-40B4-BE49-F238E27FC236}">
                <a16:creationId xmlns:a16="http://schemas.microsoft.com/office/drawing/2014/main" id="{0ED8A006-8FF3-EF76-FEB1-4815A948E8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25545" y="4320242"/>
            <a:ext cx="3267075" cy="2943225"/>
          </a:xfrm>
          <a:prstGeom prst="rect">
            <a:avLst/>
          </a:prstGeom>
        </p:spPr>
      </p:pic>
      <p:pic>
        <p:nvPicPr>
          <p:cNvPr id="19" name="Image 18">
            <a:extLst>
              <a:ext uri="{FF2B5EF4-FFF2-40B4-BE49-F238E27FC236}">
                <a16:creationId xmlns:a16="http://schemas.microsoft.com/office/drawing/2014/main" id="{7A3DD969-2AA3-A0B3-8D14-0CA755D2060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54041" y="4320243"/>
            <a:ext cx="3267075" cy="2943225"/>
          </a:xfrm>
          <a:prstGeom prst="rect">
            <a:avLst/>
          </a:prstGeom>
        </p:spPr>
      </p:pic>
      <p:pic>
        <p:nvPicPr>
          <p:cNvPr id="23" name="Image 22">
            <a:extLst>
              <a:ext uri="{FF2B5EF4-FFF2-40B4-BE49-F238E27FC236}">
                <a16:creationId xmlns:a16="http://schemas.microsoft.com/office/drawing/2014/main" id="{7835B29C-37FF-44BA-9EA3-7313A037F5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18289" y="2454275"/>
            <a:ext cx="3267075" cy="2943225"/>
          </a:xfrm>
          <a:prstGeom prst="rect">
            <a:avLst/>
          </a:prstGeom>
        </p:spPr>
      </p:pic>
      <p:pic>
        <p:nvPicPr>
          <p:cNvPr id="37" name="Image 36">
            <a:extLst>
              <a:ext uri="{FF2B5EF4-FFF2-40B4-BE49-F238E27FC236}">
                <a16:creationId xmlns:a16="http://schemas.microsoft.com/office/drawing/2014/main" id="{46725CE2-DBB7-11D6-53F8-6E5F40BAF17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89793" y="2454275"/>
            <a:ext cx="3267075" cy="2943225"/>
          </a:xfrm>
          <a:prstGeom prst="rect">
            <a:avLst/>
          </a:prstGeom>
        </p:spPr>
      </p:pic>
      <p:pic>
        <p:nvPicPr>
          <p:cNvPr id="8" name="Image 7" descr="Une image contenant Visage humain, homme, personne, portrait&#10;&#10;Description générée automatiquement">
            <a:extLst>
              <a:ext uri="{FF2B5EF4-FFF2-40B4-BE49-F238E27FC236}">
                <a16:creationId xmlns:a16="http://schemas.microsoft.com/office/drawing/2014/main" id="{E8C13084-2B7A-DD7C-5205-8A67DBB363E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061297" y="2454275"/>
            <a:ext cx="3298362" cy="2971411"/>
          </a:xfrm>
          <a:prstGeom prst="rect">
            <a:avLst/>
          </a:prstGeom>
        </p:spPr>
      </p:pic>
      <p:sp>
        <p:nvSpPr>
          <p:cNvPr id="9" name="ZoneTexte 8">
            <a:extLst>
              <a:ext uri="{FF2B5EF4-FFF2-40B4-BE49-F238E27FC236}">
                <a16:creationId xmlns:a16="http://schemas.microsoft.com/office/drawing/2014/main" id="{0B41DC85-ECAC-2FD3-8E9D-81D9E5A11A16}"/>
              </a:ext>
            </a:extLst>
          </p:cNvPr>
          <p:cNvSpPr txBox="1"/>
          <p:nvPr/>
        </p:nvSpPr>
        <p:spPr>
          <a:xfrm>
            <a:off x="14849008" y="5484877"/>
            <a:ext cx="3584818" cy="1323439"/>
          </a:xfrm>
          <a:prstGeom prst="rect">
            <a:avLst/>
          </a:prstGeom>
          <a:noFill/>
        </p:spPr>
        <p:txBody>
          <a:bodyPr wrap="square" rtlCol="0">
            <a:spAutoFit/>
          </a:bodyPr>
          <a:lstStyle/>
          <a:p>
            <a:pPr algn="ctr"/>
            <a:r>
              <a:rPr lang="fr-FR" sz="1600" b="1" dirty="0">
                <a:latin typeface="Rubik" panose="00000500000000000000" pitchFamily="2" charset="-79"/>
                <a:cs typeface="Rubik" panose="00000500000000000000" pitchFamily="2" charset="-79"/>
              </a:rPr>
              <a:t>STÉPHANE LEBOT</a:t>
            </a:r>
          </a:p>
          <a:p>
            <a:pPr algn="ctr"/>
            <a:r>
              <a:rPr lang="en-US" sz="1600" dirty="0">
                <a:solidFill>
                  <a:schemeClr val="tx1">
                    <a:lumMod val="65000"/>
                  </a:schemeClr>
                </a:solidFill>
                <a:latin typeface="Rubik" panose="00000500000000000000" pitchFamily="2" charset="-79"/>
                <a:cs typeface="Rubik" panose="00000500000000000000" pitchFamily="2" charset="-79"/>
              </a:rPr>
              <a:t>KEY ACCOUNT MANAGER</a:t>
            </a:r>
          </a:p>
          <a:p>
            <a:pPr algn="ctr"/>
            <a:r>
              <a:rPr lang="en-US" sz="1600" dirty="0">
                <a:solidFill>
                  <a:schemeClr val="tx1">
                    <a:lumMod val="65000"/>
                  </a:schemeClr>
                </a:solidFill>
                <a:latin typeface="Rubik" panose="00000500000000000000" pitchFamily="2" charset="-79"/>
                <a:cs typeface="Rubik" panose="00000500000000000000" pitchFamily="2" charset="-79"/>
              </a:rPr>
              <a:t>FRENCH-SPEAKING COUNTRIES </a:t>
            </a:r>
            <a:endParaRPr lang="fr-FR" sz="1600" dirty="0">
              <a:solidFill>
                <a:schemeClr val="tx1">
                  <a:lumMod val="65000"/>
                </a:schemeClr>
              </a:solidFill>
              <a:latin typeface="Rubik" panose="00000500000000000000" pitchFamily="2" charset="-79"/>
              <a:cs typeface="Rubik" panose="00000500000000000000" pitchFamily="2" charset="-79"/>
            </a:endParaRPr>
          </a:p>
          <a:p>
            <a:pPr algn="ctr"/>
            <a:r>
              <a:rPr lang="fr-FR" sz="1600" dirty="0">
                <a:solidFill>
                  <a:srgbClr val="C00000"/>
                </a:solidFill>
                <a:latin typeface="Rubik" panose="00000500000000000000" pitchFamily="2" charset="-79"/>
                <a:cs typeface="Rubik" panose="00000500000000000000" pitchFamily="2" charset="-79"/>
                <a:hlinkClick r:id="rId15">
                  <a:extLst>
                    <a:ext uri="{A12FA001-AC4F-418D-AE19-62706E023703}">
                      <ahyp:hlinkClr xmlns:ahyp="http://schemas.microsoft.com/office/drawing/2018/hyperlinkcolor" val="tx"/>
                    </a:ext>
                  </a:extLst>
                </a:hlinkClick>
              </a:rPr>
              <a:t>stephane.lebot@kennol.com</a:t>
            </a:r>
            <a:r>
              <a:rPr lang="fr-FR" sz="1600" dirty="0">
                <a:solidFill>
                  <a:srgbClr val="C00000"/>
                </a:solidFill>
                <a:latin typeface="Rubik" panose="00000500000000000000" pitchFamily="2" charset="-79"/>
                <a:cs typeface="Rubik" panose="00000500000000000000" pitchFamily="2" charset="-79"/>
              </a:rPr>
              <a:t>   </a:t>
            </a:r>
          </a:p>
          <a:p>
            <a:pPr algn="ctr"/>
            <a:r>
              <a:rPr lang="fr-FR" sz="1600" dirty="0">
                <a:latin typeface="Rubik" panose="00000500000000000000" pitchFamily="2" charset="-79"/>
                <a:cs typeface="Rubik" panose="00000500000000000000" pitchFamily="2" charset="-79"/>
              </a:rPr>
              <a:t>+33 (0)6 81 99 35 32</a:t>
            </a:r>
          </a:p>
        </p:txBody>
      </p:sp>
    </p:spTree>
    <p:extLst>
      <p:ext uri="{BB962C8B-B14F-4D97-AF65-F5344CB8AC3E}">
        <p14:creationId xmlns:p14="http://schemas.microsoft.com/office/powerpoint/2010/main" val="354781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50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500"/>
                            </p:stCondLst>
                            <p:childTnLst>
                              <p:par>
                                <p:cTn id="21" presetID="10" presetClass="entr" presetSubtype="0" fill="hold" nodeType="afterEffect">
                                  <p:stCondLst>
                                    <p:cond delay="50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childTnLst>
                          </p:cTn>
                        </p:par>
                        <p:par>
                          <p:cTn id="24" fill="hold">
                            <p:stCondLst>
                              <p:cond delay="35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4000"/>
                            </p:stCondLst>
                            <p:childTnLst>
                              <p:par>
                                <p:cTn id="29" presetID="10" presetClass="entr" presetSubtype="0" fill="hold" nodeType="afterEffect">
                                  <p:stCondLst>
                                    <p:cond delay="50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5000"/>
                            </p:stCondLst>
                            <p:childTnLst>
                              <p:par>
                                <p:cTn id="33" presetID="10" presetClass="entr" presetSubtype="0"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5500"/>
                            </p:stCondLst>
                            <p:childTnLst>
                              <p:par>
                                <p:cTn id="37" presetID="45" presetClass="entr" presetSubtype="0"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2000"/>
                                        <p:tgtEl>
                                          <p:spTgt spid="2"/>
                                        </p:tgtEl>
                                      </p:cBhvr>
                                    </p:animEffect>
                                    <p:anim calcmode="lin" valueType="num">
                                      <p:cBhvr>
                                        <p:cTn id="40" dur="2000" fill="hold"/>
                                        <p:tgtEl>
                                          <p:spTgt spid="2"/>
                                        </p:tgtEl>
                                        <p:attrNameLst>
                                          <p:attrName>ppt_w</p:attrName>
                                        </p:attrNameLst>
                                      </p:cBhvr>
                                      <p:tavLst>
                                        <p:tav tm="0" fmla="#ppt_w*sin(2.5*pi*$)">
                                          <p:val>
                                            <p:fltVal val="0"/>
                                          </p:val>
                                        </p:tav>
                                        <p:tav tm="100000">
                                          <p:val>
                                            <p:fltVal val="1"/>
                                          </p:val>
                                        </p:tav>
                                      </p:tavLst>
                                    </p:anim>
                                    <p:anim calcmode="lin" valueType="num">
                                      <p:cBhvr>
                                        <p:cTn id="41" dur="2000" fill="hold"/>
                                        <p:tgtEl>
                                          <p:spTgt spid="2"/>
                                        </p:tgtEl>
                                        <p:attrNameLst>
                                          <p:attrName>ppt_h</p:attrName>
                                        </p:attrNameLst>
                                      </p:cBhvr>
                                      <p:tavLst>
                                        <p:tav tm="0">
                                          <p:val>
                                            <p:strVal val="#ppt_h"/>
                                          </p:val>
                                        </p:tav>
                                        <p:tav tm="100000">
                                          <p:val>
                                            <p:strVal val="#ppt_h"/>
                                          </p:val>
                                        </p:tav>
                                      </p:tavLst>
                                    </p:anim>
                                  </p:childTnLst>
                                </p:cTn>
                              </p:par>
                            </p:childTnLst>
                          </p:cTn>
                        </p:par>
                        <p:par>
                          <p:cTn id="42" fill="hold">
                            <p:stCondLst>
                              <p:cond delay="7500"/>
                            </p:stCondLst>
                            <p:childTnLst>
                              <p:par>
                                <p:cTn id="43" presetID="10" presetClass="entr" presetSubtype="0" fill="hold" nodeType="afterEffect">
                                  <p:stCondLst>
                                    <p:cond delay="50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cTn>
                              </p:par>
                            </p:childTnLst>
                          </p:cTn>
                        </p:par>
                        <p:par>
                          <p:cTn id="46" fill="hold">
                            <p:stCondLst>
                              <p:cond delay="8500"/>
                            </p:stCondLst>
                            <p:childTnLst>
                              <p:par>
                                <p:cTn id="47" presetID="10" presetClass="entr" presetSubtype="0" fill="hold" grpId="0" nodeType="afterEffect">
                                  <p:stCondLst>
                                    <p:cond delay="50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500"/>
                                        <p:tgtEl>
                                          <p:spTgt spid="4"/>
                                        </p:tgtEl>
                                      </p:cBhvr>
                                    </p:animEffect>
                                  </p:childTnLst>
                                </p:cTn>
                              </p:par>
                            </p:childTnLst>
                          </p:cTn>
                        </p:par>
                        <p:par>
                          <p:cTn id="50" fill="hold">
                            <p:stCondLst>
                              <p:cond delay="9500"/>
                            </p:stCondLst>
                            <p:childTnLst>
                              <p:par>
                                <p:cTn id="51" presetID="10" presetClass="entr" presetSubtype="0" fill="hold" grpId="0" nodeType="after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3" grpId="0"/>
      <p:bldP spid="14" grpId="0"/>
      <p:bldP spid="15"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E3756D-31C2-4E0C-B46E-D135B53C7297}"/>
              </a:ext>
            </a:extLst>
          </p:cNvPr>
          <p:cNvSpPr/>
          <p:nvPr/>
        </p:nvSpPr>
        <p:spPr>
          <a:xfrm>
            <a:off x="0" y="7410428"/>
            <a:ext cx="20105688" cy="366832"/>
          </a:xfrm>
          <a:prstGeom prst="rect">
            <a:avLst/>
          </a:prstGeom>
          <a:solidFill>
            <a:srgbClr val="E42313"/>
          </a:solidFill>
        </p:spPr>
        <p:txBody>
          <a:bodyPr wrap="square" rtlCol="0" anchor="ctr">
            <a:spAutoFit/>
          </a:bodyPr>
          <a:lstStyle/>
          <a:p>
            <a:pPr marL="4672330" marR="5080" algn="just">
              <a:lnSpc>
                <a:spcPct val="104099"/>
              </a:lnSpc>
              <a:spcBef>
                <a:spcPts val="1019"/>
              </a:spcBef>
            </a:pPr>
            <a:endParaRPr lang="fr-FR" i="1" spc="-5" dirty="0">
              <a:latin typeface="Rubik" panose="00000500000000000000" pitchFamily="2" charset="-79"/>
              <a:cs typeface="Rubik" panose="00000500000000000000" pitchFamily="2" charset="-79"/>
            </a:endParaRPr>
          </a:p>
        </p:txBody>
      </p:sp>
      <p:grpSp>
        <p:nvGrpSpPr>
          <p:cNvPr id="3" name="Groupe 2">
            <a:extLst>
              <a:ext uri="{FF2B5EF4-FFF2-40B4-BE49-F238E27FC236}">
                <a16:creationId xmlns:a16="http://schemas.microsoft.com/office/drawing/2014/main" id="{09F03903-0EDF-466B-B767-974AD1C871CA}"/>
              </a:ext>
            </a:extLst>
          </p:cNvPr>
          <p:cNvGrpSpPr/>
          <p:nvPr/>
        </p:nvGrpSpPr>
        <p:grpSpPr>
          <a:xfrm>
            <a:off x="-81756" y="5901717"/>
            <a:ext cx="20254465" cy="3444576"/>
            <a:chOff x="-81756" y="5638797"/>
            <a:chExt cx="20254465" cy="3444576"/>
          </a:xfrm>
        </p:grpSpPr>
        <p:pic>
          <p:nvPicPr>
            <p:cNvPr id="4" name="Image 3">
              <a:extLst>
                <a:ext uri="{FF2B5EF4-FFF2-40B4-BE49-F238E27FC236}">
                  <a16:creationId xmlns:a16="http://schemas.microsoft.com/office/drawing/2014/main" id="{86033AB9-90F4-4D15-ACBD-372F0A94AB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9479" y="5645150"/>
              <a:ext cx="5157335" cy="3438223"/>
            </a:xfrm>
            <a:prstGeom prst="rect">
              <a:avLst/>
            </a:prstGeom>
          </p:spPr>
        </p:pic>
        <p:pic>
          <p:nvPicPr>
            <p:cNvPr id="6" name="Image 5">
              <a:extLst>
                <a:ext uri="{FF2B5EF4-FFF2-40B4-BE49-F238E27FC236}">
                  <a16:creationId xmlns:a16="http://schemas.microsoft.com/office/drawing/2014/main" id="{A87F89DA-26B5-4160-A329-7AEAFAB64A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2662" y="5645151"/>
              <a:ext cx="5157334" cy="3438222"/>
            </a:xfrm>
            <a:prstGeom prst="rect">
              <a:avLst/>
            </a:prstGeom>
          </p:spPr>
        </p:pic>
        <p:pic>
          <p:nvPicPr>
            <p:cNvPr id="9" name="Image 8">
              <a:extLst>
                <a:ext uri="{FF2B5EF4-FFF2-40B4-BE49-F238E27FC236}">
                  <a16:creationId xmlns:a16="http://schemas.microsoft.com/office/drawing/2014/main" id="{D6DBD35F-9971-4632-A934-6B3E473B2A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56" y="5641974"/>
              <a:ext cx="5177558" cy="3438222"/>
            </a:xfrm>
            <a:prstGeom prst="rect">
              <a:avLst/>
            </a:prstGeom>
          </p:spPr>
        </p:pic>
        <p:pic>
          <p:nvPicPr>
            <p:cNvPr id="11" name="Image 10">
              <a:extLst>
                <a:ext uri="{FF2B5EF4-FFF2-40B4-BE49-F238E27FC236}">
                  <a16:creationId xmlns:a16="http://schemas.microsoft.com/office/drawing/2014/main" id="{5D1425E8-63C5-43A3-9B64-4FD55247A5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05844" y="5638797"/>
              <a:ext cx="5166865" cy="3444576"/>
            </a:xfrm>
            <a:prstGeom prst="rect">
              <a:avLst/>
            </a:prstGeom>
          </p:spPr>
        </p:pic>
      </p:grpSp>
      <p:sp>
        <p:nvSpPr>
          <p:cNvPr id="12" name="Rectangle 11">
            <a:extLst>
              <a:ext uri="{FF2B5EF4-FFF2-40B4-BE49-F238E27FC236}">
                <a16:creationId xmlns:a16="http://schemas.microsoft.com/office/drawing/2014/main" id="{0C37BD2A-AEA2-48D1-B3CE-005A5DD18659}"/>
              </a:ext>
            </a:extLst>
          </p:cNvPr>
          <p:cNvSpPr/>
          <p:nvPr/>
        </p:nvSpPr>
        <p:spPr>
          <a:xfrm>
            <a:off x="974153" y="1658257"/>
            <a:ext cx="7543800" cy="646331"/>
          </a:xfrm>
          <a:prstGeom prst="rect">
            <a:avLst/>
          </a:prstGeom>
        </p:spPr>
        <p:txBody>
          <a:bodyPr wrap="square">
            <a:spAutoFit/>
          </a:bodyPr>
          <a:lstStyle/>
          <a:p>
            <a:r>
              <a:rPr lang="fr-FR" sz="3600" spc="-5" dirty="0">
                <a:latin typeface="Rubik Black" panose="00000A00000000000000" pitchFamily="2" charset="-79"/>
                <a:cs typeface="Rubik Black" panose="00000A00000000000000" pitchFamily="2" charset="-79"/>
              </a:rPr>
              <a:t>USINE  ET  PRODUCTION</a:t>
            </a:r>
            <a:endParaRPr lang="fr-FR" sz="3600" dirty="0">
              <a:latin typeface="Rubik Black" panose="00000A00000000000000" pitchFamily="2" charset="-79"/>
              <a:cs typeface="Rubik Black" panose="00000A00000000000000" pitchFamily="2" charset="-79"/>
            </a:endParaRPr>
          </a:p>
        </p:txBody>
      </p:sp>
      <p:pic>
        <p:nvPicPr>
          <p:cNvPr id="13" name="Graphique 12">
            <a:extLst>
              <a:ext uri="{FF2B5EF4-FFF2-40B4-BE49-F238E27FC236}">
                <a16:creationId xmlns:a16="http://schemas.microsoft.com/office/drawing/2014/main" id="{71337B68-4F1A-45FF-942B-FC521B4B250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6556" y="1463675"/>
            <a:ext cx="1264517" cy="1097047"/>
          </a:xfrm>
          <a:prstGeom prst="rect">
            <a:avLst/>
          </a:prstGeom>
        </p:spPr>
      </p:pic>
      <p:sp>
        <p:nvSpPr>
          <p:cNvPr id="14" name="ZoneTexte 13">
            <a:extLst>
              <a:ext uri="{FF2B5EF4-FFF2-40B4-BE49-F238E27FC236}">
                <a16:creationId xmlns:a16="http://schemas.microsoft.com/office/drawing/2014/main" id="{526DDCE2-F0EB-4869-B4BB-E87A4AE8E95A}"/>
              </a:ext>
            </a:extLst>
          </p:cNvPr>
          <p:cNvSpPr txBox="1"/>
          <p:nvPr/>
        </p:nvSpPr>
        <p:spPr>
          <a:xfrm>
            <a:off x="1004691" y="2606675"/>
            <a:ext cx="6304953" cy="235019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fr-FR" sz="2000" dirty="0">
                <a:latin typeface="Rubik" panose="00000500000000000000" pitchFamily="2" charset="-79"/>
                <a:cs typeface="Rubik" panose="00000500000000000000" pitchFamily="2" charset="-79"/>
              </a:rPr>
              <a:t>Unités de production ultramodernes</a:t>
            </a:r>
          </a:p>
          <a:p>
            <a:pPr marL="285750" indent="-285750">
              <a:lnSpc>
                <a:spcPct val="150000"/>
              </a:lnSpc>
              <a:buFont typeface="Arial" panose="020B0604020202020204" pitchFamily="34" charset="0"/>
              <a:buChar char="•"/>
            </a:pPr>
            <a:r>
              <a:rPr lang="fr-FR" sz="2000" dirty="0">
                <a:latin typeface="Rubik" panose="00000500000000000000" pitchFamily="2" charset="-79"/>
                <a:cs typeface="Rubik" panose="00000500000000000000" pitchFamily="2" charset="-79"/>
              </a:rPr>
              <a:t>Lignes entièrement automatisées</a:t>
            </a:r>
          </a:p>
          <a:p>
            <a:pPr marL="285750" indent="-285750">
              <a:lnSpc>
                <a:spcPct val="150000"/>
              </a:lnSpc>
              <a:buFont typeface="Arial" panose="020B0604020202020204" pitchFamily="34" charset="0"/>
              <a:buChar char="•"/>
            </a:pPr>
            <a:r>
              <a:rPr lang="fr-FR" sz="2000" dirty="0">
                <a:latin typeface="Rubik" panose="00000500000000000000" pitchFamily="2" charset="-79"/>
                <a:cs typeface="Rubik" panose="00000500000000000000" pitchFamily="2" charset="-79"/>
              </a:rPr>
              <a:t>Création de lignes pour les nouveaux packagings</a:t>
            </a:r>
          </a:p>
          <a:p>
            <a:pPr marL="285750" indent="-285750">
              <a:lnSpc>
                <a:spcPct val="150000"/>
              </a:lnSpc>
              <a:buFont typeface="Arial" panose="020B0604020202020204" pitchFamily="34" charset="0"/>
              <a:buChar char="•"/>
            </a:pPr>
            <a:r>
              <a:rPr lang="fr-FR" sz="2000" dirty="0">
                <a:latin typeface="Rubik" panose="00000500000000000000" pitchFamily="2" charset="-79"/>
                <a:cs typeface="Rubik" panose="00000500000000000000" pitchFamily="2" charset="-79"/>
              </a:rPr>
              <a:t>Capacité de production en constante évolution avec les nouveaux produits</a:t>
            </a:r>
          </a:p>
        </p:txBody>
      </p:sp>
      <p:sp>
        <p:nvSpPr>
          <p:cNvPr id="15" name="ZoneTexte 14">
            <a:extLst>
              <a:ext uri="{FF2B5EF4-FFF2-40B4-BE49-F238E27FC236}">
                <a16:creationId xmlns:a16="http://schemas.microsoft.com/office/drawing/2014/main" id="{B254EC91-85EF-46DC-AFB8-46929B4FEA89}"/>
              </a:ext>
            </a:extLst>
          </p:cNvPr>
          <p:cNvSpPr txBox="1"/>
          <p:nvPr/>
        </p:nvSpPr>
        <p:spPr>
          <a:xfrm>
            <a:off x="7614444" y="2606675"/>
            <a:ext cx="11734800" cy="235019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fr-FR" sz="2000" dirty="0">
                <a:latin typeface="Rubik" panose="00000500000000000000" pitchFamily="2" charset="-79"/>
                <a:cs typeface="Rubik" panose="00000500000000000000" pitchFamily="2" charset="-79"/>
              </a:rPr>
              <a:t>Toutes nos formules sont générées numériquement en temps réel, offrant une flexibilité de changement de composants, pour une meilleure adaptabilité du produit</a:t>
            </a:r>
          </a:p>
          <a:p>
            <a:pPr marL="285750" indent="-285750">
              <a:lnSpc>
                <a:spcPct val="150000"/>
              </a:lnSpc>
              <a:buFont typeface="Arial" panose="020B0604020202020204" pitchFamily="34" charset="0"/>
              <a:buChar char="•"/>
            </a:pPr>
            <a:r>
              <a:rPr lang="fr-FR" sz="2000" dirty="0">
                <a:latin typeface="Rubik" panose="00000500000000000000" pitchFamily="2" charset="-79"/>
                <a:cs typeface="Rubik" panose="00000500000000000000" pitchFamily="2" charset="-79"/>
              </a:rPr>
              <a:t>Nous créons nos produits et adaptons les packagings aux contraintes du pays (climat, etc.)</a:t>
            </a:r>
          </a:p>
          <a:p>
            <a:pPr marL="285750" indent="-285750">
              <a:lnSpc>
                <a:spcPct val="150000"/>
              </a:lnSpc>
              <a:buFont typeface="Arial" panose="020B0604020202020204" pitchFamily="34" charset="0"/>
              <a:buChar char="•"/>
            </a:pPr>
            <a:r>
              <a:rPr lang="fr-FR" sz="2000" dirty="0">
                <a:latin typeface="Rubik" panose="00000500000000000000" pitchFamily="2" charset="-79"/>
                <a:cs typeface="Rubik" panose="00000500000000000000" pitchFamily="2" charset="-79"/>
              </a:rPr>
              <a:t>Marketing packaging aux besoins du pays</a:t>
            </a:r>
          </a:p>
          <a:p>
            <a:pPr marL="285750" indent="-285750">
              <a:lnSpc>
                <a:spcPct val="150000"/>
              </a:lnSpc>
              <a:buFont typeface="Arial" panose="020B0604020202020204" pitchFamily="34" charset="0"/>
              <a:buChar char="•"/>
            </a:pPr>
            <a:r>
              <a:rPr lang="fr-FR" sz="2000" dirty="0">
                <a:latin typeface="Rubik" panose="00000500000000000000" pitchFamily="2" charset="-79"/>
                <a:cs typeface="Rubik" panose="00000500000000000000" pitchFamily="2" charset="-79"/>
              </a:rPr>
              <a:t>Management de production par priorités clients</a:t>
            </a:r>
          </a:p>
        </p:txBody>
      </p:sp>
      <p:grpSp>
        <p:nvGrpSpPr>
          <p:cNvPr id="2" name="Groupe 1">
            <a:extLst>
              <a:ext uri="{FF2B5EF4-FFF2-40B4-BE49-F238E27FC236}">
                <a16:creationId xmlns:a16="http://schemas.microsoft.com/office/drawing/2014/main" id="{8426DB78-FD9B-16D0-238A-B6A3FA0AA7AE}"/>
              </a:ext>
            </a:extLst>
          </p:cNvPr>
          <p:cNvGrpSpPr/>
          <p:nvPr/>
        </p:nvGrpSpPr>
        <p:grpSpPr>
          <a:xfrm>
            <a:off x="15787801" y="741330"/>
            <a:ext cx="3357228" cy="1444690"/>
            <a:chOff x="15787801" y="741330"/>
            <a:chExt cx="3357228" cy="1444690"/>
          </a:xfrm>
        </p:grpSpPr>
        <p:pic>
          <p:nvPicPr>
            <p:cNvPr id="16" name="Image 15">
              <a:extLst>
                <a:ext uri="{FF2B5EF4-FFF2-40B4-BE49-F238E27FC236}">
                  <a16:creationId xmlns:a16="http://schemas.microsoft.com/office/drawing/2014/main" id="{5DFE113F-2348-4CD0-9D45-EF44400A08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580715" y="743723"/>
              <a:ext cx="1564314" cy="1442297"/>
            </a:xfrm>
            <a:prstGeom prst="rect">
              <a:avLst/>
            </a:prstGeom>
          </p:spPr>
        </p:pic>
        <p:pic>
          <p:nvPicPr>
            <p:cNvPr id="17" name="Image 16" descr="Une image contenant texte, extérieur&#10;&#10;Description générée automatiquement">
              <a:extLst>
                <a:ext uri="{FF2B5EF4-FFF2-40B4-BE49-F238E27FC236}">
                  <a16:creationId xmlns:a16="http://schemas.microsoft.com/office/drawing/2014/main" id="{7F4D5BD6-D7CC-42AE-A728-90660AD5E4F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787801" y="741330"/>
              <a:ext cx="1564314" cy="1444690"/>
            </a:xfrm>
            <a:prstGeom prst="rect">
              <a:avLst/>
            </a:prstGeom>
          </p:spPr>
        </p:pic>
      </p:grpSp>
    </p:spTree>
    <p:extLst>
      <p:ext uri="{BB962C8B-B14F-4D97-AF65-F5344CB8AC3E}">
        <p14:creationId xmlns:p14="http://schemas.microsoft.com/office/powerpoint/2010/main" val="4064036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1000" fill="hold"/>
                                        <p:tgtEl>
                                          <p:spTgt spid="7"/>
                                        </p:tgtEl>
                                        <p:attrNameLst>
                                          <p:attrName>ppt_x</p:attrName>
                                        </p:attrNameLst>
                                      </p:cBhvr>
                                      <p:tavLst>
                                        <p:tav tm="0">
                                          <p:val>
                                            <p:strVal val="0-#ppt_w/2"/>
                                          </p:val>
                                        </p:tav>
                                        <p:tav tm="100000">
                                          <p:val>
                                            <p:strVal val="#ppt_x"/>
                                          </p:val>
                                        </p:tav>
                                      </p:tavLst>
                                    </p:anim>
                                    <p:anim calcmode="lin" valueType="num">
                                      <p:cBhvr additive="base">
                                        <p:cTn id="17" dur="1000" fill="hold"/>
                                        <p:tgtEl>
                                          <p:spTgt spid="7"/>
                                        </p:tgtEl>
                                        <p:attrNameLst>
                                          <p:attrName>ppt_y</p:attrName>
                                        </p:attrNameLst>
                                      </p:cBhvr>
                                      <p:tavLst>
                                        <p:tav tm="0">
                                          <p:val>
                                            <p:strVal val="#ppt_y"/>
                                          </p:val>
                                        </p:tav>
                                        <p:tav tm="100000">
                                          <p:val>
                                            <p:strVal val="#ppt_y"/>
                                          </p:val>
                                        </p:tav>
                                      </p:tavLst>
                                    </p:anim>
                                  </p:childTnLst>
                                </p:cTn>
                              </p:par>
                            </p:childTnLst>
                          </p:cTn>
                        </p:par>
                        <p:par>
                          <p:cTn id="18" fill="hold">
                            <p:stCondLst>
                              <p:cond delay="2250"/>
                            </p:stCondLst>
                            <p:childTnLst>
                              <p:par>
                                <p:cTn id="19" presetID="10" presetClass="entr" presetSubtype="0" fill="hold" grpId="0" nodeType="after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Effect transition="in" filter="fade">
                                      <p:cBhvr>
                                        <p:cTn id="21" dur="1000"/>
                                        <p:tgtEl>
                                          <p:spTgt spid="14">
                                            <p:txEl>
                                              <p:pRg st="0" end="0"/>
                                            </p:txEl>
                                          </p:spTgt>
                                        </p:tgtEl>
                                      </p:cBhvr>
                                    </p:animEffect>
                                  </p:childTnLst>
                                </p:cTn>
                              </p:par>
                            </p:childTnLst>
                          </p:cTn>
                        </p:par>
                        <p:par>
                          <p:cTn id="22" fill="hold">
                            <p:stCondLst>
                              <p:cond delay="3250"/>
                            </p:stCondLst>
                            <p:childTnLst>
                              <p:par>
                                <p:cTn id="23" presetID="10" presetClass="entr" presetSubtype="0" fill="hold" grpId="0" nodeType="after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fade">
                                      <p:cBhvr>
                                        <p:cTn id="25" dur="1000"/>
                                        <p:tgtEl>
                                          <p:spTgt spid="14">
                                            <p:txEl>
                                              <p:pRg st="1" end="1"/>
                                            </p:txEl>
                                          </p:spTgt>
                                        </p:tgtEl>
                                      </p:cBhvr>
                                    </p:animEffect>
                                  </p:childTnLst>
                                </p:cTn>
                              </p:par>
                            </p:childTnLst>
                          </p:cTn>
                        </p:par>
                        <p:par>
                          <p:cTn id="26" fill="hold">
                            <p:stCondLst>
                              <p:cond delay="4250"/>
                            </p:stCondLst>
                            <p:childTnLst>
                              <p:par>
                                <p:cTn id="27" presetID="10" presetClass="entr" presetSubtype="0" fill="hold" grpId="0" nodeType="afterEffect">
                                  <p:stCondLst>
                                    <p:cond delay="0"/>
                                  </p:stCondLst>
                                  <p:childTnLst>
                                    <p:set>
                                      <p:cBhvr>
                                        <p:cTn id="28" dur="1" fill="hold">
                                          <p:stCondLst>
                                            <p:cond delay="0"/>
                                          </p:stCondLst>
                                        </p:cTn>
                                        <p:tgtEl>
                                          <p:spTgt spid="14">
                                            <p:txEl>
                                              <p:pRg st="2" end="2"/>
                                            </p:txEl>
                                          </p:spTgt>
                                        </p:tgtEl>
                                        <p:attrNameLst>
                                          <p:attrName>style.visibility</p:attrName>
                                        </p:attrNameLst>
                                      </p:cBhvr>
                                      <p:to>
                                        <p:strVal val="visible"/>
                                      </p:to>
                                    </p:set>
                                    <p:animEffect transition="in" filter="fade">
                                      <p:cBhvr>
                                        <p:cTn id="29" dur="1000"/>
                                        <p:tgtEl>
                                          <p:spTgt spid="14">
                                            <p:txEl>
                                              <p:pRg st="2" end="2"/>
                                            </p:txEl>
                                          </p:spTgt>
                                        </p:tgtEl>
                                      </p:cBhvr>
                                    </p:animEffect>
                                  </p:childTnLst>
                                </p:cTn>
                              </p:par>
                            </p:childTnLst>
                          </p:cTn>
                        </p:par>
                        <p:par>
                          <p:cTn id="30" fill="hold">
                            <p:stCondLst>
                              <p:cond delay="5250"/>
                            </p:stCondLst>
                            <p:childTnLst>
                              <p:par>
                                <p:cTn id="31" presetID="10" presetClass="entr" presetSubtype="0" fill="hold" grpId="0" nodeType="afterEffect">
                                  <p:stCondLst>
                                    <p:cond delay="0"/>
                                  </p:stCondLst>
                                  <p:childTnLst>
                                    <p:set>
                                      <p:cBhvr>
                                        <p:cTn id="32" dur="1" fill="hold">
                                          <p:stCondLst>
                                            <p:cond delay="0"/>
                                          </p:stCondLst>
                                        </p:cTn>
                                        <p:tgtEl>
                                          <p:spTgt spid="14">
                                            <p:txEl>
                                              <p:pRg st="3" end="3"/>
                                            </p:txEl>
                                          </p:spTgt>
                                        </p:tgtEl>
                                        <p:attrNameLst>
                                          <p:attrName>style.visibility</p:attrName>
                                        </p:attrNameLst>
                                      </p:cBhvr>
                                      <p:to>
                                        <p:strVal val="visible"/>
                                      </p:to>
                                    </p:set>
                                    <p:animEffect transition="in" filter="fade">
                                      <p:cBhvr>
                                        <p:cTn id="33" dur="1000"/>
                                        <p:tgtEl>
                                          <p:spTgt spid="14">
                                            <p:txEl>
                                              <p:pRg st="3" end="3"/>
                                            </p:txEl>
                                          </p:spTgt>
                                        </p:tgtEl>
                                      </p:cBhvr>
                                    </p:animEffect>
                                  </p:childTnLst>
                                </p:cTn>
                              </p:par>
                            </p:childTnLst>
                          </p:cTn>
                        </p:par>
                        <p:par>
                          <p:cTn id="34" fill="hold">
                            <p:stCondLst>
                              <p:cond delay="6250"/>
                            </p:stCondLst>
                            <p:childTnLst>
                              <p:par>
                                <p:cTn id="35" presetID="10" presetClass="entr" presetSubtype="0" fill="hold" grpId="0" nodeType="after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Effect transition="in" filter="fade">
                                      <p:cBhvr>
                                        <p:cTn id="37" dur="1000"/>
                                        <p:tgtEl>
                                          <p:spTgt spid="15">
                                            <p:txEl>
                                              <p:pRg st="0" end="0"/>
                                            </p:txEl>
                                          </p:spTgt>
                                        </p:tgtEl>
                                      </p:cBhvr>
                                    </p:animEffect>
                                  </p:childTnLst>
                                </p:cTn>
                              </p:par>
                            </p:childTnLst>
                          </p:cTn>
                        </p:par>
                        <p:par>
                          <p:cTn id="38" fill="hold">
                            <p:stCondLst>
                              <p:cond delay="7250"/>
                            </p:stCondLst>
                            <p:childTnLst>
                              <p:par>
                                <p:cTn id="39" presetID="10" presetClass="entr" presetSubtype="0" fill="hold" grpId="0" nodeType="afterEffect">
                                  <p:stCondLst>
                                    <p:cond delay="0"/>
                                  </p:stCondLst>
                                  <p:childTnLst>
                                    <p:set>
                                      <p:cBhvr>
                                        <p:cTn id="40" dur="1" fill="hold">
                                          <p:stCondLst>
                                            <p:cond delay="0"/>
                                          </p:stCondLst>
                                        </p:cTn>
                                        <p:tgtEl>
                                          <p:spTgt spid="15">
                                            <p:txEl>
                                              <p:pRg st="1" end="1"/>
                                            </p:txEl>
                                          </p:spTgt>
                                        </p:tgtEl>
                                        <p:attrNameLst>
                                          <p:attrName>style.visibility</p:attrName>
                                        </p:attrNameLst>
                                      </p:cBhvr>
                                      <p:to>
                                        <p:strVal val="visible"/>
                                      </p:to>
                                    </p:set>
                                    <p:animEffect transition="in" filter="fade">
                                      <p:cBhvr>
                                        <p:cTn id="41" dur="1000"/>
                                        <p:tgtEl>
                                          <p:spTgt spid="15">
                                            <p:txEl>
                                              <p:pRg st="1" end="1"/>
                                            </p:txEl>
                                          </p:spTgt>
                                        </p:tgtEl>
                                      </p:cBhvr>
                                    </p:animEffect>
                                  </p:childTnLst>
                                </p:cTn>
                              </p:par>
                            </p:childTnLst>
                          </p:cTn>
                        </p:par>
                        <p:par>
                          <p:cTn id="42" fill="hold">
                            <p:stCondLst>
                              <p:cond delay="8250"/>
                            </p:stCondLst>
                            <p:childTnLst>
                              <p:par>
                                <p:cTn id="43" presetID="10" presetClass="entr" presetSubtype="0" fill="hold" grpId="0" nodeType="afterEffect">
                                  <p:stCondLst>
                                    <p:cond delay="0"/>
                                  </p:stCondLst>
                                  <p:childTnLst>
                                    <p:set>
                                      <p:cBhvr>
                                        <p:cTn id="44" dur="1" fill="hold">
                                          <p:stCondLst>
                                            <p:cond delay="0"/>
                                          </p:stCondLst>
                                        </p:cTn>
                                        <p:tgtEl>
                                          <p:spTgt spid="15">
                                            <p:txEl>
                                              <p:pRg st="2" end="2"/>
                                            </p:txEl>
                                          </p:spTgt>
                                        </p:tgtEl>
                                        <p:attrNameLst>
                                          <p:attrName>style.visibility</p:attrName>
                                        </p:attrNameLst>
                                      </p:cBhvr>
                                      <p:to>
                                        <p:strVal val="visible"/>
                                      </p:to>
                                    </p:set>
                                    <p:animEffect transition="in" filter="fade">
                                      <p:cBhvr>
                                        <p:cTn id="45" dur="1000"/>
                                        <p:tgtEl>
                                          <p:spTgt spid="15">
                                            <p:txEl>
                                              <p:pRg st="2" end="2"/>
                                            </p:txEl>
                                          </p:spTgt>
                                        </p:tgtEl>
                                      </p:cBhvr>
                                    </p:animEffect>
                                  </p:childTnLst>
                                </p:cTn>
                              </p:par>
                            </p:childTnLst>
                          </p:cTn>
                        </p:par>
                        <p:par>
                          <p:cTn id="46" fill="hold">
                            <p:stCondLst>
                              <p:cond delay="9250"/>
                            </p:stCondLst>
                            <p:childTnLst>
                              <p:par>
                                <p:cTn id="47" presetID="10" presetClass="entr" presetSubtype="0" fill="hold" grpId="0" nodeType="afterEffect">
                                  <p:stCondLst>
                                    <p:cond delay="0"/>
                                  </p:stCondLst>
                                  <p:childTnLst>
                                    <p:set>
                                      <p:cBhvr>
                                        <p:cTn id="48" dur="1" fill="hold">
                                          <p:stCondLst>
                                            <p:cond delay="0"/>
                                          </p:stCondLst>
                                        </p:cTn>
                                        <p:tgtEl>
                                          <p:spTgt spid="15">
                                            <p:txEl>
                                              <p:pRg st="3" end="3"/>
                                            </p:txEl>
                                          </p:spTgt>
                                        </p:tgtEl>
                                        <p:attrNameLst>
                                          <p:attrName>style.visibility</p:attrName>
                                        </p:attrNameLst>
                                      </p:cBhvr>
                                      <p:to>
                                        <p:strVal val="visible"/>
                                      </p:to>
                                    </p:set>
                                    <p:animEffect transition="in" filter="fade">
                                      <p:cBhvr>
                                        <p:cTn id="49" dur="10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build="p"/>
      <p:bldP spid="1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1DFE816-A880-4FEC-B3BA-9E12AFF6D6BA}"/>
              </a:ext>
            </a:extLst>
          </p:cNvPr>
          <p:cNvSpPr txBox="1"/>
          <p:nvPr/>
        </p:nvSpPr>
        <p:spPr>
          <a:xfrm>
            <a:off x="6014244" y="3521075"/>
            <a:ext cx="7918938" cy="4524315"/>
          </a:xfrm>
          <a:prstGeom prst="rect">
            <a:avLst/>
          </a:prstGeom>
          <a:noFill/>
        </p:spPr>
        <p:txBody>
          <a:bodyPr wrap="square" rtlCol="0">
            <a:spAutoFit/>
          </a:bodyPr>
          <a:lstStyle/>
          <a:p>
            <a:pPr algn="ctr"/>
            <a:r>
              <a:rPr lang="fr-FR" sz="9600" b="1" cap="all" dirty="0">
                <a:solidFill>
                  <a:schemeClr val="bg1"/>
                </a:solidFill>
                <a:latin typeface="Rubik Medium" panose="00000600000000000000" pitchFamily="2" charset="-79"/>
                <a:cs typeface="Rubik Medium" panose="00000600000000000000" pitchFamily="2" charset="-79"/>
              </a:rPr>
              <a:t>KENNOL</a:t>
            </a:r>
          </a:p>
          <a:p>
            <a:pPr algn="ctr"/>
            <a:r>
              <a:rPr lang="fr-FR" sz="9600" b="1" cap="all" dirty="0">
                <a:solidFill>
                  <a:schemeClr val="bg1"/>
                </a:solidFill>
                <a:latin typeface="Rubik Medium" panose="00000600000000000000" pitchFamily="2" charset="-79"/>
                <a:cs typeface="Rubik Medium" panose="00000600000000000000" pitchFamily="2" charset="-79"/>
              </a:rPr>
              <a:t>DANS LE MONDE </a:t>
            </a:r>
          </a:p>
        </p:txBody>
      </p:sp>
    </p:spTree>
    <p:extLst>
      <p:ext uri="{BB962C8B-B14F-4D97-AF65-F5344CB8AC3E}">
        <p14:creationId xmlns:p14="http://schemas.microsoft.com/office/powerpoint/2010/main" val="252907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a:extLst>
              <a:ext uri="{FF2B5EF4-FFF2-40B4-BE49-F238E27FC236}">
                <a16:creationId xmlns:a16="http://schemas.microsoft.com/office/drawing/2014/main" id="{9042E80A-A581-4750-8C17-65D84B2A10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8106" y="3960887"/>
            <a:ext cx="7266199" cy="3660416"/>
          </a:xfrm>
          <a:prstGeom prst="rect">
            <a:avLst/>
          </a:prstGeom>
        </p:spPr>
      </p:pic>
      <p:cxnSp>
        <p:nvCxnSpPr>
          <p:cNvPr id="40" name="Connecteur : en angle 39">
            <a:extLst>
              <a:ext uri="{FF2B5EF4-FFF2-40B4-BE49-F238E27FC236}">
                <a16:creationId xmlns:a16="http://schemas.microsoft.com/office/drawing/2014/main" id="{A9323E42-45F6-475E-8356-B4824F426ADC}"/>
              </a:ext>
            </a:extLst>
          </p:cNvPr>
          <p:cNvCxnSpPr>
            <a:cxnSpLocks/>
          </p:cNvCxnSpPr>
          <p:nvPr/>
        </p:nvCxnSpPr>
        <p:spPr>
          <a:xfrm rot="10800000" flipV="1">
            <a:off x="9703164" y="4811665"/>
            <a:ext cx="7131482" cy="677790"/>
          </a:xfrm>
          <a:prstGeom prst="bentConnector3">
            <a:avLst>
              <a:gd name="adj1" fmla="val 50000"/>
            </a:avLst>
          </a:prstGeom>
          <a:ln w="34925" cap="rnd">
            <a:solidFill>
              <a:srgbClr val="E42313"/>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2" name="Connecteur : en angle 41">
            <a:extLst>
              <a:ext uri="{FF2B5EF4-FFF2-40B4-BE49-F238E27FC236}">
                <a16:creationId xmlns:a16="http://schemas.microsoft.com/office/drawing/2014/main" id="{5A1792D6-FE36-46D2-B3C3-7E9AF4EB94D9}"/>
              </a:ext>
            </a:extLst>
          </p:cNvPr>
          <p:cNvCxnSpPr>
            <a:cxnSpLocks/>
          </p:cNvCxnSpPr>
          <p:nvPr/>
        </p:nvCxnSpPr>
        <p:spPr>
          <a:xfrm>
            <a:off x="2851810" y="4668773"/>
            <a:ext cx="4931930" cy="2426354"/>
          </a:xfrm>
          <a:prstGeom prst="bentConnector3">
            <a:avLst>
              <a:gd name="adj1" fmla="val 50000"/>
            </a:avLst>
          </a:prstGeom>
          <a:ln w="34925" cap="rnd">
            <a:solidFill>
              <a:srgbClr val="E42313"/>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3" name="Connecteur : en angle 52">
            <a:extLst>
              <a:ext uri="{FF2B5EF4-FFF2-40B4-BE49-F238E27FC236}">
                <a16:creationId xmlns:a16="http://schemas.microsoft.com/office/drawing/2014/main" id="{DBF35363-A363-4BF7-8F01-A2ADD848AD9E}"/>
              </a:ext>
            </a:extLst>
          </p:cNvPr>
          <p:cNvCxnSpPr>
            <a:cxnSpLocks/>
            <a:stCxn id="26" idx="0"/>
          </p:cNvCxnSpPr>
          <p:nvPr/>
        </p:nvCxnSpPr>
        <p:spPr>
          <a:xfrm rot="16200000" flipV="1">
            <a:off x="12860902" y="4218218"/>
            <a:ext cx="1596035" cy="4468950"/>
          </a:xfrm>
          <a:prstGeom prst="bentConnector2">
            <a:avLst/>
          </a:prstGeom>
          <a:ln w="34925" cap="rnd">
            <a:solidFill>
              <a:srgbClr val="E42313"/>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0" name="Connecteur : en angle 59">
            <a:extLst>
              <a:ext uri="{FF2B5EF4-FFF2-40B4-BE49-F238E27FC236}">
                <a16:creationId xmlns:a16="http://schemas.microsoft.com/office/drawing/2014/main" id="{C2047E4A-D11A-4AE7-9573-645F0BB28A44}"/>
              </a:ext>
            </a:extLst>
          </p:cNvPr>
          <p:cNvCxnSpPr>
            <a:cxnSpLocks/>
            <a:stCxn id="16" idx="3"/>
          </p:cNvCxnSpPr>
          <p:nvPr/>
        </p:nvCxnSpPr>
        <p:spPr>
          <a:xfrm flipH="1">
            <a:off x="9281353" y="1865210"/>
            <a:ext cx="1401792" cy="3332265"/>
          </a:xfrm>
          <a:prstGeom prst="bentConnector4">
            <a:avLst>
              <a:gd name="adj1" fmla="val -32787"/>
              <a:gd name="adj2" fmla="val 79520"/>
            </a:avLst>
          </a:prstGeom>
          <a:ln w="34925" cap="rnd">
            <a:solidFill>
              <a:srgbClr val="E42313"/>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8" name="Connecteur : en angle 97">
            <a:extLst>
              <a:ext uri="{FF2B5EF4-FFF2-40B4-BE49-F238E27FC236}">
                <a16:creationId xmlns:a16="http://schemas.microsoft.com/office/drawing/2014/main" id="{774862DA-38B3-47C0-86C4-2652A4186D2A}"/>
              </a:ext>
            </a:extLst>
          </p:cNvPr>
          <p:cNvCxnSpPr>
            <a:cxnSpLocks/>
          </p:cNvCxnSpPr>
          <p:nvPr/>
        </p:nvCxnSpPr>
        <p:spPr>
          <a:xfrm rot="10800000">
            <a:off x="9595644" y="6873875"/>
            <a:ext cx="2370766" cy="1752600"/>
          </a:xfrm>
          <a:prstGeom prst="bentConnector3">
            <a:avLst>
              <a:gd name="adj1" fmla="val 50000"/>
            </a:avLst>
          </a:prstGeom>
          <a:ln w="34925" cap="rnd">
            <a:solidFill>
              <a:srgbClr val="E42313"/>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08" name="Connecteur : en angle 107">
            <a:extLst>
              <a:ext uri="{FF2B5EF4-FFF2-40B4-BE49-F238E27FC236}">
                <a16:creationId xmlns:a16="http://schemas.microsoft.com/office/drawing/2014/main" id="{59B313A7-9BF9-431C-90BE-DB193DB9E246}"/>
              </a:ext>
            </a:extLst>
          </p:cNvPr>
          <p:cNvCxnSpPr>
            <a:cxnSpLocks/>
          </p:cNvCxnSpPr>
          <p:nvPr/>
        </p:nvCxnSpPr>
        <p:spPr>
          <a:xfrm flipV="1">
            <a:off x="3933006" y="5489455"/>
            <a:ext cx="5053038" cy="1890113"/>
          </a:xfrm>
          <a:prstGeom prst="bentConnector3">
            <a:avLst>
              <a:gd name="adj1" fmla="val 91219"/>
            </a:avLst>
          </a:prstGeom>
          <a:ln w="34925" cap="rnd">
            <a:solidFill>
              <a:srgbClr val="E42313"/>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9" name="Connecteur : en angle 118">
            <a:extLst>
              <a:ext uri="{FF2B5EF4-FFF2-40B4-BE49-F238E27FC236}">
                <a16:creationId xmlns:a16="http://schemas.microsoft.com/office/drawing/2014/main" id="{E02A4230-34DC-43B3-9FFB-95AB009B1B3E}"/>
              </a:ext>
            </a:extLst>
          </p:cNvPr>
          <p:cNvCxnSpPr>
            <a:cxnSpLocks/>
          </p:cNvCxnSpPr>
          <p:nvPr/>
        </p:nvCxnSpPr>
        <p:spPr>
          <a:xfrm rot="16200000" flipH="1">
            <a:off x="6351990" y="2534103"/>
            <a:ext cx="2805006" cy="2674137"/>
          </a:xfrm>
          <a:prstGeom prst="bentConnector3">
            <a:avLst>
              <a:gd name="adj1" fmla="val 81913"/>
            </a:avLst>
          </a:prstGeom>
          <a:ln w="34925" cap="rnd">
            <a:solidFill>
              <a:srgbClr val="E42313"/>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36" name="Connecteur : en angle 135">
            <a:extLst>
              <a:ext uri="{FF2B5EF4-FFF2-40B4-BE49-F238E27FC236}">
                <a16:creationId xmlns:a16="http://schemas.microsoft.com/office/drawing/2014/main" id="{D1F60362-063E-4C4A-8770-3C5AB1594E81}"/>
              </a:ext>
            </a:extLst>
          </p:cNvPr>
          <p:cNvCxnSpPr>
            <a:cxnSpLocks/>
          </p:cNvCxnSpPr>
          <p:nvPr/>
        </p:nvCxnSpPr>
        <p:spPr>
          <a:xfrm flipV="1">
            <a:off x="6880178" y="5861593"/>
            <a:ext cx="3143863" cy="2764882"/>
          </a:xfrm>
          <a:prstGeom prst="bentConnector3">
            <a:avLst>
              <a:gd name="adj1" fmla="val 75411"/>
            </a:avLst>
          </a:prstGeom>
          <a:ln w="34925" cap="rnd">
            <a:solidFill>
              <a:srgbClr val="E42313"/>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9" name="Groupe 8">
            <a:extLst>
              <a:ext uri="{FF2B5EF4-FFF2-40B4-BE49-F238E27FC236}">
                <a16:creationId xmlns:a16="http://schemas.microsoft.com/office/drawing/2014/main" id="{4A180DC6-3D34-5664-6A60-C914CFC194DC}"/>
              </a:ext>
            </a:extLst>
          </p:cNvPr>
          <p:cNvGrpSpPr/>
          <p:nvPr/>
        </p:nvGrpSpPr>
        <p:grpSpPr>
          <a:xfrm>
            <a:off x="606870" y="3505442"/>
            <a:ext cx="2961584" cy="3174519"/>
            <a:chOff x="539044" y="3220688"/>
            <a:chExt cx="2961584" cy="3174519"/>
          </a:xfrm>
        </p:grpSpPr>
        <p:pic>
          <p:nvPicPr>
            <p:cNvPr id="3" name="Image 2" descr="Une image contenant plafond, bouteille, Poubelle, intérieur&#10;&#10;Description générée automatiquement">
              <a:extLst>
                <a:ext uri="{FF2B5EF4-FFF2-40B4-BE49-F238E27FC236}">
                  <a16:creationId xmlns:a16="http://schemas.microsoft.com/office/drawing/2014/main" id="{C46A9665-EC37-C0A9-59E3-305C388E6A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45" y="3220688"/>
              <a:ext cx="2622383" cy="2356151"/>
            </a:xfrm>
            <a:prstGeom prst="rect">
              <a:avLst/>
            </a:prstGeom>
          </p:spPr>
        </p:pic>
        <p:sp>
          <p:nvSpPr>
            <p:cNvPr id="6" name="Rectangle 5">
              <a:extLst>
                <a:ext uri="{FF2B5EF4-FFF2-40B4-BE49-F238E27FC236}">
                  <a16:creationId xmlns:a16="http://schemas.microsoft.com/office/drawing/2014/main" id="{FAA4BC49-ABCA-3D4E-F888-79D184DDFED6}"/>
                </a:ext>
              </a:extLst>
            </p:cNvPr>
            <p:cNvSpPr/>
            <p:nvPr/>
          </p:nvSpPr>
          <p:spPr>
            <a:xfrm>
              <a:off x="539044" y="5687321"/>
              <a:ext cx="2961584" cy="707886"/>
            </a:xfrm>
            <a:prstGeom prst="rect">
              <a:avLst/>
            </a:prstGeom>
          </p:spPr>
          <p:txBody>
            <a:bodyPr wrap="square">
              <a:spAutoFit/>
            </a:bodyPr>
            <a:lstStyle/>
            <a:p>
              <a:pPr marL="12700" algn="ctr">
                <a:spcBef>
                  <a:spcPts val="1085"/>
                </a:spcBef>
                <a:tabLst>
                  <a:tab pos="1009015" algn="l"/>
                </a:tabLst>
              </a:pPr>
              <a:r>
                <a:rPr lang="fr-FR" sz="2000" b="1" spc="-5" dirty="0">
                  <a:solidFill>
                    <a:srgbClr val="E41B13"/>
                  </a:solidFill>
                  <a:latin typeface="Rubik" panose="00000500000000000000" pitchFamily="2" charset="-79"/>
                  <a:cs typeface="Rubik" panose="00000500000000000000" pitchFamily="2" charset="-79"/>
                </a:rPr>
                <a:t>AUTOMECHANIKA Buenos Aires</a:t>
              </a:r>
            </a:p>
          </p:txBody>
        </p:sp>
      </p:grpSp>
      <p:grpSp>
        <p:nvGrpSpPr>
          <p:cNvPr id="12" name="Groupe 11">
            <a:extLst>
              <a:ext uri="{FF2B5EF4-FFF2-40B4-BE49-F238E27FC236}">
                <a16:creationId xmlns:a16="http://schemas.microsoft.com/office/drawing/2014/main" id="{6409EA44-3279-C3CC-CDD3-CEFA466AB804}"/>
              </a:ext>
            </a:extLst>
          </p:cNvPr>
          <p:cNvGrpSpPr/>
          <p:nvPr/>
        </p:nvGrpSpPr>
        <p:grpSpPr>
          <a:xfrm>
            <a:off x="3960957" y="895295"/>
            <a:ext cx="2622383" cy="3173403"/>
            <a:chOff x="708645" y="3221804"/>
            <a:chExt cx="2622383" cy="3173403"/>
          </a:xfrm>
        </p:grpSpPr>
        <p:pic>
          <p:nvPicPr>
            <p:cNvPr id="13" name="Image 12">
              <a:extLst>
                <a:ext uri="{FF2B5EF4-FFF2-40B4-BE49-F238E27FC236}">
                  <a16:creationId xmlns:a16="http://schemas.microsoft.com/office/drawing/2014/main" id="{F572A855-7DCD-496A-B366-881057A040D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08645" y="3221804"/>
              <a:ext cx="2622383" cy="2353919"/>
            </a:xfrm>
            <a:prstGeom prst="rect">
              <a:avLst/>
            </a:prstGeom>
          </p:spPr>
        </p:pic>
        <p:sp>
          <p:nvSpPr>
            <p:cNvPr id="14" name="Rectangle 13">
              <a:extLst>
                <a:ext uri="{FF2B5EF4-FFF2-40B4-BE49-F238E27FC236}">
                  <a16:creationId xmlns:a16="http://schemas.microsoft.com/office/drawing/2014/main" id="{6BD8F1C3-3370-2CDD-497F-6A60CFE68D72}"/>
                </a:ext>
              </a:extLst>
            </p:cNvPr>
            <p:cNvSpPr/>
            <p:nvPr/>
          </p:nvSpPr>
          <p:spPr>
            <a:xfrm>
              <a:off x="954108" y="5687321"/>
              <a:ext cx="2131455" cy="707886"/>
            </a:xfrm>
            <a:prstGeom prst="rect">
              <a:avLst/>
            </a:prstGeom>
          </p:spPr>
          <p:txBody>
            <a:bodyPr wrap="square">
              <a:spAutoFit/>
            </a:bodyPr>
            <a:lstStyle/>
            <a:p>
              <a:pPr marL="12700" algn="ctr">
                <a:spcBef>
                  <a:spcPts val="1085"/>
                </a:spcBef>
                <a:tabLst>
                  <a:tab pos="1009015" algn="l"/>
                </a:tabLst>
              </a:pPr>
              <a:r>
                <a:rPr lang="fr-FR" sz="2000" b="1" spc="-5" dirty="0">
                  <a:solidFill>
                    <a:srgbClr val="E41B13"/>
                  </a:solidFill>
                  <a:latin typeface="Rubik" panose="00000500000000000000" pitchFamily="2" charset="-79"/>
                  <a:cs typeface="Rubik" panose="00000500000000000000" pitchFamily="2" charset="-79"/>
                </a:rPr>
                <a:t>EQUIP AUTO Paris</a:t>
              </a:r>
            </a:p>
          </p:txBody>
        </p:sp>
      </p:grpSp>
      <p:grpSp>
        <p:nvGrpSpPr>
          <p:cNvPr id="15" name="Groupe 14">
            <a:extLst>
              <a:ext uri="{FF2B5EF4-FFF2-40B4-BE49-F238E27FC236}">
                <a16:creationId xmlns:a16="http://schemas.microsoft.com/office/drawing/2014/main" id="{C70D9E4A-3EB9-E69F-C4A0-62ED6500D696}"/>
              </a:ext>
            </a:extLst>
          </p:cNvPr>
          <p:cNvGrpSpPr/>
          <p:nvPr/>
        </p:nvGrpSpPr>
        <p:grpSpPr>
          <a:xfrm>
            <a:off x="7891162" y="687134"/>
            <a:ext cx="2961584" cy="3174519"/>
            <a:chOff x="539044" y="3220688"/>
            <a:chExt cx="2961584" cy="3174519"/>
          </a:xfrm>
        </p:grpSpPr>
        <p:pic>
          <p:nvPicPr>
            <p:cNvPr id="16" name="Image 15">
              <a:extLst>
                <a:ext uri="{FF2B5EF4-FFF2-40B4-BE49-F238E27FC236}">
                  <a16:creationId xmlns:a16="http://schemas.microsoft.com/office/drawing/2014/main" id="{954DEBA3-D360-3B16-9BF9-1B6F31695EE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08645" y="3220688"/>
              <a:ext cx="2622382" cy="2356151"/>
            </a:xfrm>
            <a:prstGeom prst="rect">
              <a:avLst/>
            </a:prstGeom>
          </p:spPr>
        </p:pic>
        <p:sp>
          <p:nvSpPr>
            <p:cNvPr id="17" name="Rectangle 16">
              <a:extLst>
                <a:ext uri="{FF2B5EF4-FFF2-40B4-BE49-F238E27FC236}">
                  <a16:creationId xmlns:a16="http://schemas.microsoft.com/office/drawing/2014/main" id="{6C5CD3AC-C335-A304-22C3-377939CDAAF5}"/>
                </a:ext>
              </a:extLst>
            </p:cNvPr>
            <p:cNvSpPr/>
            <p:nvPr/>
          </p:nvSpPr>
          <p:spPr>
            <a:xfrm>
              <a:off x="539044" y="5687321"/>
              <a:ext cx="2961584" cy="707886"/>
            </a:xfrm>
            <a:prstGeom prst="rect">
              <a:avLst/>
            </a:prstGeom>
          </p:spPr>
          <p:txBody>
            <a:bodyPr wrap="square">
              <a:spAutoFit/>
            </a:bodyPr>
            <a:lstStyle/>
            <a:p>
              <a:pPr marL="12700" algn="ctr">
                <a:spcBef>
                  <a:spcPts val="1085"/>
                </a:spcBef>
                <a:tabLst>
                  <a:tab pos="1009015" algn="l"/>
                </a:tabLst>
              </a:pPr>
              <a:r>
                <a:rPr lang="fr-FR" sz="2000" b="1" spc="-5" dirty="0">
                  <a:solidFill>
                    <a:srgbClr val="E41B13"/>
                  </a:solidFill>
                  <a:latin typeface="Rubik" panose="00000500000000000000" pitchFamily="2" charset="-79"/>
                  <a:cs typeface="Rubik" panose="00000500000000000000" pitchFamily="2" charset="-79"/>
                </a:rPr>
                <a:t>AUTOMECHANIKA Francfort</a:t>
              </a:r>
            </a:p>
          </p:txBody>
        </p:sp>
      </p:grpSp>
      <p:grpSp>
        <p:nvGrpSpPr>
          <p:cNvPr id="18" name="Groupe 17">
            <a:extLst>
              <a:ext uri="{FF2B5EF4-FFF2-40B4-BE49-F238E27FC236}">
                <a16:creationId xmlns:a16="http://schemas.microsoft.com/office/drawing/2014/main" id="{CB13A3AE-32EC-E724-9B41-CE4CB347A385}"/>
              </a:ext>
            </a:extLst>
          </p:cNvPr>
          <p:cNvGrpSpPr/>
          <p:nvPr/>
        </p:nvGrpSpPr>
        <p:grpSpPr>
          <a:xfrm>
            <a:off x="16072644" y="3224406"/>
            <a:ext cx="2961584" cy="3174519"/>
            <a:chOff x="539044" y="3220688"/>
            <a:chExt cx="2961584" cy="3174519"/>
          </a:xfrm>
        </p:grpSpPr>
        <p:pic>
          <p:nvPicPr>
            <p:cNvPr id="19" name="Image 18">
              <a:extLst>
                <a:ext uri="{FF2B5EF4-FFF2-40B4-BE49-F238E27FC236}">
                  <a16:creationId xmlns:a16="http://schemas.microsoft.com/office/drawing/2014/main" id="{E28ACB0F-84EA-855F-95C3-B51BCD2D78B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08645" y="3220688"/>
              <a:ext cx="2622382" cy="2356150"/>
            </a:xfrm>
            <a:prstGeom prst="rect">
              <a:avLst/>
            </a:prstGeom>
          </p:spPr>
        </p:pic>
        <p:sp>
          <p:nvSpPr>
            <p:cNvPr id="20" name="Rectangle 19">
              <a:extLst>
                <a:ext uri="{FF2B5EF4-FFF2-40B4-BE49-F238E27FC236}">
                  <a16:creationId xmlns:a16="http://schemas.microsoft.com/office/drawing/2014/main" id="{CD4E683F-6523-567E-E1CC-8DF59397677B}"/>
                </a:ext>
              </a:extLst>
            </p:cNvPr>
            <p:cNvSpPr/>
            <p:nvPr/>
          </p:nvSpPr>
          <p:spPr>
            <a:xfrm>
              <a:off x="539044" y="5687321"/>
              <a:ext cx="2961584" cy="707886"/>
            </a:xfrm>
            <a:prstGeom prst="rect">
              <a:avLst/>
            </a:prstGeom>
          </p:spPr>
          <p:txBody>
            <a:bodyPr wrap="square">
              <a:spAutoFit/>
            </a:bodyPr>
            <a:lstStyle/>
            <a:p>
              <a:pPr marL="12700" algn="ctr">
                <a:spcBef>
                  <a:spcPts val="1085"/>
                </a:spcBef>
                <a:tabLst>
                  <a:tab pos="1009015" algn="l"/>
                </a:tabLst>
              </a:pPr>
              <a:r>
                <a:rPr lang="fr-FR" sz="2000" b="1" spc="-5" dirty="0">
                  <a:solidFill>
                    <a:srgbClr val="E41B13"/>
                  </a:solidFill>
                  <a:latin typeface="Rubik" panose="00000500000000000000" pitchFamily="2" charset="-79"/>
                  <a:cs typeface="Rubik" panose="00000500000000000000" pitchFamily="2" charset="-79"/>
                </a:rPr>
                <a:t>AUTOMECHANIKA Istanbul</a:t>
              </a:r>
            </a:p>
          </p:txBody>
        </p:sp>
      </p:grpSp>
      <p:grpSp>
        <p:nvGrpSpPr>
          <p:cNvPr id="21" name="Groupe 20">
            <a:extLst>
              <a:ext uri="{FF2B5EF4-FFF2-40B4-BE49-F238E27FC236}">
                <a16:creationId xmlns:a16="http://schemas.microsoft.com/office/drawing/2014/main" id="{622F7969-3183-3E51-629A-EFC55C1DABCE}"/>
              </a:ext>
            </a:extLst>
          </p:cNvPr>
          <p:cNvGrpSpPr/>
          <p:nvPr/>
        </p:nvGrpSpPr>
        <p:grpSpPr>
          <a:xfrm>
            <a:off x="12994158" y="1119300"/>
            <a:ext cx="2961584" cy="3174519"/>
            <a:chOff x="539044" y="3220688"/>
            <a:chExt cx="2961584" cy="3174519"/>
          </a:xfrm>
        </p:grpSpPr>
        <p:pic>
          <p:nvPicPr>
            <p:cNvPr id="22" name="Image 21">
              <a:extLst>
                <a:ext uri="{FF2B5EF4-FFF2-40B4-BE49-F238E27FC236}">
                  <a16:creationId xmlns:a16="http://schemas.microsoft.com/office/drawing/2014/main" id="{AD956AE5-B089-99C2-8E77-2E2E3714F07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08645" y="3220688"/>
              <a:ext cx="2622382" cy="2356150"/>
            </a:xfrm>
            <a:prstGeom prst="rect">
              <a:avLst/>
            </a:prstGeom>
          </p:spPr>
        </p:pic>
        <p:sp>
          <p:nvSpPr>
            <p:cNvPr id="24" name="Rectangle 23">
              <a:extLst>
                <a:ext uri="{FF2B5EF4-FFF2-40B4-BE49-F238E27FC236}">
                  <a16:creationId xmlns:a16="http://schemas.microsoft.com/office/drawing/2014/main" id="{BE9B37A9-F85D-D739-7FB7-A6D36E8824E9}"/>
                </a:ext>
              </a:extLst>
            </p:cNvPr>
            <p:cNvSpPr/>
            <p:nvPr/>
          </p:nvSpPr>
          <p:spPr>
            <a:xfrm>
              <a:off x="539044" y="5687321"/>
              <a:ext cx="2961584" cy="707886"/>
            </a:xfrm>
            <a:prstGeom prst="rect">
              <a:avLst/>
            </a:prstGeom>
          </p:spPr>
          <p:txBody>
            <a:bodyPr wrap="square">
              <a:spAutoFit/>
            </a:bodyPr>
            <a:lstStyle/>
            <a:p>
              <a:pPr marL="12700" algn="ctr">
                <a:spcBef>
                  <a:spcPts val="1085"/>
                </a:spcBef>
                <a:tabLst>
                  <a:tab pos="1009015" algn="l"/>
                </a:tabLst>
              </a:pPr>
              <a:r>
                <a:rPr lang="fr-FR" sz="2000" b="1" spc="-5" dirty="0">
                  <a:solidFill>
                    <a:srgbClr val="E41B13"/>
                  </a:solidFill>
                  <a:latin typeface="Rubik" panose="00000500000000000000" pitchFamily="2" charset="-79"/>
                  <a:cs typeface="Rubik" panose="00000500000000000000" pitchFamily="2" charset="-79"/>
                </a:rPr>
                <a:t>AUTOMECHANIKA Astana </a:t>
              </a:r>
            </a:p>
          </p:txBody>
        </p:sp>
      </p:grpSp>
      <p:grpSp>
        <p:nvGrpSpPr>
          <p:cNvPr id="25" name="Groupe 24">
            <a:extLst>
              <a:ext uri="{FF2B5EF4-FFF2-40B4-BE49-F238E27FC236}">
                <a16:creationId xmlns:a16="http://schemas.microsoft.com/office/drawing/2014/main" id="{4556285B-00EE-40D8-4E9E-B181E09508FE}"/>
              </a:ext>
            </a:extLst>
          </p:cNvPr>
          <p:cNvGrpSpPr/>
          <p:nvPr/>
        </p:nvGrpSpPr>
        <p:grpSpPr>
          <a:xfrm>
            <a:off x="14412602" y="7250710"/>
            <a:ext cx="2961584" cy="3174519"/>
            <a:chOff x="539044" y="3220688"/>
            <a:chExt cx="2961584" cy="3174519"/>
          </a:xfrm>
        </p:grpSpPr>
        <p:pic>
          <p:nvPicPr>
            <p:cNvPr id="26" name="Image 25">
              <a:extLst>
                <a:ext uri="{FF2B5EF4-FFF2-40B4-BE49-F238E27FC236}">
                  <a16:creationId xmlns:a16="http://schemas.microsoft.com/office/drawing/2014/main" id="{D97B4148-C701-B436-E6E1-A89D8ABB38C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08645" y="3220688"/>
              <a:ext cx="2622382" cy="2356150"/>
            </a:xfrm>
            <a:prstGeom prst="rect">
              <a:avLst/>
            </a:prstGeom>
          </p:spPr>
        </p:pic>
        <p:sp>
          <p:nvSpPr>
            <p:cNvPr id="27" name="Rectangle 26">
              <a:extLst>
                <a:ext uri="{FF2B5EF4-FFF2-40B4-BE49-F238E27FC236}">
                  <a16:creationId xmlns:a16="http://schemas.microsoft.com/office/drawing/2014/main" id="{B43D6723-9774-4A9B-1D6C-2EFB1A81809B}"/>
                </a:ext>
              </a:extLst>
            </p:cNvPr>
            <p:cNvSpPr/>
            <p:nvPr/>
          </p:nvSpPr>
          <p:spPr>
            <a:xfrm>
              <a:off x="539044" y="5687321"/>
              <a:ext cx="2961584" cy="707886"/>
            </a:xfrm>
            <a:prstGeom prst="rect">
              <a:avLst/>
            </a:prstGeom>
          </p:spPr>
          <p:txBody>
            <a:bodyPr wrap="square">
              <a:spAutoFit/>
            </a:bodyPr>
            <a:lstStyle/>
            <a:p>
              <a:pPr marL="12700" algn="ctr">
                <a:spcBef>
                  <a:spcPts val="1085"/>
                </a:spcBef>
                <a:tabLst>
                  <a:tab pos="1009015" algn="l"/>
                </a:tabLst>
              </a:pPr>
              <a:r>
                <a:rPr lang="fr-FR" sz="2000" b="1" spc="-5" dirty="0">
                  <a:solidFill>
                    <a:srgbClr val="E41B13"/>
                  </a:solidFill>
                  <a:latin typeface="Rubik" panose="00000500000000000000" pitchFamily="2" charset="-79"/>
                  <a:cs typeface="Rubik" panose="00000500000000000000" pitchFamily="2" charset="-79"/>
                </a:rPr>
                <a:t>AUTOMECHANIKA Shanghai</a:t>
              </a:r>
            </a:p>
          </p:txBody>
        </p:sp>
      </p:grpSp>
      <p:grpSp>
        <p:nvGrpSpPr>
          <p:cNvPr id="28" name="Groupe 27">
            <a:extLst>
              <a:ext uri="{FF2B5EF4-FFF2-40B4-BE49-F238E27FC236}">
                <a16:creationId xmlns:a16="http://schemas.microsoft.com/office/drawing/2014/main" id="{BF0A5320-5AAD-9103-3AB1-8495C34FB877}"/>
              </a:ext>
            </a:extLst>
          </p:cNvPr>
          <p:cNvGrpSpPr/>
          <p:nvPr/>
        </p:nvGrpSpPr>
        <p:grpSpPr>
          <a:xfrm>
            <a:off x="10402524" y="7720537"/>
            <a:ext cx="2961584" cy="3174519"/>
            <a:chOff x="539044" y="3220688"/>
            <a:chExt cx="2961584" cy="3174519"/>
          </a:xfrm>
        </p:grpSpPr>
        <p:pic>
          <p:nvPicPr>
            <p:cNvPr id="29" name="Image 28">
              <a:extLst>
                <a:ext uri="{FF2B5EF4-FFF2-40B4-BE49-F238E27FC236}">
                  <a16:creationId xmlns:a16="http://schemas.microsoft.com/office/drawing/2014/main" id="{CDC87882-C31D-D1D2-BD6F-F923FE7008A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08645" y="3220688"/>
              <a:ext cx="2622382" cy="2356150"/>
            </a:xfrm>
            <a:prstGeom prst="rect">
              <a:avLst/>
            </a:prstGeom>
          </p:spPr>
        </p:pic>
        <p:sp>
          <p:nvSpPr>
            <p:cNvPr id="30" name="Rectangle 29">
              <a:extLst>
                <a:ext uri="{FF2B5EF4-FFF2-40B4-BE49-F238E27FC236}">
                  <a16:creationId xmlns:a16="http://schemas.microsoft.com/office/drawing/2014/main" id="{CBA10A72-5074-07C4-C75A-53CBC98B3C5C}"/>
                </a:ext>
              </a:extLst>
            </p:cNvPr>
            <p:cNvSpPr/>
            <p:nvPr/>
          </p:nvSpPr>
          <p:spPr>
            <a:xfrm>
              <a:off x="539044" y="5687321"/>
              <a:ext cx="2961584" cy="707886"/>
            </a:xfrm>
            <a:prstGeom prst="rect">
              <a:avLst/>
            </a:prstGeom>
          </p:spPr>
          <p:txBody>
            <a:bodyPr wrap="square">
              <a:spAutoFit/>
            </a:bodyPr>
            <a:lstStyle/>
            <a:p>
              <a:pPr marL="12700" algn="ctr">
                <a:spcBef>
                  <a:spcPts val="1085"/>
                </a:spcBef>
                <a:tabLst>
                  <a:tab pos="1009015" algn="l"/>
                </a:tabLst>
              </a:pPr>
              <a:r>
                <a:rPr lang="fr-FR" sz="2000" b="1" spc="-5" dirty="0">
                  <a:solidFill>
                    <a:srgbClr val="E41B13"/>
                  </a:solidFill>
                  <a:latin typeface="Rubik" panose="00000500000000000000" pitchFamily="2" charset="-79"/>
                  <a:cs typeface="Rubik" panose="00000500000000000000" pitchFamily="2" charset="-79"/>
                </a:rPr>
                <a:t>AUTOMECHANIKA Johannesburg</a:t>
              </a:r>
            </a:p>
          </p:txBody>
        </p:sp>
      </p:grpSp>
      <p:grpSp>
        <p:nvGrpSpPr>
          <p:cNvPr id="31" name="Groupe 30">
            <a:extLst>
              <a:ext uri="{FF2B5EF4-FFF2-40B4-BE49-F238E27FC236}">
                <a16:creationId xmlns:a16="http://schemas.microsoft.com/office/drawing/2014/main" id="{748A1BDF-4716-FD88-9A2A-AB42035AEC51}"/>
              </a:ext>
            </a:extLst>
          </p:cNvPr>
          <p:cNvGrpSpPr/>
          <p:nvPr/>
        </p:nvGrpSpPr>
        <p:grpSpPr>
          <a:xfrm>
            <a:off x="5932903" y="7720537"/>
            <a:ext cx="2961584" cy="3174519"/>
            <a:chOff x="539044" y="3220688"/>
            <a:chExt cx="2961584" cy="3174519"/>
          </a:xfrm>
        </p:grpSpPr>
        <p:pic>
          <p:nvPicPr>
            <p:cNvPr id="32" name="Image 31">
              <a:extLst>
                <a:ext uri="{FF2B5EF4-FFF2-40B4-BE49-F238E27FC236}">
                  <a16:creationId xmlns:a16="http://schemas.microsoft.com/office/drawing/2014/main" id="{63DF6C93-0DF7-A3ED-79AB-CD467298B65A}"/>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08645" y="3220688"/>
              <a:ext cx="2622382" cy="2356150"/>
            </a:xfrm>
            <a:prstGeom prst="rect">
              <a:avLst/>
            </a:prstGeom>
          </p:spPr>
        </p:pic>
        <p:sp>
          <p:nvSpPr>
            <p:cNvPr id="33" name="Rectangle 32">
              <a:extLst>
                <a:ext uri="{FF2B5EF4-FFF2-40B4-BE49-F238E27FC236}">
                  <a16:creationId xmlns:a16="http://schemas.microsoft.com/office/drawing/2014/main" id="{0BCE16B6-AF28-1F31-28D1-3A95246F7367}"/>
                </a:ext>
              </a:extLst>
            </p:cNvPr>
            <p:cNvSpPr/>
            <p:nvPr/>
          </p:nvSpPr>
          <p:spPr>
            <a:xfrm>
              <a:off x="539044" y="5687321"/>
              <a:ext cx="2961584" cy="707886"/>
            </a:xfrm>
            <a:prstGeom prst="rect">
              <a:avLst/>
            </a:prstGeom>
          </p:spPr>
          <p:txBody>
            <a:bodyPr wrap="square">
              <a:spAutoFit/>
            </a:bodyPr>
            <a:lstStyle/>
            <a:p>
              <a:pPr marL="12700" algn="ctr">
                <a:spcBef>
                  <a:spcPts val="1085"/>
                </a:spcBef>
                <a:tabLst>
                  <a:tab pos="1009015" algn="l"/>
                </a:tabLst>
              </a:pPr>
              <a:r>
                <a:rPr lang="fr-FR" sz="2000" b="1" spc="-5" dirty="0">
                  <a:solidFill>
                    <a:srgbClr val="E41B13"/>
                  </a:solidFill>
                  <a:latin typeface="Rubik" panose="00000500000000000000" pitchFamily="2" charset="-79"/>
                  <a:cs typeface="Rubik" panose="00000500000000000000" pitchFamily="2" charset="-79"/>
                </a:rPr>
                <a:t>AUTOMECHANIKA Dubaï</a:t>
              </a:r>
            </a:p>
          </p:txBody>
        </p:sp>
      </p:grpSp>
      <p:grpSp>
        <p:nvGrpSpPr>
          <p:cNvPr id="34" name="Groupe 33">
            <a:extLst>
              <a:ext uri="{FF2B5EF4-FFF2-40B4-BE49-F238E27FC236}">
                <a16:creationId xmlns:a16="http://schemas.microsoft.com/office/drawing/2014/main" id="{2125421F-7F85-12FD-0B3A-43A30EED8065}"/>
              </a:ext>
            </a:extLst>
          </p:cNvPr>
          <p:cNvGrpSpPr/>
          <p:nvPr/>
        </p:nvGrpSpPr>
        <p:grpSpPr>
          <a:xfrm>
            <a:off x="2002651" y="7196769"/>
            <a:ext cx="2622382" cy="3201823"/>
            <a:chOff x="708645" y="3220688"/>
            <a:chExt cx="2622382" cy="3201823"/>
          </a:xfrm>
        </p:grpSpPr>
        <p:pic>
          <p:nvPicPr>
            <p:cNvPr id="35" name="Image 34">
              <a:extLst>
                <a:ext uri="{FF2B5EF4-FFF2-40B4-BE49-F238E27FC236}">
                  <a16:creationId xmlns:a16="http://schemas.microsoft.com/office/drawing/2014/main" id="{9B201055-4BEB-3239-8457-33134A4FE7B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708645" y="3220688"/>
              <a:ext cx="2622382" cy="2356150"/>
            </a:xfrm>
            <a:prstGeom prst="rect">
              <a:avLst/>
            </a:prstGeom>
          </p:spPr>
        </p:pic>
        <p:sp>
          <p:nvSpPr>
            <p:cNvPr id="36" name="Rectangle 35">
              <a:extLst>
                <a:ext uri="{FF2B5EF4-FFF2-40B4-BE49-F238E27FC236}">
                  <a16:creationId xmlns:a16="http://schemas.microsoft.com/office/drawing/2014/main" id="{6D4BE0C4-3664-49EF-A6DF-B71945A61AB6}"/>
                </a:ext>
              </a:extLst>
            </p:cNvPr>
            <p:cNvSpPr/>
            <p:nvPr/>
          </p:nvSpPr>
          <p:spPr>
            <a:xfrm>
              <a:off x="1020191" y="5714625"/>
              <a:ext cx="1999290" cy="707886"/>
            </a:xfrm>
            <a:prstGeom prst="rect">
              <a:avLst/>
            </a:prstGeom>
          </p:spPr>
          <p:txBody>
            <a:bodyPr wrap="square">
              <a:spAutoFit/>
            </a:bodyPr>
            <a:lstStyle/>
            <a:p>
              <a:pPr marL="12700" algn="ctr">
                <a:spcBef>
                  <a:spcPts val="1085"/>
                </a:spcBef>
                <a:tabLst>
                  <a:tab pos="1009015" algn="l"/>
                </a:tabLst>
              </a:pPr>
              <a:r>
                <a:rPr lang="fr-FR" sz="2000" b="1" spc="-5" dirty="0">
                  <a:solidFill>
                    <a:srgbClr val="E41B13"/>
                  </a:solidFill>
                  <a:latin typeface="Rubik" panose="00000500000000000000" pitchFamily="2" charset="-79"/>
                  <a:cs typeface="Rubik" panose="00000500000000000000" pitchFamily="2" charset="-79"/>
                </a:rPr>
                <a:t>MOTORTEC Madrid</a:t>
              </a:r>
            </a:p>
          </p:txBody>
        </p:sp>
      </p:grpSp>
      <p:cxnSp>
        <p:nvCxnSpPr>
          <p:cNvPr id="85" name="Connecteur : en angle 84">
            <a:extLst>
              <a:ext uri="{FF2B5EF4-FFF2-40B4-BE49-F238E27FC236}">
                <a16:creationId xmlns:a16="http://schemas.microsoft.com/office/drawing/2014/main" id="{D18C605B-1662-4E34-AB35-2EF671962EF6}"/>
              </a:ext>
            </a:extLst>
          </p:cNvPr>
          <p:cNvCxnSpPr>
            <a:cxnSpLocks/>
          </p:cNvCxnSpPr>
          <p:nvPr/>
        </p:nvCxnSpPr>
        <p:spPr>
          <a:xfrm rot="10800000" flipV="1">
            <a:off x="10402525" y="2817043"/>
            <a:ext cx="3062151" cy="2456631"/>
          </a:xfrm>
          <a:prstGeom prst="bentConnector3">
            <a:avLst>
              <a:gd name="adj1" fmla="val 50000"/>
            </a:avLst>
          </a:prstGeom>
          <a:ln w="34925" cap="rnd">
            <a:solidFill>
              <a:srgbClr val="E42313"/>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973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childTnLst>
                          </p:cTn>
                        </p:par>
                        <p:par>
                          <p:cTn id="8" fill="hold">
                            <p:stCondLst>
                              <p:cond delay="1000"/>
                            </p:stCondLst>
                            <p:childTnLst>
                              <p:par>
                                <p:cTn id="9" presetID="22" presetClass="entr" presetSubtype="2"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wipe(right)">
                                      <p:cBhvr>
                                        <p:cTn id="11" dur="500"/>
                                        <p:tgtEl>
                                          <p:spTgt spid="40"/>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left)">
                                      <p:cBhvr>
                                        <p:cTn id="15" dur="500"/>
                                        <p:tgtEl>
                                          <p:spTgt spid="42"/>
                                        </p:tgtEl>
                                      </p:cBhvr>
                                    </p:animEffect>
                                  </p:childTnLst>
                                </p:cTn>
                              </p:par>
                            </p:childTnLst>
                          </p:cTn>
                        </p:par>
                        <p:par>
                          <p:cTn id="16" fill="hold">
                            <p:stCondLst>
                              <p:cond delay="2000"/>
                            </p:stCondLst>
                            <p:childTnLst>
                              <p:par>
                                <p:cTn id="17" presetID="22" presetClass="entr" presetSubtype="2" fill="hold" nodeType="after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wipe(right)">
                                      <p:cBhvr>
                                        <p:cTn id="19" dur="500"/>
                                        <p:tgtEl>
                                          <p:spTgt spid="53"/>
                                        </p:tgtEl>
                                      </p:cBhvr>
                                    </p:animEffect>
                                  </p:childTnLst>
                                </p:cTn>
                              </p:par>
                            </p:childTnLst>
                          </p:cTn>
                        </p:par>
                        <p:par>
                          <p:cTn id="20" fill="hold">
                            <p:stCondLst>
                              <p:cond delay="2500"/>
                            </p:stCondLst>
                            <p:childTnLst>
                              <p:par>
                                <p:cTn id="21" presetID="22" presetClass="entr" presetSubtype="1" fill="hold"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wipe(up)">
                                      <p:cBhvr>
                                        <p:cTn id="23" dur="500"/>
                                        <p:tgtEl>
                                          <p:spTgt spid="60"/>
                                        </p:tgtEl>
                                      </p:cBhvr>
                                    </p:animEffect>
                                  </p:childTnLst>
                                </p:cTn>
                              </p:par>
                            </p:childTnLst>
                          </p:cTn>
                        </p:par>
                        <p:par>
                          <p:cTn id="24" fill="hold">
                            <p:stCondLst>
                              <p:cond delay="3000"/>
                            </p:stCondLst>
                            <p:childTnLst>
                              <p:par>
                                <p:cTn id="25" presetID="22" presetClass="entr" presetSubtype="2" fill="hold" nodeType="afterEffect">
                                  <p:stCondLst>
                                    <p:cond delay="0"/>
                                  </p:stCondLst>
                                  <p:childTnLst>
                                    <p:set>
                                      <p:cBhvr>
                                        <p:cTn id="26" dur="1" fill="hold">
                                          <p:stCondLst>
                                            <p:cond delay="0"/>
                                          </p:stCondLst>
                                        </p:cTn>
                                        <p:tgtEl>
                                          <p:spTgt spid="85"/>
                                        </p:tgtEl>
                                        <p:attrNameLst>
                                          <p:attrName>style.visibility</p:attrName>
                                        </p:attrNameLst>
                                      </p:cBhvr>
                                      <p:to>
                                        <p:strVal val="visible"/>
                                      </p:to>
                                    </p:set>
                                    <p:animEffect transition="in" filter="wipe(right)">
                                      <p:cBhvr>
                                        <p:cTn id="27" dur="500"/>
                                        <p:tgtEl>
                                          <p:spTgt spid="85"/>
                                        </p:tgtEl>
                                      </p:cBhvr>
                                    </p:animEffect>
                                  </p:childTnLst>
                                </p:cTn>
                              </p:par>
                            </p:childTnLst>
                          </p:cTn>
                        </p:par>
                        <p:par>
                          <p:cTn id="28" fill="hold">
                            <p:stCondLst>
                              <p:cond delay="3500"/>
                            </p:stCondLst>
                            <p:childTnLst>
                              <p:par>
                                <p:cTn id="29" presetID="22" presetClass="entr" presetSubtype="4" fill="hold" nodeType="afterEffect">
                                  <p:stCondLst>
                                    <p:cond delay="0"/>
                                  </p:stCondLst>
                                  <p:childTnLst>
                                    <p:set>
                                      <p:cBhvr>
                                        <p:cTn id="30" dur="1" fill="hold">
                                          <p:stCondLst>
                                            <p:cond delay="0"/>
                                          </p:stCondLst>
                                        </p:cTn>
                                        <p:tgtEl>
                                          <p:spTgt spid="98"/>
                                        </p:tgtEl>
                                        <p:attrNameLst>
                                          <p:attrName>style.visibility</p:attrName>
                                        </p:attrNameLst>
                                      </p:cBhvr>
                                      <p:to>
                                        <p:strVal val="visible"/>
                                      </p:to>
                                    </p:set>
                                    <p:animEffect transition="in" filter="wipe(down)">
                                      <p:cBhvr>
                                        <p:cTn id="31" dur="500"/>
                                        <p:tgtEl>
                                          <p:spTgt spid="98"/>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108"/>
                                        </p:tgtEl>
                                        <p:attrNameLst>
                                          <p:attrName>style.visibility</p:attrName>
                                        </p:attrNameLst>
                                      </p:cBhvr>
                                      <p:to>
                                        <p:strVal val="visible"/>
                                      </p:to>
                                    </p:set>
                                    <p:animEffect transition="in" filter="wipe(left)">
                                      <p:cBhvr>
                                        <p:cTn id="35" dur="500"/>
                                        <p:tgtEl>
                                          <p:spTgt spid="108"/>
                                        </p:tgtEl>
                                      </p:cBhvr>
                                    </p:animEffect>
                                  </p:childTnLst>
                                </p:cTn>
                              </p:par>
                            </p:childTnLst>
                          </p:cTn>
                        </p:par>
                        <p:par>
                          <p:cTn id="36" fill="hold">
                            <p:stCondLst>
                              <p:cond delay="4500"/>
                            </p:stCondLst>
                            <p:childTnLst>
                              <p:par>
                                <p:cTn id="37" presetID="22" presetClass="entr" presetSubtype="1" fill="hold" nodeType="afterEffect">
                                  <p:stCondLst>
                                    <p:cond delay="0"/>
                                  </p:stCondLst>
                                  <p:childTnLst>
                                    <p:set>
                                      <p:cBhvr>
                                        <p:cTn id="38" dur="1" fill="hold">
                                          <p:stCondLst>
                                            <p:cond delay="0"/>
                                          </p:stCondLst>
                                        </p:cTn>
                                        <p:tgtEl>
                                          <p:spTgt spid="119"/>
                                        </p:tgtEl>
                                        <p:attrNameLst>
                                          <p:attrName>style.visibility</p:attrName>
                                        </p:attrNameLst>
                                      </p:cBhvr>
                                      <p:to>
                                        <p:strVal val="visible"/>
                                      </p:to>
                                    </p:set>
                                    <p:animEffect transition="in" filter="wipe(up)">
                                      <p:cBhvr>
                                        <p:cTn id="39" dur="500"/>
                                        <p:tgtEl>
                                          <p:spTgt spid="119"/>
                                        </p:tgtEl>
                                      </p:cBhvr>
                                    </p:animEffect>
                                  </p:childTnLst>
                                </p:cTn>
                              </p:par>
                            </p:childTnLst>
                          </p:cTn>
                        </p:par>
                        <p:par>
                          <p:cTn id="40" fill="hold">
                            <p:stCondLst>
                              <p:cond delay="5000"/>
                            </p:stCondLst>
                            <p:childTnLst>
                              <p:par>
                                <p:cTn id="41" presetID="22" presetClass="entr" presetSubtype="4" fill="hold" nodeType="afterEffect">
                                  <p:stCondLst>
                                    <p:cond delay="0"/>
                                  </p:stCondLst>
                                  <p:childTnLst>
                                    <p:set>
                                      <p:cBhvr>
                                        <p:cTn id="42" dur="1" fill="hold">
                                          <p:stCondLst>
                                            <p:cond delay="0"/>
                                          </p:stCondLst>
                                        </p:cTn>
                                        <p:tgtEl>
                                          <p:spTgt spid="136"/>
                                        </p:tgtEl>
                                        <p:attrNameLst>
                                          <p:attrName>style.visibility</p:attrName>
                                        </p:attrNameLst>
                                      </p:cBhvr>
                                      <p:to>
                                        <p:strVal val="visible"/>
                                      </p:to>
                                    </p:set>
                                    <p:animEffect transition="in" filter="wipe(down)">
                                      <p:cBhvr>
                                        <p:cTn id="43"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Image 54">
            <a:extLst>
              <a:ext uri="{FF2B5EF4-FFF2-40B4-BE49-F238E27FC236}">
                <a16:creationId xmlns:a16="http://schemas.microsoft.com/office/drawing/2014/main" id="{E64E5489-9528-4BA6-850B-021AFAAADD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145228" y="2047613"/>
            <a:ext cx="12150256" cy="8150782"/>
          </a:xfrm>
          <a:prstGeom prst="rect">
            <a:avLst/>
          </a:prstGeom>
        </p:spPr>
      </p:pic>
      <p:cxnSp>
        <p:nvCxnSpPr>
          <p:cNvPr id="77" name="Connecteur : en angle 76">
            <a:extLst>
              <a:ext uri="{FF2B5EF4-FFF2-40B4-BE49-F238E27FC236}">
                <a16:creationId xmlns:a16="http://schemas.microsoft.com/office/drawing/2014/main" id="{92A8AE08-41F4-4F31-9E84-59831BA53C33}"/>
              </a:ext>
            </a:extLst>
          </p:cNvPr>
          <p:cNvCxnSpPr>
            <a:cxnSpLocks/>
          </p:cNvCxnSpPr>
          <p:nvPr/>
        </p:nvCxnSpPr>
        <p:spPr>
          <a:xfrm>
            <a:off x="3329086" y="5686130"/>
            <a:ext cx="1724591" cy="507580"/>
          </a:xfrm>
          <a:prstGeom prst="bentConnector3">
            <a:avLst>
              <a:gd name="adj1" fmla="val 99902"/>
            </a:avLst>
          </a:prstGeom>
          <a:ln w="34925" cap="rnd">
            <a:solidFill>
              <a:srgbClr val="E41B13"/>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FFF9DD00-6A22-4B59-AD37-67ECE6328EED}"/>
              </a:ext>
            </a:extLst>
          </p:cNvPr>
          <p:cNvSpPr/>
          <p:nvPr/>
        </p:nvSpPr>
        <p:spPr>
          <a:xfrm>
            <a:off x="974153" y="1658257"/>
            <a:ext cx="5725891" cy="646331"/>
          </a:xfrm>
          <a:prstGeom prst="rect">
            <a:avLst/>
          </a:prstGeom>
        </p:spPr>
        <p:txBody>
          <a:bodyPr wrap="square">
            <a:spAutoFit/>
          </a:bodyPr>
          <a:lstStyle/>
          <a:p>
            <a:r>
              <a:rPr lang="fr-FR" sz="3600" spc="-5" dirty="0">
                <a:latin typeface="Rubik Black" panose="00000A00000000000000" pitchFamily="2" charset="-79"/>
                <a:cs typeface="Rubik Black" panose="00000A00000000000000" pitchFamily="2" charset="-79"/>
              </a:rPr>
              <a:t>LES GAMMES KENNOL</a:t>
            </a:r>
          </a:p>
        </p:txBody>
      </p:sp>
      <p:pic>
        <p:nvPicPr>
          <p:cNvPr id="52" name="Graphique 51">
            <a:extLst>
              <a:ext uri="{FF2B5EF4-FFF2-40B4-BE49-F238E27FC236}">
                <a16:creationId xmlns:a16="http://schemas.microsoft.com/office/drawing/2014/main" id="{7A68B24E-6ACE-415C-9158-A436BAC538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6556" y="1463675"/>
            <a:ext cx="1264517" cy="1097047"/>
          </a:xfrm>
          <a:prstGeom prst="rect">
            <a:avLst/>
          </a:prstGeom>
        </p:spPr>
      </p:pic>
      <p:sp>
        <p:nvSpPr>
          <p:cNvPr id="50" name="ZoneTexte 49">
            <a:extLst>
              <a:ext uri="{FF2B5EF4-FFF2-40B4-BE49-F238E27FC236}">
                <a16:creationId xmlns:a16="http://schemas.microsoft.com/office/drawing/2014/main" id="{1BC6FE9C-6B3C-4F27-B081-F8B7062160EC}"/>
              </a:ext>
            </a:extLst>
          </p:cNvPr>
          <p:cNvSpPr txBox="1"/>
          <p:nvPr/>
        </p:nvSpPr>
        <p:spPr>
          <a:xfrm>
            <a:off x="3182502" y="3404419"/>
            <a:ext cx="2949489" cy="1077218"/>
          </a:xfrm>
          <a:prstGeom prst="rect">
            <a:avLst/>
          </a:prstGeom>
          <a:noFill/>
        </p:spPr>
        <p:txBody>
          <a:bodyPr wrap="square" rtlCol="0">
            <a:spAutoFit/>
          </a:bodyPr>
          <a:lstStyle/>
          <a:p>
            <a:pPr algn="ctr"/>
            <a:r>
              <a:rPr lang="fr-FR" sz="1600" spc="-5" dirty="0">
                <a:solidFill>
                  <a:schemeClr val="tx1">
                    <a:lumMod val="85000"/>
                  </a:schemeClr>
                </a:solidFill>
                <a:latin typeface="Rubik" panose="00000500000000000000" pitchFamily="2" charset="-79"/>
                <a:cs typeface="Rubik" panose="00000500000000000000" pitchFamily="2" charset="-79"/>
              </a:rPr>
              <a:t>Nos lubrifiants hautes performances sont également disponibles pour vos flottes de camions.</a:t>
            </a:r>
          </a:p>
        </p:txBody>
      </p:sp>
      <p:grpSp>
        <p:nvGrpSpPr>
          <p:cNvPr id="8" name="Groupe 7">
            <a:extLst>
              <a:ext uri="{FF2B5EF4-FFF2-40B4-BE49-F238E27FC236}">
                <a16:creationId xmlns:a16="http://schemas.microsoft.com/office/drawing/2014/main" id="{784361FC-CE83-4589-8FE8-B7456CFE3F67}"/>
              </a:ext>
            </a:extLst>
          </p:cNvPr>
          <p:cNvGrpSpPr/>
          <p:nvPr/>
        </p:nvGrpSpPr>
        <p:grpSpPr>
          <a:xfrm>
            <a:off x="731371" y="5433339"/>
            <a:ext cx="2943231" cy="578928"/>
            <a:chOff x="604044" y="8763988"/>
            <a:chExt cx="3706328" cy="578928"/>
          </a:xfrm>
        </p:grpSpPr>
        <p:grpSp>
          <p:nvGrpSpPr>
            <p:cNvPr id="4" name="Groupe 3">
              <a:extLst>
                <a:ext uri="{FF2B5EF4-FFF2-40B4-BE49-F238E27FC236}">
                  <a16:creationId xmlns:a16="http://schemas.microsoft.com/office/drawing/2014/main" id="{E24BC0E7-9839-4C8C-AA20-1607A4815C46}"/>
                </a:ext>
              </a:extLst>
            </p:cNvPr>
            <p:cNvGrpSpPr/>
            <p:nvPr/>
          </p:nvGrpSpPr>
          <p:grpSpPr>
            <a:xfrm>
              <a:off x="604044" y="8763988"/>
              <a:ext cx="3706328" cy="521865"/>
              <a:chOff x="604044" y="7246816"/>
              <a:chExt cx="3706328" cy="521865"/>
            </a:xfrm>
          </p:grpSpPr>
          <p:pic>
            <p:nvPicPr>
              <p:cNvPr id="42" name="Graphique 41">
                <a:extLst>
                  <a:ext uri="{FF2B5EF4-FFF2-40B4-BE49-F238E27FC236}">
                    <a16:creationId xmlns:a16="http://schemas.microsoft.com/office/drawing/2014/main" id="{812BCB2B-A2D6-4377-BEA9-B7652E97AD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1457" y="7246816"/>
                <a:ext cx="3268915" cy="521865"/>
              </a:xfrm>
              <a:prstGeom prst="rect">
                <a:avLst/>
              </a:prstGeom>
            </p:spPr>
          </p:pic>
          <p:sp>
            <p:nvSpPr>
              <p:cNvPr id="43" name="Rectangle 42">
                <a:extLst>
                  <a:ext uri="{FF2B5EF4-FFF2-40B4-BE49-F238E27FC236}">
                    <a16:creationId xmlns:a16="http://schemas.microsoft.com/office/drawing/2014/main" id="{D67B4AA3-F50D-4EC1-A7D0-8A3AC8CCCC63}"/>
                  </a:ext>
                </a:extLst>
              </p:cNvPr>
              <p:cNvSpPr/>
              <p:nvPr/>
            </p:nvSpPr>
            <p:spPr>
              <a:xfrm>
                <a:off x="604044" y="7327059"/>
                <a:ext cx="3642023" cy="400110"/>
              </a:xfrm>
              <a:prstGeom prst="rect">
                <a:avLst/>
              </a:prstGeom>
            </p:spPr>
            <p:txBody>
              <a:bodyPr wrap="square">
                <a:spAutoFit/>
              </a:bodyPr>
              <a:lstStyle/>
              <a:p>
                <a:pPr marL="429895" algn="ctr">
                  <a:lnSpc>
                    <a:spcPct val="100000"/>
                  </a:lnSpc>
                  <a:spcBef>
                    <a:spcPts val="1200"/>
                  </a:spcBef>
                  <a:tabLst>
                    <a:tab pos="3244850" algn="l"/>
                    <a:tab pos="5245735" algn="l"/>
                  </a:tabLst>
                </a:pPr>
                <a:r>
                  <a:rPr lang="fr-FR" sz="2000" b="1" spc="-5" dirty="0">
                    <a:latin typeface="Rubik" panose="00000500000000000000" pitchFamily="2" charset="-79"/>
                    <a:cs typeface="Rubik" panose="00000500000000000000" pitchFamily="2" charset="-79"/>
                  </a:rPr>
                  <a:t>LAVE-GLACES</a:t>
                </a:r>
                <a:endParaRPr lang="fr-FR" sz="2000" b="1" spc="-10" dirty="0">
                  <a:latin typeface="Rubik" panose="00000500000000000000" pitchFamily="2" charset="-79"/>
                  <a:cs typeface="Rubik" panose="00000500000000000000" pitchFamily="2" charset="-79"/>
                </a:endParaRPr>
              </a:p>
            </p:txBody>
          </p:sp>
        </p:grpSp>
        <p:sp>
          <p:nvSpPr>
            <p:cNvPr id="63" name="Rectangle 62">
              <a:extLst>
                <a:ext uri="{FF2B5EF4-FFF2-40B4-BE49-F238E27FC236}">
                  <a16:creationId xmlns:a16="http://schemas.microsoft.com/office/drawing/2014/main" id="{853CDD85-3808-4721-9871-05BBCA31FCD9}"/>
                </a:ext>
              </a:extLst>
            </p:cNvPr>
            <p:cNvSpPr/>
            <p:nvPr/>
          </p:nvSpPr>
          <p:spPr>
            <a:xfrm>
              <a:off x="2544682" y="9035139"/>
              <a:ext cx="197490" cy="307777"/>
            </a:xfrm>
            <a:prstGeom prst="rect">
              <a:avLst/>
            </a:prstGeom>
          </p:spPr>
          <p:txBody>
            <a:bodyPr wrap="none">
              <a:spAutoFit/>
            </a:bodyPr>
            <a:lstStyle/>
            <a:p>
              <a:pPr marL="12700" algn="ctr">
                <a:spcBef>
                  <a:spcPts val="1085"/>
                </a:spcBef>
                <a:tabLst>
                  <a:tab pos="1009015" algn="l"/>
                </a:tabLst>
              </a:pPr>
              <a:endParaRPr lang="fr-FR" sz="1400" b="1" i="1" dirty="0">
                <a:solidFill>
                  <a:schemeClr val="bg1"/>
                </a:solidFill>
                <a:latin typeface="Rubik" panose="00000500000000000000" pitchFamily="2" charset="-79"/>
                <a:cs typeface="Rubik" panose="00000500000000000000" pitchFamily="2" charset="-79"/>
              </a:endParaRPr>
            </a:p>
          </p:txBody>
        </p:sp>
      </p:grpSp>
      <p:sp>
        <p:nvSpPr>
          <p:cNvPr id="44" name="ZoneTexte 43">
            <a:extLst>
              <a:ext uri="{FF2B5EF4-FFF2-40B4-BE49-F238E27FC236}">
                <a16:creationId xmlns:a16="http://schemas.microsoft.com/office/drawing/2014/main" id="{0E79201B-B984-4337-B606-84612E0E437E}"/>
              </a:ext>
            </a:extLst>
          </p:cNvPr>
          <p:cNvSpPr txBox="1"/>
          <p:nvPr/>
        </p:nvSpPr>
        <p:spPr>
          <a:xfrm>
            <a:off x="692961" y="5996717"/>
            <a:ext cx="3264389" cy="830997"/>
          </a:xfrm>
          <a:prstGeom prst="rect">
            <a:avLst/>
          </a:prstGeom>
          <a:noFill/>
        </p:spPr>
        <p:txBody>
          <a:bodyPr wrap="square" rtlCol="0">
            <a:spAutoFit/>
          </a:bodyPr>
          <a:lstStyle/>
          <a:p>
            <a:pPr algn="ctr"/>
            <a:r>
              <a:rPr lang="fr-FR" sz="1600" spc="-5" dirty="0">
                <a:solidFill>
                  <a:schemeClr val="tx1">
                    <a:lumMod val="85000"/>
                  </a:schemeClr>
                </a:solidFill>
                <a:latin typeface="Rubik" panose="00000500000000000000" pitchFamily="2" charset="-79"/>
                <a:cs typeface="Rubik" panose="00000500000000000000" pitchFamily="2" charset="-79"/>
              </a:rPr>
              <a:t>Collection de produits saisonniers aux senteurs uniques au Monde, 100% BIO !</a:t>
            </a:r>
          </a:p>
        </p:txBody>
      </p:sp>
      <p:sp>
        <p:nvSpPr>
          <p:cNvPr id="47" name="ZoneTexte 46">
            <a:extLst>
              <a:ext uri="{FF2B5EF4-FFF2-40B4-BE49-F238E27FC236}">
                <a16:creationId xmlns:a16="http://schemas.microsoft.com/office/drawing/2014/main" id="{2E207174-27C1-4AE0-BA8D-D13B576DD1B1}"/>
              </a:ext>
            </a:extLst>
          </p:cNvPr>
          <p:cNvSpPr txBox="1"/>
          <p:nvPr/>
        </p:nvSpPr>
        <p:spPr>
          <a:xfrm>
            <a:off x="16098507" y="8496978"/>
            <a:ext cx="3263480" cy="1077218"/>
          </a:xfrm>
          <a:prstGeom prst="rect">
            <a:avLst/>
          </a:prstGeom>
          <a:noFill/>
        </p:spPr>
        <p:txBody>
          <a:bodyPr wrap="square" rtlCol="0">
            <a:spAutoFit/>
          </a:bodyPr>
          <a:lstStyle/>
          <a:p>
            <a:pPr algn="ctr"/>
            <a:r>
              <a:rPr lang="fr-FR" sz="1600" spc="-5" dirty="0">
                <a:solidFill>
                  <a:schemeClr val="tx1">
                    <a:lumMod val="85000"/>
                  </a:schemeClr>
                </a:solidFill>
                <a:latin typeface="Rubik" panose="00000500000000000000" pitchFamily="2" charset="-79"/>
                <a:cs typeface="Rubik" panose="00000500000000000000" pitchFamily="2" charset="-79"/>
              </a:rPr>
              <a:t>Réduction des consommations, des émissions polluantes, allongement de la durée de vie du moteur, etc.</a:t>
            </a:r>
          </a:p>
        </p:txBody>
      </p:sp>
      <p:sp>
        <p:nvSpPr>
          <p:cNvPr id="38" name="ZoneTexte 37">
            <a:extLst>
              <a:ext uri="{FF2B5EF4-FFF2-40B4-BE49-F238E27FC236}">
                <a16:creationId xmlns:a16="http://schemas.microsoft.com/office/drawing/2014/main" id="{816935BC-0EB1-43DF-B621-66B17DE600FC}"/>
              </a:ext>
            </a:extLst>
          </p:cNvPr>
          <p:cNvSpPr txBox="1"/>
          <p:nvPr/>
        </p:nvSpPr>
        <p:spPr>
          <a:xfrm>
            <a:off x="15025283" y="2756521"/>
            <a:ext cx="3285543" cy="1077218"/>
          </a:xfrm>
          <a:prstGeom prst="rect">
            <a:avLst/>
          </a:prstGeom>
          <a:noFill/>
        </p:spPr>
        <p:txBody>
          <a:bodyPr wrap="square" rtlCol="0">
            <a:spAutoFit/>
          </a:bodyPr>
          <a:lstStyle/>
          <a:p>
            <a:pPr algn="ctr"/>
            <a:r>
              <a:rPr lang="fr-FR" sz="1600" spc="-5" dirty="0">
                <a:solidFill>
                  <a:schemeClr val="tx1">
                    <a:lumMod val="85000"/>
                  </a:schemeClr>
                </a:solidFill>
                <a:latin typeface="Rubik" panose="00000500000000000000" pitchFamily="2" charset="-79"/>
                <a:cs typeface="Rubik" panose="00000500000000000000" pitchFamily="2" charset="-79"/>
              </a:rPr>
              <a:t>Avec cette nouvelle gamme, KENNOL  propose des solutions pour tous vos besoins techniques.</a:t>
            </a:r>
          </a:p>
        </p:txBody>
      </p:sp>
      <p:grpSp>
        <p:nvGrpSpPr>
          <p:cNvPr id="32" name="Groupe 31">
            <a:extLst>
              <a:ext uri="{FF2B5EF4-FFF2-40B4-BE49-F238E27FC236}">
                <a16:creationId xmlns:a16="http://schemas.microsoft.com/office/drawing/2014/main" id="{F8BBD2CF-07F9-4556-AD74-76387C9E41A7}"/>
              </a:ext>
            </a:extLst>
          </p:cNvPr>
          <p:cNvGrpSpPr/>
          <p:nvPr/>
        </p:nvGrpSpPr>
        <p:grpSpPr>
          <a:xfrm>
            <a:off x="3271044" y="2759075"/>
            <a:ext cx="2772407" cy="561801"/>
            <a:chOff x="14358544" y="2911475"/>
            <a:chExt cx="2772407" cy="561801"/>
          </a:xfrm>
        </p:grpSpPr>
        <p:grpSp>
          <p:nvGrpSpPr>
            <p:cNvPr id="9" name="Groupe 8">
              <a:extLst>
                <a:ext uri="{FF2B5EF4-FFF2-40B4-BE49-F238E27FC236}">
                  <a16:creationId xmlns:a16="http://schemas.microsoft.com/office/drawing/2014/main" id="{736717CA-8D6A-47CD-A3D3-4647B1768414}"/>
                </a:ext>
              </a:extLst>
            </p:cNvPr>
            <p:cNvGrpSpPr/>
            <p:nvPr/>
          </p:nvGrpSpPr>
          <p:grpSpPr>
            <a:xfrm>
              <a:off x="14358544" y="2911475"/>
              <a:ext cx="2772407" cy="521865"/>
              <a:chOff x="14358544" y="2713186"/>
              <a:chExt cx="2772407" cy="521865"/>
            </a:xfrm>
          </p:grpSpPr>
          <p:pic>
            <p:nvPicPr>
              <p:cNvPr id="36" name="Graphique 35">
                <a:extLst>
                  <a:ext uri="{FF2B5EF4-FFF2-40B4-BE49-F238E27FC236}">
                    <a16:creationId xmlns:a16="http://schemas.microsoft.com/office/drawing/2014/main" id="{A49C6D47-6154-4E44-BF65-EB991E5D31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358544" y="2713186"/>
                <a:ext cx="2772407" cy="521865"/>
              </a:xfrm>
              <a:prstGeom prst="rect">
                <a:avLst/>
              </a:prstGeom>
            </p:spPr>
          </p:pic>
          <p:sp>
            <p:nvSpPr>
              <p:cNvPr id="37" name="Rectangle 36">
                <a:extLst>
                  <a:ext uri="{FF2B5EF4-FFF2-40B4-BE49-F238E27FC236}">
                    <a16:creationId xmlns:a16="http://schemas.microsoft.com/office/drawing/2014/main" id="{82304454-BAA4-4C78-B828-D2964FCCFD6E}"/>
                  </a:ext>
                </a:extLst>
              </p:cNvPr>
              <p:cNvSpPr/>
              <p:nvPr/>
            </p:nvSpPr>
            <p:spPr>
              <a:xfrm>
                <a:off x="14664317" y="2781872"/>
                <a:ext cx="2098973" cy="400110"/>
              </a:xfrm>
              <a:prstGeom prst="rect">
                <a:avLst/>
              </a:prstGeom>
            </p:spPr>
            <p:txBody>
              <a:bodyPr wrap="none">
                <a:spAutoFit/>
              </a:bodyPr>
              <a:lstStyle/>
              <a:p>
                <a:pPr marL="12700" algn="ctr">
                  <a:spcBef>
                    <a:spcPts val="1085"/>
                  </a:spcBef>
                  <a:tabLst>
                    <a:tab pos="1009015" algn="l"/>
                  </a:tabLst>
                </a:pPr>
                <a:r>
                  <a:rPr lang="fr-FR" sz="2000" b="1" spc="-5" dirty="0">
                    <a:latin typeface="Rubik" panose="00000500000000000000" pitchFamily="2" charset="-79"/>
                    <a:cs typeface="Rubik" panose="00000500000000000000" pitchFamily="2" charset="-79"/>
                  </a:rPr>
                  <a:t>POIDS LOURDS</a:t>
                </a:r>
                <a:endParaRPr lang="fr-FR" sz="2000" dirty="0">
                  <a:latin typeface="Rubik" panose="00000500000000000000" pitchFamily="2" charset="-79"/>
                  <a:cs typeface="Rubik" panose="00000500000000000000" pitchFamily="2" charset="-79"/>
                </a:endParaRPr>
              </a:p>
            </p:txBody>
          </p:sp>
        </p:grpSp>
        <p:sp>
          <p:nvSpPr>
            <p:cNvPr id="78" name="Rectangle 77">
              <a:extLst>
                <a:ext uri="{FF2B5EF4-FFF2-40B4-BE49-F238E27FC236}">
                  <a16:creationId xmlns:a16="http://schemas.microsoft.com/office/drawing/2014/main" id="{3E46AB1F-5104-4392-B3D3-EC3793C735A3}"/>
                </a:ext>
              </a:extLst>
            </p:cNvPr>
            <p:cNvSpPr/>
            <p:nvPr/>
          </p:nvSpPr>
          <p:spPr>
            <a:xfrm>
              <a:off x="15647485" y="3165499"/>
              <a:ext cx="197490" cy="307777"/>
            </a:xfrm>
            <a:prstGeom prst="rect">
              <a:avLst/>
            </a:prstGeom>
          </p:spPr>
          <p:txBody>
            <a:bodyPr wrap="none">
              <a:spAutoFit/>
            </a:bodyPr>
            <a:lstStyle/>
            <a:p>
              <a:pPr marL="12700" algn="ctr">
                <a:spcBef>
                  <a:spcPts val="1085"/>
                </a:spcBef>
                <a:tabLst>
                  <a:tab pos="1009015" algn="l"/>
                </a:tabLst>
              </a:pPr>
              <a:endParaRPr lang="fr-FR" sz="1400" b="1" i="1" dirty="0">
                <a:solidFill>
                  <a:schemeClr val="bg1"/>
                </a:solidFill>
                <a:latin typeface="Rubik" panose="00000500000000000000" pitchFamily="2" charset="-79"/>
                <a:cs typeface="Rubik" panose="00000500000000000000" pitchFamily="2" charset="-79"/>
              </a:endParaRPr>
            </a:p>
          </p:txBody>
        </p:sp>
      </p:grpSp>
      <p:grpSp>
        <p:nvGrpSpPr>
          <p:cNvPr id="65" name="Groupe 64">
            <a:extLst>
              <a:ext uri="{FF2B5EF4-FFF2-40B4-BE49-F238E27FC236}">
                <a16:creationId xmlns:a16="http://schemas.microsoft.com/office/drawing/2014/main" id="{2F3BF61C-9E9F-42DB-9977-FC9AB3E858FE}"/>
              </a:ext>
            </a:extLst>
          </p:cNvPr>
          <p:cNvGrpSpPr/>
          <p:nvPr/>
        </p:nvGrpSpPr>
        <p:grpSpPr>
          <a:xfrm>
            <a:off x="12389049" y="9450603"/>
            <a:ext cx="1694116" cy="594250"/>
            <a:chOff x="15984386" y="7427442"/>
            <a:chExt cx="2682043" cy="594250"/>
          </a:xfrm>
        </p:grpSpPr>
        <p:grpSp>
          <p:nvGrpSpPr>
            <p:cNvPr id="11" name="Groupe 10">
              <a:extLst>
                <a:ext uri="{FF2B5EF4-FFF2-40B4-BE49-F238E27FC236}">
                  <a16:creationId xmlns:a16="http://schemas.microsoft.com/office/drawing/2014/main" id="{D20E6B54-1657-42D1-90A4-84F657477862}"/>
                </a:ext>
              </a:extLst>
            </p:cNvPr>
            <p:cNvGrpSpPr/>
            <p:nvPr/>
          </p:nvGrpSpPr>
          <p:grpSpPr>
            <a:xfrm>
              <a:off x="15984386" y="7427442"/>
              <a:ext cx="2682043" cy="594250"/>
              <a:chOff x="15984386" y="7229153"/>
              <a:chExt cx="2682043" cy="594250"/>
            </a:xfrm>
          </p:grpSpPr>
          <p:pic>
            <p:nvPicPr>
              <p:cNvPr id="21" name="Graphique 20">
                <a:extLst>
                  <a:ext uri="{FF2B5EF4-FFF2-40B4-BE49-F238E27FC236}">
                    <a16:creationId xmlns:a16="http://schemas.microsoft.com/office/drawing/2014/main" id="{1AD8EF64-22DC-4C3D-8ADE-5469246661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984386" y="7229153"/>
                <a:ext cx="2682043" cy="594250"/>
              </a:xfrm>
              <a:prstGeom prst="rect">
                <a:avLst/>
              </a:prstGeom>
            </p:spPr>
          </p:pic>
          <p:sp>
            <p:nvSpPr>
              <p:cNvPr id="23" name="Rectangle 22">
                <a:extLst>
                  <a:ext uri="{FF2B5EF4-FFF2-40B4-BE49-F238E27FC236}">
                    <a16:creationId xmlns:a16="http://schemas.microsoft.com/office/drawing/2014/main" id="{C3833073-F5C2-4DC6-AEFD-269BCCEDE94E}"/>
                  </a:ext>
                </a:extLst>
              </p:cNvPr>
              <p:cNvSpPr/>
              <p:nvPr/>
            </p:nvSpPr>
            <p:spPr>
              <a:xfrm>
                <a:off x="16591795" y="7326223"/>
                <a:ext cx="1496161" cy="400110"/>
              </a:xfrm>
              <a:prstGeom prst="rect">
                <a:avLst/>
              </a:prstGeom>
            </p:spPr>
            <p:txBody>
              <a:bodyPr wrap="square">
                <a:spAutoFit/>
              </a:bodyPr>
              <a:lstStyle/>
              <a:p>
                <a:pPr marL="12700">
                  <a:spcBef>
                    <a:spcPts val="1085"/>
                  </a:spcBef>
                  <a:tabLst>
                    <a:tab pos="1009015" algn="l"/>
                  </a:tabLst>
                </a:pPr>
                <a:r>
                  <a:rPr lang="fr-FR" sz="2000" b="1" spc="-5" dirty="0">
                    <a:latin typeface="Rubik" panose="00000500000000000000" pitchFamily="2" charset="-79"/>
                    <a:cs typeface="Rubik" panose="00000500000000000000" pitchFamily="2" charset="-79"/>
                  </a:rPr>
                  <a:t>MOTO</a:t>
                </a:r>
                <a:endParaRPr lang="fr-FR" sz="2000" dirty="0">
                  <a:latin typeface="Rubik" panose="00000500000000000000" pitchFamily="2" charset="-79"/>
                  <a:cs typeface="Rubik" panose="00000500000000000000" pitchFamily="2" charset="-79"/>
                </a:endParaRPr>
              </a:p>
            </p:txBody>
          </p:sp>
        </p:grpSp>
        <p:sp>
          <p:nvSpPr>
            <p:cNvPr id="80" name="Rectangle 79">
              <a:extLst>
                <a:ext uri="{FF2B5EF4-FFF2-40B4-BE49-F238E27FC236}">
                  <a16:creationId xmlns:a16="http://schemas.microsoft.com/office/drawing/2014/main" id="{35A4E90A-1736-43AD-B6B2-8D599CE2A69F}"/>
                </a:ext>
              </a:extLst>
            </p:cNvPr>
            <p:cNvSpPr/>
            <p:nvPr/>
          </p:nvSpPr>
          <p:spPr>
            <a:xfrm>
              <a:off x="17241132" y="7676854"/>
              <a:ext cx="197490" cy="307777"/>
            </a:xfrm>
            <a:prstGeom prst="rect">
              <a:avLst/>
            </a:prstGeom>
          </p:spPr>
          <p:txBody>
            <a:bodyPr wrap="none">
              <a:spAutoFit/>
            </a:bodyPr>
            <a:lstStyle/>
            <a:p>
              <a:pPr marL="12700" algn="ctr">
                <a:spcBef>
                  <a:spcPts val="1085"/>
                </a:spcBef>
                <a:tabLst>
                  <a:tab pos="1009015" algn="l"/>
                </a:tabLst>
              </a:pPr>
              <a:endParaRPr lang="fr-FR" sz="1400" b="1" i="1" dirty="0">
                <a:solidFill>
                  <a:schemeClr val="bg1"/>
                </a:solidFill>
                <a:latin typeface="Rubik" panose="00000500000000000000" pitchFamily="2" charset="-79"/>
                <a:cs typeface="Rubik" panose="00000500000000000000" pitchFamily="2" charset="-79"/>
              </a:endParaRPr>
            </a:p>
          </p:txBody>
        </p:sp>
      </p:grpSp>
      <p:sp>
        <p:nvSpPr>
          <p:cNvPr id="34" name="ZoneTexte 33">
            <a:extLst>
              <a:ext uri="{FF2B5EF4-FFF2-40B4-BE49-F238E27FC236}">
                <a16:creationId xmlns:a16="http://schemas.microsoft.com/office/drawing/2014/main" id="{5E67B0A5-282D-4D01-8C22-462C42C173F0}"/>
              </a:ext>
            </a:extLst>
          </p:cNvPr>
          <p:cNvSpPr txBox="1"/>
          <p:nvPr/>
        </p:nvSpPr>
        <p:spPr>
          <a:xfrm>
            <a:off x="6700044" y="10101899"/>
            <a:ext cx="3125845" cy="830997"/>
          </a:xfrm>
          <a:prstGeom prst="rect">
            <a:avLst/>
          </a:prstGeom>
          <a:noFill/>
        </p:spPr>
        <p:txBody>
          <a:bodyPr wrap="square" rtlCol="0">
            <a:spAutoFit/>
          </a:bodyPr>
          <a:lstStyle/>
          <a:p>
            <a:pPr algn="ctr"/>
            <a:r>
              <a:rPr lang="fr-FR" sz="1600" spc="-5" dirty="0">
                <a:solidFill>
                  <a:schemeClr val="tx1">
                    <a:lumMod val="85000"/>
                  </a:schemeClr>
                </a:solidFill>
                <a:latin typeface="Rubik" panose="00000500000000000000" pitchFamily="2" charset="-79"/>
                <a:cs typeface="Rubik" panose="00000500000000000000" pitchFamily="2" charset="-79"/>
              </a:rPr>
              <a:t>Donnez la vie à votre moteur avec nos solutions performantes.</a:t>
            </a:r>
          </a:p>
        </p:txBody>
      </p:sp>
      <p:sp>
        <p:nvSpPr>
          <p:cNvPr id="35" name="ZoneTexte 34">
            <a:extLst>
              <a:ext uri="{FF2B5EF4-FFF2-40B4-BE49-F238E27FC236}">
                <a16:creationId xmlns:a16="http://schemas.microsoft.com/office/drawing/2014/main" id="{06B0399D-72D5-4DF7-A46A-25F4CA8E5F0A}"/>
              </a:ext>
            </a:extLst>
          </p:cNvPr>
          <p:cNvSpPr txBox="1"/>
          <p:nvPr/>
        </p:nvSpPr>
        <p:spPr>
          <a:xfrm>
            <a:off x="11740440" y="10083186"/>
            <a:ext cx="3021912" cy="830997"/>
          </a:xfrm>
          <a:prstGeom prst="rect">
            <a:avLst/>
          </a:prstGeom>
          <a:noFill/>
        </p:spPr>
        <p:txBody>
          <a:bodyPr wrap="square" rtlCol="0">
            <a:spAutoFit/>
          </a:bodyPr>
          <a:lstStyle/>
          <a:p>
            <a:pPr algn="ctr"/>
            <a:r>
              <a:rPr lang="fr-FR" sz="1600" spc="-5" dirty="0">
                <a:solidFill>
                  <a:schemeClr val="tx1">
                    <a:lumMod val="85000"/>
                  </a:schemeClr>
                </a:solidFill>
                <a:latin typeface="Rubik" panose="00000500000000000000" pitchFamily="2" charset="-79"/>
                <a:cs typeface="Rubik" panose="00000500000000000000" pitchFamily="2" charset="-79"/>
              </a:rPr>
              <a:t>Libérez le potentiel de votre 2 roues avec notre gamme MOTO.</a:t>
            </a:r>
          </a:p>
        </p:txBody>
      </p:sp>
      <p:grpSp>
        <p:nvGrpSpPr>
          <p:cNvPr id="59" name="Groupe 58">
            <a:extLst>
              <a:ext uri="{FF2B5EF4-FFF2-40B4-BE49-F238E27FC236}">
                <a16:creationId xmlns:a16="http://schemas.microsoft.com/office/drawing/2014/main" id="{99EA51AA-FD64-4A10-8AD8-C4C781BFAFD7}"/>
              </a:ext>
            </a:extLst>
          </p:cNvPr>
          <p:cNvGrpSpPr/>
          <p:nvPr/>
        </p:nvGrpSpPr>
        <p:grpSpPr>
          <a:xfrm>
            <a:off x="14300314" y="1828085"/>
            <a:ext cx="4785064" cy="884329"/>
            <a:chOff x="2306530" y="2826771"/>
            <a:chExt cx="4393514" cy="884329"/>
          </a:xfrm>
        </p:grpSpPr>
        <p:grpSp>
          <p:nvGrpSpPr>
            <p:cNvPr id="61" name="Groupe 60">
              <a:extLst>
                <a:ext uri="{FF2B5EF4-FFF2-40B4-BE49-F238E27FC236}">
                  <a16:creationId xmlns:a16="http://schemas.microsoft.com/office/drawing/2014/main" id="{BCC5F57F-4503-430B-8F44-7A78BD45E3AA}"/>
                </a:ext>
              </a:extLst>
            </p:cNvPr>
            <p:cNvGrpSpPr/>
            <p:nvPr/>
          </p:nvGrpSpPr>
          <p:grpSpPr>
            <a:xfrm>
              <a:off x="2306530" y="2826771"/>
              <a:ext cx="4393514" cy="856094"/>
              <a:chOff x="3890288" y="2628482"/>
              <a:chExt cx="4393514" cy="856094"/>
            </a:xfrm>
          </p:grpSpPr>
          <p:pic>
            <p:nvPicPr>
              <p:cNvPr id="67" name="Graphique 66">
                <a:extLst>
                  <a:ext uri="{FF2B5EF4-FFF2-40B4-BE49-F238E27FC236}">
                    <a16:creationId xmlns:a16="http://schemas.microsoft.com/office/drawing/2014/main" id="{777C2B86-ED5D-47F6-B329-D8F0EDC255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90288" y="2628482"/>
                <a:ext cx="4393514" cy="856094"/>
              </a:xfrm>
              <a:prstGeom prst="rect">
                <a:avLst/>
              </a:prstGeom>
            </p:spPr>
          </p:pic>
          <p:sp>
            <p:nvSpPr>
              <p:cNvPr id="68" name="Rectangle 67">
                <a:extLst>
                  <a:ext uri="{FF2B5EF4-FFF2-40B4-BE49-F238E27FC236}">
                    <a16:creationId xmlns:a16="http://schemas.microsoft.com/office/drawing/2014/main" id="{BF0F337F-6DE9-4753-A9BB-1C3E193792AB}"/>
                  </a:ext>
                </a:extLst>
              </p:cNvPr>
              <p:cNvSpPr/>
              <p:nvPr/>
            </p:nvSpPr>
            <p:spPr>
              <a:xfrm>
                <a:off x="4004975" y="2738629"/>
                <a:ext cx="4135427" cy="707886"/>
              </a:xfrm>
              <a:prstGeom prst="rect">
                <a:avLst/>
              </a:prstGeom>
            </p:spPr>
            <p:txBody>
              <a:bodyPr wrap="none">
                <a:spAutoFit/>
              </a:bodyPr>
              <a:lstStyle/>
              <a:p>
                <a:pPr marL="12700" algn="ctr">
                  <a:spcBef>
                    <a:spcPts val="1085"/>
                  </a:spcBef>
                  <a:tabLst>
                    <a:tab pos="1009015" algn="l"/>
                  </a:tabLst>
                </a:pPr>
                <a:r>
                  <a:rPr lang="fr-FR" sz="2000" b="1" spc="-5" dirty="0">
                    <a:latin typeface="Rubik" panose="00000500000000000000" pitchFamily="2" charset="-79"/>
                    <a:cs typeface="Rubik" panose="00000500000000000000" pitchFamily="2" charset="-79"/>
                  </a:rPr>
                  <a:t>HYDRAULIQUE, AGRICULTURE  </a:t>
                </a:r>
                <a:br>
                  <a:rPr lang="fr-FR" sz="2000" b="1" spc="-5" dirty="0">
                    <a:latin typeface="Rubik" panose="00000500000000000000" pitchFamily="2" charset="-79"/>
                    <a:cs typeface="Rubik" panose="00000500000000000000" pitchFamily="2" charset="-79"/>
                  </a:rPr>
                </a:br>
                <a:r>
                  <a:rPr lang="fr-FR" sz="2000" b="1" spc="-5" dirty="0">
                    <a:latin typeface="Rubik" panose="00000500000000000000" pitchFamily="2" charset="-79"/>
                    <a:cs typeface="Rubik" panose="00000500000000000000" pitchFamily="2" charset="-79"/>
                  </a:rPr>
                  <a:t>ET TRAVAUX PUBLICS</a:t>
                </a:r>
                <a:endParaRPr lang="fr-FR" sz="2000" dirty="0">
                  <a:latin typeface="Rubik" panose="00000500000000000000" pitchFamily="2" charset="-79"/>
                  <a:cs typeface="Rubik" panose="00000500000000000000" pitchFamily="2" charset="-79"/>
                </a:endParaRPr>
              </a:p>
            </p:txBody>
          </p:sp>
        </p:grpSp>
        <p:sp>
          <p:nvSpPr>
            <p:cNvPr id="64" name="Rectangle 63">
              <a:extLst>
                <a:ext uri="{FF2B5EF4-FFF2-40B4-BE49-F238E27FC236}">
                  <a16:creationId xmlns:a16="http://schemas.microsoft.com/office/drawing/2014/main" id="{F2BF3061-23DA-48AE-BD21-FB0C4ACF7416}"/>
                </a:ext>
              </a:extLst>
            </p:cNvPr>
            <p:cNvSpPr/>
            <p:nvPr/>
          </p:nvSpPr>
          <p:spPr>
            <a:xfrm>
              <a:off x="4410935" y="3403323"/>
              <a:ext cx="197490" cy="307777"/>
            </a:xfrm>
            <a:prstGeom prst="rect">
              <a:avLst/>
            </a:prstGeom>
          </p:spPr>
          <p:txBody>
            <a:bodyPr wrap="none">
              <a:spAutoFit/>
            </a:bodyPr>
            <a:lstStyle/>
            <a:p>
              <a:pPr marL="12700" algn="ctr">
                <a:spcBef>
                  <a:spcPts val="1085"/>
                </a:spcBef>
                <a:tabLst>
                  <a:tab pos="1009015" algn="l"/>
                </a:tabLst>
              </a:pPr>
              <a:endParaRPr lang="fr-FR" sz="1400" b="1" i="1" dirty="0">
                <a:solidFill>
                  <a:schemeClr val="bg1"/>
                </a:solidFill>
                <a:latin typeface="Rubik" panose="00000500000000000000" pitchFamily="2" charset="-79"/>
                <a:cs typeface="Rubik" panose="00000500000000000000" pitchFamily="2" charset="-79"/>
              </a:endParaRPr>
            </a:p>
          </p:txBody>
        </p:sp>
      </p:grpSp>
      <p:cxnSp>
        <p:nvCxnSpPr>
          <p:cNvPr id="72" name="Connecteur : en angle 71">
            <a:extLst>
              <a:ext uri="{FF2B5EF4-FFF2-40B4-BE49-F238E27FC236}">
                <a16:creationId xmlns:a16="http://schemas.microsoft.com/office/drawing/2014/main" id="{643C8A98-3FE4-4400-8354-063471D4D4CD}"/>
              </a:ext>
            </a:extLst>
          </p:cNvPr>
          <p:cNvCxnSpPr>
            <a:cxnSpLocks/>
          </p:cNvCxnSpPr>
          <p:nvPr/>
        </p:nvCxnSpPr>
        <p:spPr>
          <a:xfrm>
            <a:off x="5874325" y="3022615"/>
            <a:ext cx="2551364" cy="585786"/>
          </a:xfrm>
          <a:prstGeom prst="bentConnector3">
            <a:avLst>
              <a:gd name="adj1" fmla="val 50000"/>
            </a:avLst>
          </a:prstGeom>
          <a:ln w="34925" cap="rnd">
            <a:solidFill>
              <a:srgbClr val="E41B13"/>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73" name="Connecteur : en angle 72">
            <a:extLst>
              <a:ext uri="{FF2B5EF4-FFF2-40B4-BE49-F238E27FC236}">
                <a16:creationId xmlns:a16="http://schemas.microsoft.com/office/drawing/2014/main" id="{AA0619FA-D012-493C-BDEA-772145B65BE9}"/>
              </a:ext>
            </a:extLst>
          </p:cNvPr>
          <p:cNvCxnSpPr>
            <a:cxnSpLocks/>
          </p:cNvCxnSpPr>
          <p:nvPr/>
        </p:nvCxnSpPr>
        <p:spPr>
          <a:xfrm flipV="1">
            <a:off x="8893007" y="9189061"/>
            <a:ext cx="1148245" cy="594662"/>
          </a:xfrm>
          <a:prstGeom prst="bentConnector3">
            <a:avLst>
              <a:gd name="adj1" fmla="val 99772"/>
            </a:avLst>
          </a:prstGeom>
          <a:ln w="34925" cap="rnd">
            <a:solidFill>
              <a:srgbClr val="E41B13"/>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75" name="Connecteur droit avec flèche 74">
            <a:extLst>
              <a:ext uri="{FF2B5EF4-FFF2-40B4-BE49-F238E27FC236}">
                <a16:creationId xmlns:a16="http://schemas.microsoft.com/office/drawing/2014/main" id="{033D3FE4-6CAE-42C4-A751-5F6A0FD2B183}"/>
              </a:ext>
            </a:extLst>
          </p:cNvPr>
          <p:cNvCxnSpPr>
            <a:cxnSpLocks/>
          </p:cNvCxnSpPr>
          <p:nvPr/>
        </p:nvCxnSpPr>
        <p:spPr>
          <a:xfrm flipV="1">
            <a:off x="13253244" y="8740450"/>
            <a:ext cx="0" cy="710153"/>
          </a:xfrm>
          <a:prstGeom prst="straightConnector1">
            <a:avLst/>
          </a:prstGeom>
          <a:ln w="34925" cap="rnd">
            <a:solidFill>
              <a:srgbClr val="E41B13"/>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76" name="Connecteur : en angle 75">
            <a:extLst>
              <a:ext uri="{FF2B5EF4-FFF2-40B4-BE49-F238E27FC236}">
                <a16:creationId xmlns:a16="http://schemas.microsoft.com/office/drawing/2014/main" id="{9793F42A-994D-49FB-B08C-7D86CE1F677A}"/>
              </a:ext>
            </a:extLst>
          </p:cNvPr>
          <p:cNvCxnSpPr>
            <a:cxnSpLocks/>
          </p:cNvCxnSpPr>
          <p:nvPr/>
        </p:nvCxnSpPr>
        <p:spPr>
          <a:xfrm flipV="1">
            <a:off x="5416057" y="8544894"/>
            <a:ext cx="531504" cy="529418"/>
          </a:xfrm>
          <a:prstGeom prst="bentConnector3">
            <a:avLst>
              <a:gd name="adj1" fmla="val 100600"/>
            </a:avLst>
          </a:prstGeom>
          <a:ln w="34925" cap="rnd">
            <a:solidFill>
              <a:srgbClr val="E41B13"/>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81" name="Connecteur : en angle 80">
            <a:extLst>
              <a:ext uri="{FF2B5EF4-FFF2-40B4-BE49-F238E27FC236}">
                <a16:creationId xmlns:a16="http://schemas.microsoft.com/office/drawing/2014/main" id="{427C4B23-20B3-462F-A3AB-72C8CDB13DA2}"/>
              </a:ext>
            </a:extLst>
          </p:cNvPr>
          <p:cNvCxnSpPr>
            <a:cxnSpLocks/>
            <a:stCxn id="45" idx="0"/>
          </p:cNvCxnSpPr>
          <p:nvPr/>
        </p:nvCxnSpPr>
        <p:spPr>
          <a:xfrm rot="16200000" flipV="1">
            <a:off x="16615029" y="6819537"/>
            <a:ext cx="536721" cy="1569763"/>
          </a:xfrm>
          <a:prstGeom prst="bentConnector2">
            <a:avLst/>
          </a:prstGeom>
          <a:ln w="34925" cap="rnd">
            <a:solidFill>
              <a:srgbClr val="E41B13"/>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41" name="ZoneTexte 40">
            <a:extLst>
              <a:ext uri="{FF2B5EF4-FFF2-40B4-BE49-F238E27FC236}">
                <a16:creationId xmlns:a16="http://schemas.microsoft.com/office/drawing/2014/main" id="{C594BF7D-01F8-4D47-9CB8-23AE87418C82}"/>
              </a:ext>
            </a:extLst>
          </p:cNvPr>
          <p:cNvSpPr txBox="1"/>
          <p:nvPr/>
        </p:nvSpPr>
        <p:spPr>
          <a:xfrm>
            <a:off x="713325" y="9445412"/>
            <a:ext cx="5063186" cy="830997"/>
          </a:xfrm>
          <a:prstGeom prst="rect">
            <a:avLst/>
          </a:prstGeom>
          <a:noFill/>
        </p:spPr>
        <p:txBody>
          <a:bodyPr wrap="square" rtlCol="0">
            <a:spAutoFit/>
          </a:bodyPr>
          <a:lstStyle/>
          <a:p>
            <a:pPr algn="ctr"/>
            <a:r>
              <a:rPr lang="fr-FR" sz="1600" spc="-5" dirty="0">
                <a:solidFill>
                  <a:schemeClr val="tx1">
                    <a:lumMod val="85000"/>
                  </a:schemeClr>
                </a:solidFill>
                <a:latin typeface="Rubik" panose="00000500000000000000" pitchFamily="2" charset="-79"/>
                <a:cs typeface="Rubik" panose="00000500000000000000" pitchFamily="2" charset="-79"/>
              </a:rPr>
              <a:t>Performance et Endurance  se déclinent désormais aussi en fluides BIO et Constructeurs, avec la gamme PERFORMANCE FLUID !</a:t>
            </a:r>
          </a:p>
        </p:txBody>
      </p:sp>
      <p:grpSp>
        <p:nvGrpSpPr>
          <p:cNvPr id="7" name="Groupe 6">
            <a:extLst>
              <a:ext uri="{FF2B5EF4-FFF2-40B4-BE49-F238E27FC236}">
                <a16:creationId xmlns:a16="http://schemas.microsoft.com/office/drawing/2014/main" id="{F6610199-CE67-45D9-AC93-0B5B8C2BBB98}"/>
              </a:ext>
            </a:extLst>
          </p:cNvPr>
          <p:cNvGrpSpPr/>
          <p:nvPr/>
        </p:nvGrpSpPr>
        <p:grpSpPr>
          <a:xfrm>
            <a:off x="948903" y="8812566"/>
            <a:ext cx="5315394" cy="562970"/>
            <a:chOff x="451644" y="5442486"/>
            <a:chExt cx="4123608" cy="562970"/>
          </a:xfrm>
        </p:grpSpPr>
        <p:grpSp>
          <p:nvGrpSpPr>
            <p:cNvPr id="3" name="Groupe 2">
              <a:extLst>
                <a:ext uri="{FF2B5EF4-FFF2-40B4-BE49-F238E27FC236}">
                  <a16:creationId xmlns:a16="http://schemas.microsoft.com/office/drawing/2014/main" id="{6FC9DFF9-65D9-4753-95F0-027C003C1BBA}"/>
                </a:ext>
              </a:extLst>
            </p:cNvPr>
            <p:cNvGrpSpPr/>
            <p:nvPr/>
          </p:nvGrpSpPr>
          <p:grpSpPr>
            <a:xfrm>
              <a:off x="451644" y="5442486"/>
              <a:ext cx="4123608" cy="521865"/>
              <a:chOff x="832643" y="4588290"/>
              <a:chExt cx="4123608" cy="521865"/>
            </a:xfrm>
          </p:grpSpPr>
          <p:pic>
            <p:nvPicPr>
              <p:cNvPr id="39" name="Graphique 38">
                <a:extLst>
                  <a:ext uri="{FF2B5EF4-FFF2-40B4-BE49-F238E27FC236}">
                    <a16:creationId xmlns:a16="http://schemas.microsoft.com/office/drawing/2014/main" id="{A97E6172-968D-422E-88C4-3C1DD56C44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2643" y="4588290"/>
                <a:ext cx="3520591" cy="521865"/>
              </a:xfrm>
              <a:prstGeom prst="rect">
                <a:avLst/>
              </a:prstGeom>
            </p:spPr>
          </p:pic>
          <p:sp>
            <p:nvSpPr>
              <p:cNvPr id="40" name="Rectangle 39">
                <a:extLst>
                  <a:ext uri="{FF2B5EF4-FFF2-40B4-BE49-F238E27FC236}">
                    <a16:creationId xmlns:a16="http://schemas.microsoft.com/office/drawing/2014/main" id="{3483212F-BFBB-4B36-858E-AFA71F46296D}"/>
                  </a:ext>
                </a:extLst>
              </p:cNvPr>
              <p:cNvSpPr/>
              <p:nvPr/>
            </p:nvSpPr>
            <p:spPr>
              <a:xfrm>
                <a:off x="918108" y="4648079"/>
                <a:ext cx="4038143" cy="400110"/>
              </a:xfrm>
              <a:prstGeom prst="rect">
                <a:avLst/>
              </a:prstGeom>
            </p:spPr>
            <p:txBody>
              <a:bodyPr wrap="square">
                <a:spAutoFit/>
              </a:bodyPr>
              <a:lstStyle/>
              <a:p>
                <a:pPr marL="12700">
                  <a:spcBef>
                    <a:spcPts val="1085"/>
                  </a:spcBef>
                  <a:tabLst>
                    <a:tab pos="1009015" algn="l"/>
                  </a:tabLst>
                </a:pPr>
                <a:r>
                  <a:rPr lang="fr-FR" sz="2000" b="1" spc="-5" dirty="0">
                    <a:latin typeface="Rubik" panose="00000500000000000000" pitchFamily="2" charset="-79"/>
                    <a:cs typeface="Rubik" panose="00000500000000000000" pitchFamily="2" charset="-79"/>
                  </a:rPr>
                  <a:t>LIQUIDES DE REFROIDISSEMENT</a:t>
                </a:r>
                <a:endParaRPr lang="fr-FR" sz="2000" dirty="0">
                  <a:latin typeface="Rubik" panose="00000500000000000000" pitchFamily="2" charset="-79"/>
                  <a:cs typeface="Rubik" panose="00000500000000000000" pitchFamily="2" charset="-79"/>
                </a:endParaRPr>
              </a:p>
            </p:txBody>
          </p:sp>
        </p:grpSp>
        <p:sp>
          <p:nvSpPr>
            <p:cNvPr id="56" name="Rectangle 55">
              <a:extLst>
                <a:ext uri="{FF2B5EF4-FFF2-40B4-BE49-F238E27FC236}">
                  <a16:creationId xmlns:a16="http://schemas.microsoft.com/office/drawing/2014/main" id="{D2BDC0FC-CAE6-42CE-9D7E-8AE9FD4D0B17}"/>
                </a:ext>
              </a:extLst>
            </p:cNvPr>
            <p:cNvSpPr/>
            <p:nvPr/>
          </p:nvSpPr>
          <p:spPr>
            <a:xfrm>
              <a:off x="2131180" y="5697679"/>
              <a:ext cx="153210" cy="307777"/>
            </a:xfrm>
            <a:prstGeom prst="rect">
              <a:avLst/>
            </a:prstGeom>
          </p:spPr>
          <p:txBody>
            <a:bodyPr wrap="none">
              <a:spAutoFit/>
            </a:bodyPr>
            <a:lstStyle/>
            <a:p>
              <a:pPr marL="12700" algn="ctr">
                <a:spcBef>
                  <a:spcPts val="1085"/>
                </a:spcBef>
                <a:tabLst>
                  <a:tab pos="1009015" algn="l"/>
                </a:tabLst>
              </a:pPr>
              <a:endParaRPr lang="fr-FR" sz="1400" b="1" i="1" dirty="0">
                <a:solidFill>
                  <a:schemeClr val="bg1"/>
                </a:solidFill>
                <a:latin typeface="Rubik" panose="00000500000000000000" pitchFamily="2" charset="-79"/>
                <a:cs typeface="Rubik" panose="00000500000000000000" pitchFamily="2" charset="-79"/>
              </a:endParaRPr>
            </a:p>
          </p:txBody>
        </p:sp>
      </p:grpSp>
      <p:cxnSp>
        <p:nvCxnSpPr>
          <p:cNvPr id="82" name="Connecteur : en angle 81">
            <a:extLst>
              <a:ext uri="{FF2B5EF4-FFF2-40B4-BE49-F238E27FC236}">
                <a16:creationId xmlns:a16="http://schemas.microsoft.com/office/drawing/2014/main" id="{67CB16E7-EFDC-47C0-81BB-EF97B6BF3432}"/>
              </a:ext>
            </a:extLst>
          </p:cNvPr>
          <p:cNvCxnSpPr>
            <a:cxnSpLocks/>
          </p:cNvCxnSpPr>
          <p:nvPr/>
        </p:nvCxnSpPr>
        <p:spPr>
          <a:xfrm rot="5400000">
            <a:off x="12295470" y="4209858"/>
            <a:ext cx="4231396" cy="334643"/>
          </a:xfrm>
          <a:prstGeom prst="bentConnector3">
            <a:avLst>
              <a:gd name="adj1" fmla="val -593"/>
            </a:avLst>
          </a:prstGeom>
          <a:ln w="34925" cap="rnd">
            <a:solidFill>
              <a:srgbClr val="E41B13"/>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13" name="Groupe 12">
            <a:extLst>
              <a:ext uri="{FF2B5EF4-FFF2-40B4-BE49-F238E27FC236}">
                <a16:creationId xmlns:a16="http://schemas.microsoft.com/office/drawing/2014/main" id="{8DF196AC-ABD7-49D4-8F71-BA33EB498774}"/>
              </a:ext>
            </a:extLst>
          </p:cNvPr>
          <p:cNvGrpSpPr/>
          <p:nvPr/>
        </p:nvGrpSpPr>
        <p:grpSpPr>
          <a:xfrm>
            <a:off x="16727105" y="7872779"/>
            <a:ext cx="1882330" cy="565161"/>
            <a:chOff x="8803266" y="9781202"/>
            <a:chExt cx="2082915" cy="565161"/>
          </a:xfrm>
        </p:grpSpPr>
        <p:grpSp>
          <p:nvGrpSpPr>
            <p:cNvPr id="5" name="Groupe 4">
              <a:extLst>
                <a:ext uri="{FF2B5EF4-FFF2-40B4-BE49-F238E27FC236}">
                  <a16:creationId xmlns:a16="http://schemas.microsoft.com/office/drawing/2014/main" id="{C33089B6-EE74-4629-93A2-2D851F68070B}"/>
                </a:ext>
              </a:extLst>
            </p:cNvPr>
            <p:cNvGrpSpPr/>
            <p:nvPr/>
          </p:nvGrpSpPr>
          <p:grpSpPr>
            <a:xfrm>
              <a:off x="8803266" y="9781202"/>
              <a:ext cx="2082915" cy="521865"/>
              <a:chOff x="8116703" y="9040710"/>
              <a:chExt cx="2082915" cy="521865"/>
            </a:xfrm>
          </p:grpSpPr>
          <p:pic>
            <p:nvPicPr>
              <p:cNvPr id="45" name="Graphique 44">
                <a:extLst>
                  <a:ext uri="{FF2B5EF4-FFF2-40B4-BE49-F238E27FC236}">
                    <a16:creationId xmlns:a16="http://schemas.microsoft.com/office/drawing/2014/main" id="{C5D08F1C-7DB8-4AC0-8512-151563FE238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16703" y="9040710"/>
                <a:ext cx="2082915" cy="521865"/>
              </a:xfrm>
              <a:prstGeom prst="rect">
                <a:avLst/>
              </a:prstGeom>
            </p:spPr>
          </p:pic>
          <p:sp>
            <p:nvSpPr>
              <p:cNvPr id="46" name="Rectangle 45">
                <a:extLst>
                  <a:ext uri="{FF2B5EF4-FFF2-40B4-BE49-F238E27FC236}">
                    <a16:creationId xmlns:a16="http://schemas.microsoft.com/office/drawing/2014/main" id="{A0C0CCD8-2313-4952-9C46-5DF2A25ABEFF}"/>
                  </a:ext>
                </a:extLst>
              </p:cNvPr>
              <p:cNvSpPr/>
              <p:nvPr/>
            </p:nvSpPr>
            <p:spPr>
              <a:xfrm>
                <a:off x="8451881" y="9128188"/>
                <a:ext cx="1596591" cy="400110"/>
              </a:xfrm>
              <a:prstGeom prst="rect">
                <a:avLst/>
              </a:prstGeom>
            </p:spPr>
            <p:txBody>
              <a:bodyPr wrap="square">
                <a:spAutoFit/>
              </a:bodyPr>
              <a:lstStyle/>
              <a:p>
                <a:pPr marL="12700">
                  <a:spcBef>
                    <a:spcPts val="1085"/>
                  </a:spcBef>
                  <a:tabLst>
                    <a:tab pos="1009015" algn="l"/>
                  </a:tabLst>
                </a:pPr>
                <a:r>
                  <a:rPr lang="fr-FR" sz="2000" b="1" spc="-5" dirty="0">
                    <a:latin typeface="Rubik" panose="00000500000000000000" pitchFamily="2" charset="-79"/>
                    <a:cs typeface="Rubik" panose="00000500000000000000" pitchFamily="2" charset="-79"/>
                  </a:rPr>
                  <a:t>ADDITIFS</a:t>
                </a:r>
                <a:endParaRPr lang="fr-FR" sz="2000" dirty="0">
                  <a:latin typeface="Rubik" panose="00000500000000000000" pitchFamily="2" charset="-79"/>
                  <a:cs typeface="Rubik" panose="00000500000000000000" pitchFamily="2" charset="-79"/>
                </a:endParaRPr>
              </a:p>
            </p:txBody>
          </p:sp>
        </p:grpSp>
        <p:sp>
          <p:nvSpPr>
            <p:cNvPr id="69" name="Rectangle 68">
              <a:extLst>
                <a:ext uri="{FF2B5EF4-FFF2-40B4-BE49-F238E27FC236}">
                  <a16:creationId xmlns:a16="http://schemas.microsoft.com/office/drawing/2014/main" id="{3F8AF6EF-FFA1-400A-9573-B90B1DE46A51}"/>
                </a:ext>
              </a:extLst>
            </p:cNvPr>
            <p:cNvSpPr/>
            <p:nvPr/>
          </p:nvSpPr>
          <p:spPr>
            <a:xfrm>
              <a:off x="9809738" y="10038586"/>
              <a:ext cx="197490" cy="307777"/>
            </a:xfrm>
            <a:prstGeom prst="rect">
              <a:avLst/>
            </a:prstGeom>
          </p:spPr>
          <p:txBody>
            <a:bodyPr wrap="none">
              <a:spAutoFit/>
            </a:bodyPr>
            <a:lstStyle/>
            <a:p>
              <a:pPr marL="12700" algn="ctr">
                <a:spcBef>
                  <a:spcPts val="1085"/>
                </a:spcBef>
                <a:tabLst>
                  <a:tab pos="1009015" algn="l"/>
                </a:tabLst>
              </a:pPr>
              <a:endParaRPr lang="fr-FR" sz="1400" b="1" i="1" dirty="0">
                <a:solidFill>
                  <a:schemeClr val="bg1"/>
                </a:solidFill>
                <a:latin typeface="Rubik" panose="00000500000000000000" pitchFamily="2" charset="-79"/>
                <a:cs typeface="Rubik" panose="00000500000000000000" pitchFamily="2" charset="-79"/>
              </a:endParaRPr>
            </a:p>
          </p:txBody>
        </p:sp>
      </p:grpSp>
      <p:grpSp>
        <p:nvGrpSpPr>
          <p:cNvPr id="58" name="Groupe 57">
            <a:extLst>
              <a:ext uri="{FF2B5EF4-FFF2-40B4-BE49-F238E27FC236}">
                <a16:creationId xmlns:a16="http://schemas.microsoft.com/office/drawing/2014/main" id="{CA68561D-28A7-4AD2-A592-B2202CBD9866}"/>
              </a:ext>
            </a:extLst>
          </p:cNvPr>
          <p:cNvGrpSpPr/>
          <p:nvPr/>
        </p:nvGrpSpPr>
        <p:grpSpPr>
          <a:xfrm>
            <a:off x="7570954" y="9522988"/>
            <a:ext cx="1472824" cy="760252"/>
            <a:chOff x="16614600" y="5237595"/>
            <a:chExt cx="1472824" cy="760252"/>
          </a:xfrm>
        </p:grpSpPr>
        <p:grpSp>
          <p:nvGrpSpPr>
            <p:cNvPr id="10" name="Groupe 9">
              <a:extLst>
                <a:ext uri="{FF2B5EF4-FFF2-40B4-BE49-F238E27FC236}">
                  <a16:creationId xmlns:a16="http://schemas.microsoft.com/office/drawing/2014/main" id="{96A9E06D-DED8-49DC-A93E-86105FF75492}"/>
                </a:ext>
              </a:extLst>
            </p:cNvPr>
            <p:cNvGrpSpPr/>
            <p:nvPr/>
          </p:nvGrpSpPr>
          <p:grpSpPr>
            <a:xfrm>
              <a:off x="16614600" y="5237595"/>
              <a:ext cx="1472824" cy="760252"/>
              <a:chOff x="16614600" y="5039306"/>
              <a:chExt cx="1472824" cy="760252"/>
            </a:xfrm>
          </p:grpSpPr>
          <p:pic>
            <p:nvPicPr>
              <p:cNvPr id="28" name="Graphique 27">
                <a:extLst>
                  <a:ext uri="{FF2B5EF4-FFF2-40B4-BE49-F238E27FC236}">
                    <a16:creationId xmlns:a16="http://schemas.microsoft.com/office/drawing/2014/main" id="{B1AA736B-7845-42C6-B1A4-23DBEE0759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614600" y="5039306"/>
                <a:ext cx="1472824" cy="521865"/>
              </a:xfrm>
              <a:prstGeom prst="rect">
                <a:avLst/>
              </a:prstGeom>
            </p:spPr>
          </p:pic>
          <p:sp>
            <p:nvSpPr>
              <p:cNvPr id="30" name="Rectangle 29">
                <a:extLst>
                  <a:ext uri="{FF2B5EF4-FFF2-40B4-BE49-F238E27FC236}">
                    <a16:creationId xmlns:a16="http://schemas.microsoft.com/office/drawing/2014/main" id="{6F0BF5E5-EBA3-461B-ACA6-A846B0A593E7}"/>
                  </a:ext>
                </a:extLst>
              </p:cNvPr>
              <p:cNvSpPr/>
              <p:nvPr/>
            </p:nvSpPr>
            <p:spPr>
              <a:xfrm>
                <a:off x="16910845" y="5091672"/>
                <a:ext cx="911469" cy="707886"/>
              </a:xfrm>
              <a:prstGeom prst="rect">
                <a:avLst/>
              </a:prstGeom>
            </p:spPr>
            <p:txBody>
              <a:bodyPr wrap="square">
                <a:spAutoFit/>
              </a:bodyPr>
              <a:lstStyle/>
              <a:p>
                <a:pPr marL="12700">
                  <a:spcBef>
                    <a:spcPts val="1085"/>
                  </a:spcBef>
                  <a:tabLst>
                    <a:tab pos="1009015" algn="l"/>
                  </a:tabLst>
                </a:pPr>
                <a:r>
                  <a:rPr lang="fr-FR" sz="2000" b="1" spc="-5" dirty="0">
                    <a:latin typeface="Rubik" panose="00000500000000000000" pitchFamily="2" charset="-79"/>
                    <a:cs typeface="Rubik" panose="00000500000000000000" pitchFamily="2" charset="-79"/>
                  </a:rPr>
                  <a:t>AUTO</a:t>
                </a:r>
                <a:endParaRPr lang="fr-FR" sz="2000" dirty="0">
                  <a:latin typeface="Rubik" panose="00000500000000000000" pitchFamily="2" charset="-79"/>
                  <a:cs typeface="Rubik" panose="00000500000000000000" pitchFamily="2" charset="-79"/>
                </a:endParaRPr>
              </a:p>
            </p:txBody>
          </p:sp>
        </p:grpSp>
        <p:sp>
          <p:nvSpPr>
            <p:cNvPr id="79" name="Rectangle 78">
              <a:extLst>
                <a:ext uri="{FF2B5EF4-FFF2-40B4-BE49-F238E27FC236}">
                  <a16:creationId xmlns:a16="http://schemas.microsoft.com/office/drawing/2014/main" id="{1ABB87D7-69DF-4A10-9D0B-0646E0154914}"/>
                </a:ext>
              </a:extLst>
            </p:cNvPr>
            <p:cNvSpPr/>
            <p:nvPr/>
          </p:nvSpPr>
          <p:spPr>
            <a:xfrm>
              <a:off x="17271845" y="5490016"/>
              <a:ext cx="197490" cy="307777"/>
            </a:xfrm>
            <a:prstGeom prst="rect">
              <a:avLst/>
            </a:prstGeom>
          </p:spPr>
          <p:txBody>
            <a:bodyPr wrap="none">
              <a:spAutoFit/>
            </a:bodyPr>
            <a:lstStyle/>
            <a:p>
              <a:pPr marL="12700" algn="ctr">
                <a:spcBef>
                  <a:spcPts val="1085"/>
                </a:spcBef>
                <a:tabLst>
                  <a:tab pos="1009015" algn="l"/>
                </a:tabLst>
              </a:pPr>
              <a:endParaRPr lang="fr-FR" sz="1400" b="1" i="1" dirty="0">
                <a:solidFill>
                  <a:schemeClr val="bg1"/>
                </a:solidFill>
                <a:latin typeface="Rubik" panose="00000500000000000000" pitchFamily="2" charset="-79"/>
                <a:cs typeface="Rubik" panose="00000500000000000000" pitchFamily="2" charset="-79"/>
              </a:endParaRPr>
            </a:p>
          </p:txBody>
        </p:sp>
      </p:grpSp>
      <p:cxnSp>
        <p:nvCxnSpPr>
          <p:cNvPr id="31" name="Connecteur : en angle 30">
            <a:extLst>
              <a:ext uri="{FF2B5EF4-FFF2-40B4-BE49-F238E27FC236}">
                <a16:creationId xmlns:a16="http://schemas.microsoft.com/office/drawing/2014/main" id="{66D255E7-5A99-7DBE-416E-0160EB6E61A7}"/>
              </a:ext>
            </a:extLst>
          </p:cNvPr>
          <p:cNvCxnSpPr>
            <a:cxnSpLocks/>
            <a:stCxn id="66" idx="1"/>
          </p:cNvCxnSpPr>
          <p:nvPr/>
        </p:nvCxnSpPr>
        <p:spPr>
          <a:xfrm rot="10800000" flipV="1">
            <a:off x="14972032" y="5272116"/>
            <a:ext cx="648979" cy="1332620"/>
          </a:xfrm>
          <a:prstGeom prst="bentConnector2">
            <a:avLst/>
          </a:prstGeom>
          <a:ln w="34925" cap="rnd">
            <a:solidFill>
              <a:srgbClr val="E41B13"/>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57" name="Groupe 56">
            <a:extLst>
              <a:ext uri="{FF2B5EF4-FFF2-40B4-BE49-F238E27FC236}">
                <a16:creationId xmlns:a16="http://schemas.microsoft.com/office/drawing/2014/main" id="{EE0DC2E9-6841-6355-B005-6B044DF9561A}"/>
              </a:ext>
            </a:extLst>
          </p:cNvPr>
          <p:cNvGrpSpPr/>
          <p:nvPr/>
        </p:nvGrpSpPr>
        <p:grpSpPr>
          <a:xfrm>
            <a:off x="15621010" y="5011183"/>
            <a:ext cx="3671607" cy="562970"/>
            <a:chOff x="451643" y="5442486"/>
            <a:chExt cx="2848381" cy="562970"/>
          </a:xfrm>
        </p:grpSpPr>
        <p:grpSp>
          <p:nvGrpSpPr>
            <p:cNvPr id="60" name="Groupe 59">
              <a:extLst>
                <a:ext uri="{FF2B5EF4-FFF2-40B4-BE49-F238E27FC236}">
                  <a16:creationId xmlns:a16="http://schemas.microsoft.com/office/drawing/2014/main" id="{CAB0C065-11BC-067C-8A53-0B99A6903557}"/>
                </a:ext>
              </a:extLst>
            </p:cNvPr>
            <p:cNvGrpSpPr/>
            <p:nvPr/>
          </p:nvGrpSpPr>
          <p:grpSpPr>
            <a:xfrm>
              <a:off x="451643" y="5442486"/>
              <a:ext cx="2848381" cy="521865"/>
              <a:chOff x="832642" y="4588290"/>
              <a:chExt cx="2848381" cy="521865"/>
            </a:xfrm>
          </p:grpSpPr>
          <p:pic>
            <p:nvPicPr>
              <p:cNvPr id="66" name="Graphique 65">
                <a:extLst>
                  <a:ext uri="{FF2B5EF4-FFF2-40B4-BE49-F238E27FC236}">
                    <a16:creationId xmlns:a16="http://schemas.microsoft.com/office/drawing/2014/main" id="{3B8A27E7-5B00-58F9-49F8-5C1BF7013F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2642" y="4588290"/>
                <a:ext cx="2848381" cy="521865"/>
              </a:xfrm>
              <a:prstGeom prst="rect">
                <a:avLst/>
              </a:prstGeom>
            </p:spPr>
          </p:pic>
          <p:sp>
            <p:nvSpPr>
              <p:cNvPr id="70" name="Rectangle 69">
                <a:extLst>
                  <a:ext uri="{FF2B5EF4-FFF2-40B4-BE49-F238E27FC236}">
                    <a16:creationId xmlns:a16="http://schemas.microsoft.com/office/drawing/2014/main" id="{4F1BEF89-C10D-B732-9DD3-49831A4F7311}"/>
                  </a:ext>
                </a:extLst>
              </p:cNvPr>
              <p:cNvSpPr/>
              <p:nvPr/>
            </p:nvSpPr>
            <p:spPr>
              <a:xfrm>
                <a:off x="1028595" y="4658965"/>
                <a:ext cx="2456475" cy="400110"/>
              </a:xfrm>
              <a:prstGeom prst="rect">
                <a:avLst/>
              </a:prstGeom>
            </p:spPr>
            <p:txBody>
              <a:bodyPr wrap="square">
                <a:spAutoFit/>
              </a:bodyPr>
              <a:lstStyle/>
              <a:p>
                <a:pPr marL="12700">
                  <a:spcBef>
                    <a:spcPts val="1085"/>
                  </a:spcBef>
                  <a:tabLst>
                    <a:tab pos="1009015" algn="l"/>
                  </a:tabLst>
                </a:pPr>
                <a:r>
                  <a:rPr lang="fr-FR" sz="2000" b="1" spc="-5" dirty="0">
                    <a:latin typeface="Rubik" panose="00000500000000000000" pitchFamily="2" charset="-79"/>
                    <a:cs typeface="Rubik" panose="00000500000000000000" pitchFamily="2" charset="-79"/>
                  </a:rPr>
                  <a:t>LIQUIDES SPÉCIFIQUES</a:t>
                </a:r>
                <a:endParaRPr lang="fr-FR" sz="2000" dirty="0">
                  <a:latin typeface="Rubik" panose="00000500000000000000" pitchFamily="2" charset="-79"/>
                  <a:cs typeface="Rubik" panose="00000500000000000000" pitchFamily="2" charset="-79"/>
                </a:endParaRPr>
              </a:p>
            </p:txBody>
          </p:sp>
        </p:grpSp>
        <p:sp>
          <p:nvSpPr>
            <p:cNvPr id="62" name="Rectangle 61">
              <a:extLst>
                <a:ext uri="{FF2B5EF4-FFF2-40B4-BE49-F238E27FC236}">
                  <a16:creationId xmlns:a16="http://schemas.microsoft.com/office/drawing/2014/main" id="{0D82B269-E42A-AF4D-9D25-D4982BACF8AC}"/>
                </a:ext>
              </a:extLst>
            </p:cNvPr>
            <p:cNvSpPr/>
            <p:nvPr/>
          </p:nvSpPr>
          <p:spPr>
            <a:xfrm>
              <a:off x="2131180" y="5697679"/>
              <a:ext cx="153210" cy="307777"/>
            </a:xfrm>
            <a:prstGeom prst="rect">
              <a:avLst/>
            </a:prstGeom>
          </p:spPr>
          <p:txBody>
            <a:bodyPr wrap="none">
              <a:spAutoFit/>
            </a:bodyPr>
            <a:lstStyle/>
            <a:p>
              <a:pPr marL="12700" algn="ctr">
                <a:spcBef>
                  <a:spcPts val="1085"/>
                </a:spcBef>
                <a:tabLst>
                  <a:tab pos="1009015" algn="l"/>
                </a:tabLst>
              </a:pPr>
              <a:endParaRPr lang="fr-FR" sz="1400" b="1" i="1" dirty="0">
                <a:solidFill>
                  <a:schemeClr val="bg1"/>
                </a:solidFill>
                <a:latin typeface="Rubik" panose="00000500000000000000" pitchFamily="2" charset="-79"/>
                <a:cs typeface="Rubik" panose="00000500000000000000" pitchFamily="2" charset="-79"/>
              </a:endParaRPr>
            </a:p>
          </p:txBody>
        </p:sp>
      </p:grpSp>
      <p:sp>
        <p:nvSpPr>
          <p:cNvPr id="71" name="ZoneTexte 70">
            <a:extLst>
              <a:ext uri="{FF2B5EF4-FFF2-40B4-BE49-F238E27FC236}">
                <a16:creationId xmlns:a16="http://schemas.microsoft.com/office/drawing/2014/main" id="{34A879CD-5EA1-D049-673F-91C245A90582}"/>
              </a:ext>
            </a:extLst>
          </p:cNvPr>
          <p:cNvSpPr txBox="1"/>
          <p:nvPr/>
        </p:nvSpPr>
        <p:spPr>
          <a:xfrm>
            <a:off x="15802186" y="5603723"/>
            <a:ext cx="3285543" cy="584775"/>
          </a:xfrm>
          <a:prstGeom prst="rect">
            <a:avLst/>
          </a:prstGeom>
          <a:noFill/>
        </p:spPr>
        <p:txBody>
          <a:bodyPr wrap="square" rtlCol="0">
            <a:spAutoFit/>
          </a:bodyPr>
          <a:lstStyle/>
          <a:p>
            <a:pPr algn="ctr"/>
            <a:r>
              <a:rPr lang="fr-FR" sz="1600" spc="-5" dirty="0">
                <a:solidFill>
                  <a:schemeClr val="tx1">
                    <a:lumMod val="85000"/>
                  </a:schemeClr>
                </a:solidFill>
                <a:latin typeface="Rubik" panose="00000500000000000000" pitchFamily="2" charset="-79"/>
                <a:cs typeface="Rubik" panose="00000500000000000000" pitchFamily="2" charset="-79"/>
              </a:rPr>
              <a:t>Pour répondre à chacun </a:t>
            </a:r>
            <a:br>
              <a:rPr lang="fr-FR" sz="1600" spc="-5" dirty="0">
                <a:solidFill>
                  <a:schemeClr val="tx1">
                    <a:lumMod val="85000"/>
                  </a:schemeClr>
                </a:solidFill>
                <a:latin typeface="Rubik" panose="00000500000000000000" pitchFamily="2" charset="-79"/>
                <a:cs typeface="Rubik" panose="00000500000000000000" pitchFamily="2" charset="-79"/>
              </a:rPr>
            </a:br>
            <a:r>
              <a:rPr lang="fr-FR" sz="1600" spc="-5" dirty="0">
                <a:solidFill>
                  <a:schemeClr val="tx1">
                    <a:lumMod val="85000"/>
                  </a:schemeClr>
                </a:solidFill>
                <a:latin typeface="Rubik" panose="00000500000000000000" pitchFamily="2" charset="-79"/>
                <a:cs typeface="Rubik" panose="00000500000000000000" pitchFamily="2" charset="-79"/>
              </a:rPr>
              <a:t>de vos besoins.</a:t>
            </a:r>
          </a:p>
        </p:txBody>
      </p:sp>
    </p:spTree>
    <p:extLst>
      <p:ext uri="{BB962C8B-B14F-4D97-AF65-F5344CB8AC3E}">
        <p14:creationId xmlns:p14="http://schemas.microsoft.com/office/powerpoint/2010/main" val="58493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58"/>
                                        </p:tgtEl>
                                        <p:attrNameLst>
                                          <p:attrName>style.visibility</p:attrName>
                                        </p:attrNameLst>
                                      </p:cBhvr>
                                      <p:to>
                                        <p:strVal val="visible"/>
                                      </p:to>
                                    </p:set>
                                    <p:anim calcmode="lin" valueType="num">
                                      <p:cBhvr additive="base">
                                        <p:cTn id="11" dur="1000" fill="hold"/>
                                        <p:tgtEl>
                                          <p:spTgt spid="58"/>
                                        </p:tgtEl>
                                        <p:attrNameLst>
                                          <p:attrName>ppt_x</p:attrName>
                                        </p:attrNameLst>
                                      </p:cBhvr>
                                      <p:tavLst>
                                        <p:tav tm="0">
                                          <p:val>
                                            <p:strVal val="#ppt_x"/>
                                          </p:val>
                                        </p:tav>
                                        <p:tav tm="100000">
                                          <p:val>
                                            <p:strVal val="#ppt_x"/>
                                          </p:val>
                                        </p:tav>
                                      </p:tavLst>
                                    </p:anim>
                                    <p:anim calcmode="lin" valueType="num">
                                      <p:cBhvr additive="base">
                                        <p:cTn id="12" dur="1000" fill="hold"/>
                                        <p:tgtEl>
                                          <p:spTgt spid="58"/>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22" presetClass="entr" presetSubtype="4" fill="hold" nodeType="afterEffect">
                                  <p:stCondLst>
                                    <p:cond delay="0"/>
                                  </p:stCondLst>
                                  <p:childTnLst>
                                    <p:set>
                                      <p:cBhvr>
                                        <p:cTn id="15" dur="1" fill="hold">
                                          <p:stCondLst>
                                            <p:cond delay="0"/>
                                          </p:stCondLst>
                                        </p:cTn>
                                        <p:tgtEl>
                                          <p:spTgt spid="73"/>
                                        </p:tgtEl>
                                        <p:attrNameLst>
                                          <p:attrName>style.visibility</p:attrName>
                                        </p:attrNameLst>
                                      </p:cBhvr>
                                      <p:to>
                                        <p:strVal val="visible"/>
                                      </p:to>
                                    </p:set>
                                    <p:animEffect transition="in" filter="wipe(down)">
                                      <p:cBhvr>
                                        <p:cTn id="16" dur="500"/>
                                        <p:tgtEl>
                                          <p:spTgt spid="73"/>
                                        </p:tgtEl>
                                      </p:cBhvr>
                                    </p:animEffect>
                                  </p:childTnLst>
                                </p:cTn>
                              </p:par>
                            </p:childTnLst>
                          </p:cTn>
                        </p:par>
                        <p:par>
                          <p:cTn id="17" fill="hold">
                            <p:stCondLst>
                              <p:cond delay="2500"/>
                            </p:stCondLst>
                            <p:childTnLst>
                              <p:par>
                                <p:cTn id="18" presetID="22" presetClass="entr" presetSubtype="1" fill="hold" grpId="0" nodeType="after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up)">
                                      <p:cBhvr>
                                        <p:cTn id="20" dur="500"/>
                                        <p:tgtEl>
                                          <p:spTgt spid="34"/>
                                        </p:tgtEl>
                                      </p:cBhvr>
                                    </p:animEffect>
                                  </p:childTnLst>
                                </p:cTn>
                              </p:par>
                            </p:childTnLst>
                          </p:cTn>
                        </p:par>
                        <p:par>
                          <p:cTn id="21" fill="hold">
                            <p:stCondLst>
                              <p:cond delay="3000"/>
                            </p:stCondLst>
                            <p:childTnLst>
                              <p:par>
                                <p:cTn id="22" presetID="2" presetClass="entr" presetSubtype="4" fill="hold" nodeType="afterEffect">
                                  <p:stCondLst>
                                    <p:cond delay="0"/>
                                  </p:stCondLst>
                                  <p:childTnLst>
                                    <p:set>
                                      <p:cBhvr>
                                        <p:cTn id="23" dur="1" fill="hold">
                                          <p:stCondLst>
                                            <p:cond delay="0"/>
                                          </p:stCondLst>
                                        </p:cTn>
                                        <p:tgtEl>
                                          <p:spTgt spid="65"/>
                                        </p:tgtEl>
                                        <p:attrNameLst>
                                          <p:attrName>style.visibility</p:attrName>
                                        </p:attrNameLst>
                                      </p:cBhvr>
                                      <p:to>
                                        <p:strVal val="visible"/>
                                      </p:to>
                                    </p:set>
                                    <p:anim calcmode="lin" valueType="num">
                                      <p:cBhvr additive="base">
                                        <p:cTn id="24" dur="1000" fill="hold"/>
                                        <p:tgtEl>
                                          <p:spTgt spid="65"/>
                                        </p:tgtEl>
                                        <p:attrNameLst>
                                          <p:attrName>ppt_x</p:attrName>
                                        </p:attrNameLst>
                                      </p:cBhvr>
                                      <p:tavLst>
                                        <p:tav tm="0">
                                          <p:val>
                                            <p:strVal val="#ppt_x"/>
                                          </p:val>
                                        </p:tav>
                                        <p:tav tm="100000">
                                          <p:val>
                                            <p:strVal val="#ppt_x"/>
                                          </p:val>
                                        </p:tav>
                                      </p:tavLst>
                                    </p:anim>
                                    <p:anim calcmode="lin" valueType="num">
                                      <p:cBhvr additive="base">
                                        <p:cTn id="25" dur="1000" fill="hold"/>
                                        <p:tgtEl>
                                          <p:spTgt spid="65"/>
                                        </p:tgtEl>
                                        <p:attrNameLst>
                                          <p:attrName>ppt_y</p:attrName>
                                        </p:attrNameLst>
                                      </p:cBhvr>
                                      <p:tavLst>
                                        <p:tav tm="0">
                                          <p:val>
                                            <p:strVal val="1+#ppt_h/2"/>
                                          </p:val>
                                        </p:tav>
                                        <p:tav tm="100000">
                                          <p:val>
                                            <p:strVal val="#ppt_y"/>
                                          </p:val>
                                        </p:tav>
                                      </p:tavLst>
                                    </p:anim>
                                  </p:childTnLst>
                                </p:cTn>
                              </p:par>
                            </p:childTnLst>
                          </p:cTn>
                        </p:par>
                        <p:par>
                          <p:cTn id="26" fill="hold">
                            <p:stCondLst>
                              <p:cond delay="4000"/>
                            </p:stCondLst>
                            <p:childTnLst>
                              <p:par>
                                <p:cTn id="27" presetID="22" presetClass="entr" presetSubtype="4" fill="hold" nodeType="afterEffect">
                                  <p:stCondLst>
                                    <p:cond delay="0"/>
                                  </p:stCondLst>
                                  <p:childTnLst>
                                    <p:set>
                                      <p:cBhvr>
                                        <p:cTn id="28" dur="1" fill="hold">
                                          <p:stCondLst>
                                            <p:cond delay="0"/>
                                          </p:stCondLst>
                                        </p:cTn>
                                        <p:tgtEl>
                                          <p:spTgt spid="75"/>
                                        </p:tgtEl>
                                        <p:attrNameLst>
                                          <p:attrName>style.visibility</p:attrName>
                                        </p:attrNameLst>
                                      </p:cBhvr>
                                      <p:to>
                                        <p:strVal val="visible"/>
                                      </p:to>
                                    </p:set>
                                    <p:animEffect transition="in" filter="wipe(down)">
                                      <p:cBhvr>
                                        <p:cTn id="29" dur="500"/>
                                        <p:tgtEl>
                                          <p:spTgt spid="75"/>
                                        </p:tgtEl>
                                      </p:cBhvr>
                                    </p:animEffect>
                                  </p:childTnLst>
                                </p:cTn>
                              </p:par>
                            </p:childTnLst>
                          </p:cTn>
                        </p:par>
                        <p:par>
                          <p:cTn id="30" fill="hold">
                            <p:stCondLst>
                              <p:cond delay="4500"/>
                            </p:stCondLst>
                            <p:childTnLst>
                              <p:par>
                                <p:cTn id="31" presetID="22" presetClass="entr" presetSubtype="1" fill="hold" grpId="0" nodeType="after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wipe(up)">
                                      <p:cBhvr>
                                        <p:cTn id="33" dur="500"/>
                                        <p:tgtEl>
                                          <p:spTgt spid="35"/>
                                        </p:tgtEl>
                                      </p:cBhvr>
                                    </p:animEffect>
                                  </p:childTnLst>
                                </p:cTn>
                              </p:par>
                            </p:childTnLst>
                          </p:cTn>
                        </p:par>
                        <p:par>
                          <p:cTn id="34" fill="hold">
                            <p:stCondLst>
                              <p:cond delay="5000"/>
                            </p:stCondLst>
                            <p:childTnLst>
                              <p:par>
                                <p:cTn id="35" presetID="2" presetClass="entr" presetSubtype="8" fill="hold" nodeType="after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1000" fill="hold"/>
                                        <p:tgtEl>
                                          <p:spTgt spid="32"/>
                                        </p:tgtEl>
                                        <p:attrNameLst>
                                          <p:attrName>ppt_x</p:attrName>
                                        </p:attrNameLst>
                                      </p:cBhvr>
                                      <p:tavLst>
                                        <p:tav tm="0">
                                          <p:val>
                                            <p:strVal val="0-#ppt_w/2"/>
                                          </p:val>
                                        </p:tav>
                                        <p:tav tm="100000">
                                          <p:val>
                                            <p:strVal val="#ppt_x"/>
                                          </p:val>
                                        </p:tav>
                                      </p:tavLst>
                                    </p:anim>
                                    <p:anim calcmode="lin" valueType="num">
                                      <p:cBhvr additive="base">
                                        <p:cTn id="38" dur="1000" fill="hold"/>
                                        <p:tgtEl>
                                          <p:spTgt spid="32"/>
                                        </p:tgtEl>
                                        <p:attrNameLst>
                                          <p:attrName>ppt_y</p:attrName>
                                        </p:attrNameLst>
                                      </p:cBhvr>
                                      <p:tavLst>
                                        <p:tav tm="0">
                                          <p:val>
                                            <p:strVal val="#ppt_y"/>
                                          </p:val>
                                        </p:tav>
                                        <p:tav tm="100000">
                                          <p:val>
                                            <p:strVal val="#ppt_y"/>
                                          </p:val>
                                        </p:tav>
                                      </p:tavLst>
                                    </p:anim>
                                  </p:childTnLst>
                                </p:cTn>
                              </p:par>
                            </p:childTnLst>
                          </p:cTn>
                        </p:par>
                        <p:par>
                          <p:cTn id="39" fill="hold">
                            <p:stCondLst>
                              <p:cond delay="6000"/>
                            </p:stCondLst>
                            <p:childTnLst>
                              <p:par>
                                <p:cTn id="40" presetID="22" presetClass="entr" presetSubtype="8" fill="hold" nodeType="afterEffect">
                                  <p:stCondLst>
                                    <p:cond delay="0"/>
                                  </p:stCondLst>
                                  <p:childTnLst>
                                    <p:set>
                                      <p:cBhvr>
                                        <p:cTn id="41" dur="1" fill="hold">
                                          <p:stCondLst>
                                            <p:cond delay="0"/>
                                          </p:stCondLst>
                                        </p:cTn>
                                        <p:tgtEl>
                                          <p:spTgt spid="72"/>
                                        </p:tgtEl>
                                        <p:attrNameLst>
                                          <p:attrName>style.visibility</p:attrName>
                                        </p:attrNameLst>
                                      </p:cBhvr>
                                      <p:to>
                                        <p:strVal val="visible"/>
                                      </p:to>
                                    </p:set>
                                    <p:animEffect transition="in" filter="wipe(left)">
                                      <p:cBhvr>
                                        <p:cTn id="42" dur="500"/>
                                        <p:tgtEl>
                                          <p:spTgt spid="72"/>
                                        </p:tgtEl>
                                      </p:cBhvr>
                                    </p:animEffect>
                                  </p:childTnLst>
                                </p:cTn>
                              </p:par>
                            </p:childTnLst>
                          </p:cTn>
                        </p:par>
                        <p:par>
                          <p:cTn id="43" fill="hold">
                            <p:stCondLst>
                              <p:cond delay="6500"/>
                            </p:stCondLst>
                            <p:childTnLst>
                              <p:par>
                                <p:cTn id="44" presetID="22" presetClass="entr" presetSubtype="1" fill="hold" grpId="0" nodeType="after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wipe(up)">
                                      <p:cBhvr>
                                        <p:cTn id="46" dur="500"/>
                                        <p:tgtEl>
                                          <p:spTgt spid="50"/>
                                        </p:tgtEl>
                                      </p:cBhvr>
                                    </p:animEffect>
                                  </p:childTnLst>
                                </p:cTn>
                              </p:par>
                            </p:childTnLst>
                          </p:cTn>
                        </p:par>
                        <p:par>
                          <p:cTn id="47" fill="hold">
                            <p:stCondLst>
                              <p:cond delay="7000"/>
                            </p:stCondLst>
                            <p:childTnLst>
                              <p:par>
                                <p:cTn id="48" presetID="2" presetClass="entr" presetSubtype="8" fill="hold" nodeType="after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additive="base">
                                        <p:cTn id="50" dur="1000" fill="hold"/>
                                        <p:tgtEl>
                                          <p:spTgt spid="7"/>
                                        </p:tgtEl>
                                        <p:attrNameLst>
                                          <p:attrName>ppt_x</p:attrName>
                                        </p:attrNameLst>
                                      </p:cBhvr>
                                      <p:tavLst>
                                        <p:tav tm="0">
                                          <p:val>
                                            <p:strVal val="0-#ppt_w/2"/>
                                          </p:val>
                                        </p:tav>
                                        <p:tav tm="100000">
                                          <p:val>
                                            <p:strVal val="#ppt_x"/>
                                          </p:val>
                                        </p:tav>
                                      </p:tavLst>
                                    </p:anim>
                                    <p:anim calcmode="lin" valueType="num">
                                      <p:cBhvr additive="base">
                                        <p:cTn id="51" dur="1000" fill="hold"/>
                                        <p:tgtEl>
                                          <p:spTgt spid="7"/>
                                        </p:tgtEl>
                                        <p:attrNameLst>
                                          <p:attrName>ppt_y</p:attrName>
                                        </p:attrNameLst>
                                      </p:cBhvr>
                                      <p:tavLst>
                                        <p:tav tm="0">
                                          <p:val>
                                            <p:strVal val="#ppt_y"/>
                                          </p:val>
                                        </p:tav>
                                        <p:tav tm="100000">
                                          <p:val>
                                            <p:strVal val="#ppt_y"/>
                                          </p:val>
                                        </p:tav>
                                      </p:tavLst>
                                    </p:anim>
                                  </p:childTnLst>
                                </p:cTn>
                              </p:par>
                            </p:childTnLst>
                          </p:cTn>
                        </p:par>
                        <p:par>
                          <p:cTn id="52" fill="hold">
                            <p:stCondLst>
                              <p:cond delay="8000"/>
                            </p:stCondLst>
                            <p:childTnLst>
                              <p:par>
                                <p:cTn id="53" presetID="22" presetClass="entr" presetSubtype="4" fill="hold" nodeType="afterEffect">
                                  <p:stCondLst>
                                    <p:cond delay="0"/>
                                  </p:stCondLst>
                                  <p:childTnLst>
                                    <p:set>
                                      <p:cBhvr>
                                        <p:cTn id="54" dur="1" fill="hold">
                                          <p:stCondLst>
                                            <p:cond delay="0"/>
                                          </p:stCondLst>
                                        </p:cTn>
                                        <p:tgtEl>
                                          <p:spTgt spid="76"/>
                                        </p:tgtEl>
                                        <p:attrNameLst>
                                          <p:attrName>style.visibility</p:attrName>
                                        </p:attrNameLst>
                                      </p:cBhvr>
                                      <p:to>
                                        <p:strVal val="visible"/>
                                      </p:to>
                                    </p:set>
                                    <p:animEffect transition="in" filter="wipe(down)">
                                      <p:cBhvr>
                                        <p:cTn id="55" dur="500"/>
                                        <p:tgtEl>
                                          <p:spTgt spid="76"/>
                                        </p:tgtEl>
                                      </p:cBhvr>
                                    </p:animEffect>
                                  </p:childTnLst>
                                </p:cTn>
                              </p:par>
                            </p:childTnLst>
                          </p:cTn>
                        </p:par>
                        <p:par>
                          <p:cTn id="56" fill="hold">
                            <p:stCondLst>
                              <p:cond delay="8500"/>
                            </p:stCondLst>
                            <p:childTnLst>
                              <p:par>
                                <p:cTn id="57" presetID="22" presetClass="entr" presetSubtype="1" fill="hold" grpId="0" nodeType="after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wipe(up)">
                                      <p:cBhvr>
                                        <p:cTn id="59" dur="500"/>
                                        <p:tgtEl>
                                          <p:spTgt spid="41"/>
                                        </p:tgtEl>
                                      </p:cBhvr>
                                    </p:animEffect>
                                  </p:childTnLst>
                                </p:cTn>
                              </p:par>
                            </p:childTnLst>
                          </p:cTn>
                        </p:par>
                        <p:par>
                          <p:cTn id="60" fill="hold">
                            <p:stCondLst>
                              <p:cond delay="9000"/>
                            </p:stCondLst>
                            <p:childTnLst>
                              <p:par>
                                <p:cTn id="61" presetID="2" presetClass="entr" presetSubtype="8" fill="hold" nodeType="after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additive="base">
                                        <p:cTn id="63" dur="1000" fill="hold"/>
                                        <p:tgtEl>
                                          <p:spTgt spid="8"/>
                                        </p:tgtEl>
                                        <p:attrNameLst>
                                          <p:attrName>ppt_x</p:attrName>
                                        </p:attrNameLst>
                                      </p:cBhvr>
                                      <p:tavLst>
                                        <p:tav tm="0">
                                          <p:val>
                                            <p:strVal val="0-#ppt_w/2"/>
                                          </p:val>
                                        </p:tav>
                                        <p:tav tm="100000">
                                          <p:val>
                                            <p:strVal val="#ppt_x"/>
                                          </p:val>
                                        </p:tav>
                                      </p:tavLst>
                                    </p:anim>
                                    <p:anim calcmode="lin" valueType="num">
                                      <p:cBhvr additive="base">
                                        <p:cTn id="64" dur="1000" fill="hold"/>
                                        <p:tgtEl>
                                          <p:spTgt spid="8"/>
                                        </p:tgtEl>
                                        <p:attrNameLst>
                                          <p:attrName>ppt_y</p:attrName>
                                        </p:attrNameLst>
                                      </p:cBhvr>
                                      <p:tavLst>
                                        <p:tav tm="0">
                                          <p:val>
                                            <p:strVal val="#ppt_y"/>
                                          </p:val>
                                        </p:tav>
                                        <p:tav tm="100000">
                                          <p:val>
                                            <p:strVal val="#ppt_y"/>
                                          </p:val>
                                        </p:tav>
                                      </p:tavLst>
                                    </p:anim>
                                  </p:childTnLst>
                                </p:cTn>
                              </p:par>
                            </p:childTnLst>
                          </p:cTn>
                        </p:par>
                        <p:par>
                          <p:cTn id="65" fill="hold">
                            <p:stCondLst>
                              <p:cond delay="10000"/>
                            </p:stCondLst>
                            <p:childTnLst>
                              <p:par>
                                <p:cTn id="66" presetID="22" presetClass="entr" presetSubtype="8" fill="hold" nodeType="afterEffect">
                                  <p:stCondLst>
                                    <p:cond delay="0"/>
                                  </p:stCondLst>
                                  <p:childTnLst>
                                    <p:set>
                                      <p:cBhvr>
                                        <p:cTn id="67" dur="1" fill="hold">
                                          <p:stCondLst>
                                            <p:cond delay="0"/>
                                          </p:stCondLst>
                                        </p:cTn>
                                        <p:tgtEl>
                                          <p:spTgt spid="77"/>
                                        </p:tgtEl>
                                        <p:attrNameLst>
                                          <p:attrName>style.visibility</p:attrName>
                                        </p:attrNameLst>
                                      </p:cBhvr>
                                      <p:to>
                                        <p:strVal val="visible"/>
                                      </p:to>
                                    </p:set>
                                    <p:animEffect transition="in" filter="wipe(left)">
                                      <p:cBhvr>
                                        <p:cTn id="68" dur="500"/>
                                        <p:tgtEl>
                                          <p:spTgt spid="77"/>
                                        </p:tgtEl>
                                      </p:cBhvr>
                                    </p:animEffect>
                                  </p:childTnLst>
                                </p:cTn>
                              </p:par>
                            </p:childTnLst>
                          </p:cTn>
                        </p:par>
                        <p:par>
                          <p:cTn id="69" fill="hold">
                            <p:stCondLst>
                              <p:cond delay="10500"/>
                            </p:stCondLst>
                            <p:childTnLst>
                              <p:par>
                                <p:cTn id="70" presetID="22" presetClass="entr" presetSubtype="1" fill="hold" grpId="0" nodeType="after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wipe(up)">
                                      <p:cBhvr>
                                        <p:cTn id="72" dur="500"/>
                                        <p:tgtEl>
                                          <p:spTgt spid="44"/>
                                        </p:tgtEl>
                                      </p:cBhvr>
                                    </p:animEffect>
                                  </p:childTnLst>
                                </p:cTn>
                              </p:par>
                            </p:childTnLst>
                          </p:cTn>
                        </p:par>
                        <p:par>
                          <p:cTn id="73" fill="hold">
                            <p:stCondLst>
                              <p:cond delay="11000"/>
                            </p:stCondLst>
                            <p:childTnLst>
                              <p:par>
                                <p:cTn id="74" presetID="2" presetClass="entr" presetSubtype="2" fill="hold" nodeType="afterEffect">
                                  <p:stCondLst>
                                    <p:cond delay="0"/>
                                  </p:stCondLst>
                                  <p:childTnLst>
                                    <p:set>
                                      <p:cBhvr>
                                        <p:cTn id="75" dur="1" fill="hold">
                                          <p:stCondLst>
                                            <p:cond delay="0"/>
                                          </p:stCondLst>
                                        </p:cTn>
                                        <p:tgtEl>
                                          <p:spTgt spid="13"/>
                                        </p:tgtEl>
                                        <p:attrNameLst>
                                          <p:attrName>style.visibility</p:attrName>
                                        </p:attrNameLst>
                                      </p:cBhvr>
                                      <p:to>
                                        <p:strVal val="visible"/>
                                      </p:to>
                                    </p:set>
                                    <p:anim calcmode="lin" valueType="num">
                                      <p:cBhvr additive="base">
                                        <p:cTn id="76" dur="1000" fill="hold"/>
                                        <p:tgtEl>
                                          <p:spTgt spid="13"/>
                                        </p:tgtEl>
                                        <p:attrNameLst>
                                          <p:attrName>ppt_x</p:attrName>
                                        </p:attrNameLst>
                                      </p:cBhvr>
                                      <p:tavLst>
                                        <p:tav tm="0">
                                          <p:val>
                                            <p:strVal val="1+#ppt_w/2"/>
                                          </p:val>
                                        </p:tav>
                                        <p:tav tm="100000">
                                          <p:val>
                                            <p:strVal val="#ppt_x"/>
                                          </p:val>
                                        </p:tav>
                                      </p:tavLst>
                                    </p:anim>
                                    <p:anim calcmode="lin" valueType="num">
                                      <p:cBhvr additive="base">
                                        <p:cTn id="77" dur="1000" fill="hold"/>
                                        <p:tgtEl>
                                          <p:spTgt spid="13"/>
                                        </p:tgtEl>
                                        <p:attrNameLst>
                                          <p:attrName>ppt_y</p:attrName>
                                        </p:attrNameLst>
                                      </p:cBhvr>
                                      <p:tavLst>
                                        <p:tav tm="0">
                                          <p:val>
                                            <p:strVal val="#ppt_y"/>
                                          </p:val>
                                        </p:tav>
                                        <p:tav tm="100000">
                                          <p:val>
                                            <p:strVal val="#ppt_y"/>
                                          </p:val>
                                        </p:tav>
                                      </p:tavLst>
                                    </p:anim>
                                  </p:childTnLst>
                                </p:cTn>
                              </p:par>
                            </p:childTnLst>
                          </p:cTn>
                        </p:par>
                        <p:par>
                          <p:cTn id="78" fill="hold">
                            <p:stCondLst>
                              <p:cond delay="12000"/>
                            </p:stCondLst>
                            <p:childTnLst>
                              <p:par>
                                <p:cTn id="79" presetID="22" presetClass="entr" presetSubtype="2" fill="hold" nodeType="afterEffect">
                                  <p:stCondLst>
                                    <p:cond delay="0"/>
                                  </p:stCondLst>
                                  <p:childTnLst>
                                    <p:set>
                                      <p:cBhvr>
                                        <p:cTn id="80" dur="1" fill="hold">
                                          <p:stCondLst>
                                            <p:cond delay="0"/>
                                          </p:stCondLst>
                                        </p:cTn>
                                        <p:tgtEl>
                                          <p:spTgt spid="81"/>
                                        </p:tgtEl>
                                        <p:attrNameLst>
                                          <p:attrName>style.visibility</p:attrName>
                                        </p:attrNameLst>
                                      </p:cBhvr>
                                      <p:to>
                                        <p:strVal val="visible"/>
                                      </p:to>
                                    </p:set>
                                    <p:animEffect transition="in" filter="wipe(right)">
                                      <p:cBhvr>
                                        <p:cTn id="81" dur="500"/>
                                        <p:tgtEl>
                                          <p:spTgt spid="81"/>
                                        </p:tgtEl>
                                      </p:cBhvr>
                                    </p:animEffect>
                                  </p:childTnLst>
                                </p:cTn>
                              </p:par>
                            </p:childTnLst>
                          </p:cTn>
                        </p:par>
                        <p:par>
                          <p:cTn id="82" fill="hold">
                            <p:stCondLst>
                              <p:cond delay="12500"/>
                            </p:stCondLst>
                            <p:childTnLst>
                              <p:par>
                                <p:cTn id="83" presetID="22" presetClass="entr" presetSubtype="1" fill="hold" grpId="0" nodeType="afterEffect">
                                  <p:stCondLst>
                                    <p:cond delay="0"/>
                                  </p:stCondLst>
                                  <p:childTnLst>
                                    <p:set>
                                      <p:cBhvr>
                                        <p:cTn id="84" dur="1" fill="hold">
                                          <p:stCondLst>
                                            <p:cond delay="0"/>
                                          </p:stCondLst>
                                        </p:cTn>
                                        <p:tgtEl>
                                          <p:spTgt spid="47"/>
                                        </p:tgtEl>
                                        <p:attrNameLst>
                                          <p:attrName>style.visibility</p:attrName>
                                        </p:attrNameLst>
                                      </p:cBhvr>
                                      <p:to>
                                        <p:strVal val="visible"/>
                                      </p:to>
                                    </p:set>
                                    <p:animEffect transition="in" filter="wipe(up)">
                                      <p:cBhvr>
                                        <p:cTn id="85" dur="500"/>
                                        <p:tgtEl>
                                          <p:spTgt spid="47"/>
                                        </p:tgtEl>
                                      </p:cBhvr>
                                    </p:animEffect>
                                  </p:childTnLst>
                                </p:cTn>
                              </p:par>
                            </p:childTnLst>
                          </p:cTn>
                        </p:par>
                        <p:par>
                          <p:cTn id="86" fill="hold">
                            <p:stCondLst>
                              <p:cond delay="13000"/>
                            </p:stCondLst>
                            <p:childTnLst>
                              <p:par>
                                <p:cTn id="87" presetID="2" presetClass="entr" presetSubtype="1" fill="hold" nodeType="afterEffect">
                                  <p:stCondLst>
                                    <p:cond delay="0"/>
                                  </p:stCondLst>
                                  <p:childTnLst>
                                    <p:set>
                                      <p:cBhvr>
                                        <p:cTn id="88" dur="1" fill="hold">
                                          <p:stCondLst>
                                            <p:cond delay="0"/>
                                          </p:stCondLst>
                                        </p:cTn>
                                        <p:tgtEl>
                                          <p:spTgt spid="59"/>
                                        </p:tgtEl>
                                        <p:attrNameLst>
                                          <p:attrName>style.visibility</p:attrName>
                                        </p:attrNameLst>
                                      </p:cBhvr>
                                      <p:to>
                                        <p:strVal val="visible"/>
                                      </p:to>
                                    </p:set>
                                    <p:anim calcmode="lin" valueType="num">
                                      <p:cBhvr additive="base">
                                        <p:cTn id="89" dur="1000" fill="hold"/>
                                        <p:tgtEl>
                                          <p:spTgt spid="59"/>
                                        </p:tgtEl>
                                        <p:attrNameLst>
                                          <p:attrName>ppt_x</p:attrName>
                                        </p:attrNameLst>
                                      </p:cBhvr>
                                      <p:tavLst>
                                        <p:tav tm="0">
                                          <p:val>
                                            <p:strVal val="#ppt_x"/>
                                          </p:val>
                                        </p:tav>
                                        <p:tav tm="100000">
                                          <p:val>
                                            <p:strVal val="#ppt_x"/>
                                          </p:val>
                                        </p:tav>
                                      </p:tavLst>
                                    </p:anim>
                                    <p:anim calcmode="lin" valueType="num">
                                      <p:cBhvr additive="base">
                                        <p:cTn id="90" dur="1000" fill="hold"/>
                                        <p:tgtEl>
                                          <p:spTgt spid="59"/>
                                        </p:tgtEl>
                                        <p:attrNameLst>
                                          <p:attrName>ppt_y</p:attrName>
                                        </p:attrNameLst>
                                      </p:cBhvr>
                                      <p:tavLst>
                                        <p:tav tm="0">
                                          <p:val>
                                            <p:strVal val="0-#ppt_h/2"/>
                                          </p:val>
                                        </p:tav>
                                        <p:tav tm="100000">
                                          <p:val>
                                            <p:strVal val="#ppt_y"/>
                                          </p:val>
                                        </p:tav>
                                      </p:tavLst>
                                    </p:anim>
                                  </p:childTnLst>
                                </p:cTn>
                              </p:par>
                            </p:childTnLst>
                          </p:cTn>
                        </p:par>
                        <p:par>
                          <p:cTn id="91" fill="hold">
                            <p:stCondLst>
                              <p:cond delay="14000"/>
                            </p:stCondLst>
                            <p:childTnLst>
                              <p:par>
                                <p:cTn id="92" presetID="22" presetClass="entr" presetSubtype="1" fill="hold" nodeType="afterEffect">
                                  <p:stCondLst>
                                    <p:cond delay="0"/>
                                  </p:stCondLst>
                                  <p:childTnLst>
                                    <p:set>
                                      <p:cBhvr>
                                        <p:cTn id="93" dur="1" fill="hold">
                                          <p:stCondLst>
                                            <p:cond delay="0"/>
                                          </p:stCondLst>
                                        </p:cTn>
                                        <p:tgtEl>
                                          <p:spTgt spid="82"/>
                                        </p:tgtEl>
                                        <p:attrNameLst>
                                          <p:attrName>style.visibility</p:attrName>
                                        </p:attrNameLst>
                                      </p:cBhvr>
                                      <p:to>
                                        <p:strVal val="visible"/>
                                      </p:to>
                                    </p:set>
                                    <p:animEffect transition="in" filter="wipe(up)">
                                      <p:cBhvr>
                                        <p:cTn id="94" dur="500"/>
                                        <p:tgtEl>
                                          <p:spTgt spid="82"/>
                                        </p:tgtEl>
                                      </p:cBhvr>
                                    </p:animEffect>
                                  </p:childTnLst>
                                </p:cTn>
                              </p:par>
                            </p:childTnLst>
                          </p:cTn>
                        </p:par>
                        <p:par>
                          <p:cTn id="95" fill="hold">
                            <p:stCondLst>
                              <p:cond delay="14500"/>
                            </p:stCondLst>
                            <p:childTnLst>
                              <p:par>
                                <p:cTn id="96" presetID="22" presetClass="entr" presetSubtype="1" fill="hold" grpId="0" nodeType="afterEffect">
                                  <p:stCondLst>
                                    <p:cond delay="0"/>
                                  </p:stCondLst>
                                  <p:childTnLst>
                                    <p:set>
                                      <p:cBhvr>
                                        <p:cTn id="97" dur="1" fill="hold">
                                          <p:stCondLst>
                                            <p:cond delay="0"/>
                                          </p:stCondLst>
                                        </p:cTn>
                                        <p:tgtEl>
                                          <p:spTgt spid="38"/>
                                        </p:tgtEl>
                                        <p:attrNameLst>
                                          <p:attrName>style.visibility</p:attrName>
                                        </p:attrNameLst>
                                      </p:cBhvr>
                                      <p:to>
                                        <p:strVal val="visible"/>
                                      </p:to>
                                    </p:set>
                                    <p:animEffect transition="in" filter="wipe(up)">
                                      <p:cBhvr>
                                        <p:cTn id="98" dur="500"/>
                                        <p:tgtEl>
                                          <p:spTgt spid="38"/>
                                        </p:tgtEl>
                                      </p:cBhvr>
                                    </p:animEffect>
                                  </p:childTnLst>
                                </p:cTn>
                              </p:par>
                            </p:childTnLst>
                          </p:cTn>
                        </p:par>
                        <p:par>
                          <p:cTn id="99" fill="hold">
                            <p:stCondLst>
                              <p:cond delay="15000"/>
                            </p:stCondLst>
                            <p:childTnLst>
                              <p:par>
                                <p:cTn id="100" presetID="2" presetClass="entr" presetSubtype="2" fill="hold" nodeType="afterEffect">
                                  <p:stCondLst>
                                    <p:cond delay="0"/>
                                  </p:stCondLst>
                                  <p:childTnLst>
                                    <p:set>
                                      <p:cBhvr>
                                        <p:cTn id="101" dur="1" fill="hold">
                                          <p:stCondLst>
                                            <p:cond delay="0"/>
                                          </p:stCondLst>
                                        </p:cTn>
                                        <p:tgtEl>
                                          <p:spTgt spid="57"/>
                                        </p:tgtEl>
                                        <p:attrNameLst>
                                          <p:attrName>style.visibility</p:attrName>
                                        </p:attrNameLst>
                                      </p:cBhvr>
                                      <p:to>
                                        <p:strVal val="visible"/>
                                      </p:to>
                                    </p:set>
                                    <p:anim calcmode="lin" valueType="num">
                                      <p:cBhvr additive="base">
                                        <p:cTn id="102" dur="1000" fill="hold"/>
                                        <p:tgtEl>
                                          <p:spTgt spid="57"/>
                                        </p:tgtEl>
                                        <p:attrNameLst>
                                          <p:attrName>ppt_x</p:attrName>
                                        </p:attrNameLst>
                                      </p:cBhvr>
                                      <p:tavLst>
                                        <p:tav tm="0">
                                          <p:val>
                                            <p:strVal val="1+#ppt_w/2"/>
                                          </p:val>
                                        </p:tav>
                                        <p:tav tm="100000">
                                          <p:val>
                                            <p:strVal val="#ppt_x"/>
                                          </p:val>
                                        </p:tav>
                                      </p:tavLst>
                                    </p:anim>
                                    <p:anim calcmode="lin" valueType="num">
                                      <p:cBhvr additive="base">
                                        <p:cTn id="103" dur="1000" fill="hold"/>
                                        <p:tgtEl>
                                          <p:spTgt spid="57"/>
                                        </p:tgtEl>
                                        <p:attrNameLst>
                                          <p:attrName>ppt_y</p:attrName>
                                        </p:attrNameLst>
                                      </p:cBhvr>
                                      <p:tavLst>
                                        <p:tav tm="0">
                                          <p:val>
                                            <p:strVal val="#ppt_y"/>
                                          </p:val>
                                        </p:tav>
                                        <p:tav tm="100000">
                                          <p:val>
                                            <p:strVal val="#ppt_y"/>
                                          </p:val>
                                        </p:tav>
                                      </p:tavLst>
                                    </p:anim>
                                  </p:childTnLst>
                                </p:cTn>
                              </p:par>
                            </p:childTnLst>
                          </p:cTn>
                        </p:par>
                        <p:par>
                          <p:cTn id="104" fill="hold">
                            <p:stCondLst>
                              <p:cond delay="16000"/>
                            </p:stCondLst>
                            <p:childTnLst>
                              <p:par>
                                <p:cTn id="105" presetID="22" presetClass="entr" presetSubtype="1" fill="hold" nodeType="afterEffect">
                                  <p:stCondLst>
                                    <p:cond delay="0"/>
                                  </p:stCondLst>
                                  <p:childTnLst>
                                    <p:set>
                                      <p:cBhvr>
                                        <p:cTn id="106" dur="1" fill="hold">
                                          <p:stCondLst>
                                            <p:cond delay="0"/>
                                          </p:stCondLst>
                                        </p:cTn>
                                        <p:tgtEl>
                                          <p:spTgt spid="31"/>
                                        </p:tgtEl>
                                        <p:attrNameLst>
                                          <p:attrName>style.visibility</p:attrName>
                                        </p:attrNameLst>
                                      </p:cBhvr>
                                      <p:to>
                                        <p:strVal val="visible"/>
                                      </p:to>
                                    </p:set>
                                    <p:animEffect transition="in" filter="wipe(up)">
                                      <p:cBhvr>
                                        <p:cTn id="107" dur="500"/>
                                        <p:tgtEl>
                                          <p:spTgt spid="31"/>
                                        </p:tgtEl>
                                      </p:cBhvr>
                                    </p:animEffect>
                                  </p:childTnLst>
                                </p:cTn>
                              </p:par>
                            </p:childTnLst>
                          </p:cTn>
                        </p:par>
                        <p:par>
                          <p:cTn id="108" fill="hold">
                            <p:stCondLst>
                              <p:cond delay="16500"/>
                            </p:stCondLst>
                            <p:childTnLst>
                              <p:par>
                                <p:cTn id="109" presetID="22" presetClass="entr" presetSubtype="1" fill="hold" grpId="0" nodeType="afterEffect">
                                  <p:stCondLst>
                                    <p:cond delay="0"/>
                                  </p:stCondLst>
                                  <p:childTnLst>
                                    <p:set>
                                      <p:cBhvr>
                                        <p:cTn id="110" dur="1" fill="hold">
                                          <p:stCondLst>
                                            <p:cond delay="0"/>
                                          </p:stCondLst>
                                        </p:cTn>
                                        <p:tgtEl>
                                          <p:spTgt spid="71"/>
                                        </p:tgtEl>
                                        <p:attrNameLst>
                                          <p:attrName>style.visibility</p:attrName>
                                        </p:attrNameLst>
                                      </p:cBhvr>
                                      <p:to>
                                        <p:strVal val="visible"/>
                                      </p:to>
                                    </p:set>
                                    <p:animEffect transition="in" filter="wipe(up)">
                                      <p:cBhvr>
                                        <p:cTn id="111"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44" grpId="0"/>
      <p:bldP spid="47" grpId="0"/>
      <p:bldP spid="38" grpId="0"/>
      <p:bldP spid="34" grpId="0"/>
      <p:bldP spid="35" grpId="0"/>
      <p:bldP spid="41" grpId="0"/>
      <p:bldP spid="7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FF9DD00-6A22-4B59-AD37-67ECE6328EED}"/>
              </a:ext>
            </a:extLst>
          </p:cNvPr>
          <p:cNvSpPr/>
          <p:nvPr/>
        </p:nvSpPr>
        <p:spPr>
          <a:xfrm>
            <a:off x="974153" y="1658257"/>
            <a:ext cx="9307291" cy="646331"/>
          </a:xfrm>
          <a:prstGeom prst="rect">
            <a:avLst/>
          </a:prstGeom>
        </p:spPr>
        <p:txBody>
          <a:bodyPr wrap="square">
            <a:spAutoFit/>
          </a:bodyPr>
          <a:lstStyle/>
          <a:p>
            <a:r>
              <a:rPr lang="fr-FR" sz="3600" spc="-5">
                <a:latin typeface="Rubik Black" panose="00000A00000000000000" pitchFamily="2" charset="-79"/>
                <a:cs typeface="Rubik Black" panose="00000A00000000000000" pitchFamily="2" charset="-79"/>
              </a:rPr>
              <a:t>RÉSEAUX SOCIAUX </a:t>
            </a:r>
            <a:r>
              <a:rPr lang="fr-FR" sz="2400" spc="-5">
                <a:solidFill>
                  <a:srgbClr val="E41B13"/>
                </a:solidFill>
                <a:latin typeface="Rubik" panose="00000500000000000000" pitchFamily="2" charset="-79"/>
                <a:cs typeface="Rubik" panose="00000500000000000000" pitchFamily="2" charset="-79"/>
              </a:rPr>
              <a:t>| FACEBOOK</a:t>
            </a:r>
            <a:endParaRPr lang="fr-FR" sz="3600" spc="-5">
              <a:latin typeface="Rubik Black" panose="00000A00000000000000" pitchFamily="2" charset="-79"/>
              <a:cs typeface="Rubik Black" panose="00000A00000000000000" pitchFamily="2" charset="-79"/>
            </a:endParaRPr>
          </a:p>
        </p:txBody>
      </p:sp>
      <p:pic>
        <p:nvPicPr>
          <p:cNvPr id="52" name="Graphique 51">
            <a:extLst>
              <a:ext uri="{FF2B5EF4-FFF2-40B4-BE49-F238E27FC236}">
                <a16:creationId xmlns:a16="http://schemas.microsoft.com/office/drawing/2014/main" id="{7A68B24E-6ACE-415C-9158-A436BAC5389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6556" y="1463675"/>
            <a:ext cx="1264517" cy="1097047"/>
          </a:xfrm>
          <a:prstGeom prst="rect">
            <a:avLst/>
          </a:prstGeom>
        </p:spPr>
      </p:pic>
      <p:grpSp>
        <p:nvGrpSpPr>
          <p:cNvPr id="14" name="Groupe 13">
            <a:extLst>
              <a:ext uri="{FF2B5EF4-FFF2-40B4-BE49-F238E27FC236}">
                <a16:creationId xmlns:a16="http://schemas.microsoft.com/office/drawing/2014/main" id="{61B65CEA-D311-41E4-A575-5F73A36E321C}"/>
              </a:ext>
            </a:extLst>
          </p:cNvPr>
          <p:cNvGrpSpPr/>
          <p:nvPr/>
        </p:nvGrpSpPr>
        <p:grpSpPr>
          <a:xfrm>
            <a:off x="1594644" y="4664075"/>
            <a:ext cx="2619763" cy="2272808"/>
            <a:chOff x="3271044" y="4664075"/>
            <a:chExt cx="2619763" cy="2272808"/>
          </a:xfrm>
        </p:grpSpPr>
        <p:pic>
          <p:nvPicPr>
            <p:cNvPr id="82" name="Graphique 81">
              <a:extLst>
                <a:ext uri="{FF2B5EF4-FFF2-40B4-BE49-F238E27FC236}">
                  <a16:creationId xmlns:a16="http://schemas.microsoft.com/office/drawing/2014/main" id="{97F2ACFC-E5E0-45D5-B512-AD4A2453C2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71044" y="4664075"/>
              <a:ext cx="2619763" cy="2272808"/>
            </a:xfrm>
            <a:prstGeom prst="rect">
              <a:avLst/>
            </a:prstGeom>
          </p:spPr>
        </p:pic>
        <p:sp>
          <p:nvSpPr>
            <p:cNvPr id="84" name="ZoneTexte 83">
              <a:extLst>
                <a:ext uri="{FF2B5EF4-FFF2-40B4-BE49-F238E27FC236}">
                  <a16:creationId xmlns:a16="http://schemas.microsoft.com/office/drawing/2014/main" id="{A5DB3BE2-C874-4F89-A840-168230217C73}"/>
                </a:ext>
              </a:extLst>
            </p:cNvPr>
            <p:cNvSpPr txBox="1"/>
            <p:nvPr/>
          </p:nvSpPr>
          <p:spPr>
            <a:xfrm>
              <a:off x="3331809" y="5867196"/>
              <a:ext cx="2465076" cy="954107"/>
            </a:xfrm>
            <a:prstGeom prst="rect">
              <a:avLst/>
            </a:prstGeom>
            <a:noFill/>
          </p:spPr>
          <p:txBody>
            <a:bodyPr wrap="square" rtlCol="0">
              <a:spAutoFit/>
            </a:bodyPr>
            <a:lstStyle/>
            <a:p>
              <a:pPr algn="ctr"/>
              <a:r>
                <a:rPr lang="fr-FR" sz="2800" b="1" dirty="0">
                  <a:latin typeface="Rubik" panose="00000500000000000000" pitchFamily="2" charset="-79"/>
                  <a:cs typeface="Rubik" panose="00000500000000000000" pitchFamily="2" charset="-79"/>
                </a:rPr>
                <a:t>+500,000 </a:t>
              </a:r>
            </a:p>
            <a:p>
              <a:pPr algn="ctr"/>
              <a:r>
                <a:rPr lang="fr-FR" sz="2800" b="1" dirty="0">
                  <a:latin typeface="Rubik" panose="00000500000000000000" pitchFamily="2" charset="-79"/>
                  <a:cs typeface="Rubik" panose="00000500000000000000" pitchFamily="2" charset="-79"/>
                </a:rPr>
                <a:t>FANS</a:t>
              </a:r>
              <a:endParaRPr lang="fr-FR" sz="1600" b="1" i="1" dirty="0">
                <a:solidFill>
                  <a:schemeClr val="bg1"/>
                </a:solidFill>
                <a:latin typeface="Rubik" panose="00000500000000000000" pitchFamily="2" charset="-79"/>
                <a:cs typeface="Rubik" panose="00000500000000000000" pitchFamily="2" charset="-79"/>
              </a:endParaRPr>
            </a:p>
          </p:txBody>
        </p:sp>
        <p:grpSp>
          <p:nvGrpSpPr>
            <p:cNvPr id="23" name="Graphique 14">
              <a:extLst>
                <a:ext uri="{FF2B5EF4-FFF2-40B4-BE49-F238E27FC236}">
                  <a16:creationId xmlns:a16="http://schemas.microsoft.com/office/drawing/2014/main" id="{E6B2AB3D-5551-4089-96C3-66368DFED95B}"/>
                </a:ext>
              </a:extLst>
            </p:cNvPr>
            <p:cNvGrpSpPr/>
            <p:nvPr/>
          </p:nvGrpSpPr>
          <p:grpSpPr>
            <a:xfrm>
              <a:off x="4129579" y="4874781"/>
              <a:ext cx="879539" cy="823055"/>
              <a:chOff x="4129579" y="5016933"/>
              <a:chExt cx="879539" cy="823055"/>
            </a:xfrm>
          </p:grpSpPr>
          <p:sp>
            <p:nvSpPr>
              <p:cNvPr id="24" name="Forme libre : forme 23">
                <a:extLst>
                  <a:ext uri="{FF2B5EF4-FFF2-40B4-BE49-F238E27FC236}">
                    <a16:creationId xmlns:a16="http://schemas.microsoft.com/office/drawing/2014/main" id="{100ADC16-EB5D-49F3-917C-4049FA1F0661}"/>
                  </a:ext>
                </a:extLst>
              </p:cNvPr>
              <p:cNvSpPr/>
              <p:nvPr/>
            </p:nvSpPr>
            <p:spPr>
              <a:xfrm>
                <a:off x="4129579" y="5306588"/>
                <a:ext cx="180975" cy="533400"/>
              </a:xfrm>
              <a:custGeom>
                <a:avLst/>
                <a:gdLst>
                  <a:gd name="connsiteX0" fmla="*/ 152019 w 180975"/>
                  <a:gd name="connsiteY0" fmla="*/ 7144 h 533400"/>
                  <a:gd name="connsiteX1" fmla="*/ 36100 w 180975"/>
                  <a:gd name="connsiteY1" fmla="*/ 7144 h 533400"/>
                  <a:gd name="connsiteX2" fmla="*/ 7144 w 180975"/>
                  <a:gd name="connsiteY2" fmla="*/ 36100 h 533400"/>
                  <a:gd name="connsiteX3" fmla="*/ 7144 w 180975"/>
                  <a:gd name="connsiteY3" fmla="*/ 499586 h 533400"/>
                  <a:gd name="connsiteX4" fmla="*/ 36100 w 180975"/>
                  <a:gd name="connsiteY4" fmla="*/ 528542 h 533400"/>
                  <a:gd name="connsiteX5" fmla="*/ 151924 w 180975"/>
                  <a:gd name="connsiteY5" fmla="*/ 528542 h 533400"/>
                  <a:gd name="connsiteX6" fmla="*/ 180880 w 180975"/>
                  <a:gd name="connsiteY6" fmla="*/ 499586 h 533400"/>
                  <a:gd name="connsiteX7" fmla="*/ 180880 w 180975"/>
                  <a:gd name="connsiteY7" fmla="*/ 36100 h 533400"/>
                  <a:gd name="connsiteX8" fmla="*/ 152019 w 180975"/>
                  <a:gd name="connsiteY8" fmla="*/ 7144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975" h="533400">
                    <a:moveTo>
                      <a:pt x="152019" y="7144"/>
                    </a:moveTo>
                    <a:lnTo>
                      <a:pt x="36100" y="7144"/>
                    </a:lnTo>
                    <a:cubicBezTo>
                      <a:pt x="20098" y="7144"/>
                      <a:pt x="7144" y="20098"/>
                      <a:pt x="7144" y="36100"/>
                    </a:cubicBezTo>
                    <a:lnTo>
                      <a:pt x="7144" y="499586"/>
                    </a:lnTo>
                    <a:cubicBezTo>
                      <a:pt x="7144" y="515588"/>
                      <a:pt x="20098" y="528542"/>
                      <a:pt x="36100" y="528542"/>
                    </a:cubicBezTo>
                    <a:lnTo>
                      <a:pt x="151924" y="528542"/>
                    </a:lnTo>
                    <a:cubicBezTo>
                      <a:pt x="167926" y="528542"/>
                      <a:pt x="180880" y="515588"/>
                      <a:pt x="180880" y="499586"/>
                    </a:cubicBezTo>
                    <a:lnTo>
                      <a:pt x="180880" y="36100"/>
                    </a:lnTo>
                    <a:cubicBezTo>
                      <a:pt x="180975" y="20098"/>
                      <a:pt x="168021" y="7144"/>
                      <a:pt x="152019" y="7144"/>
                    </a:cubicBezTo>
                    <a:close/>
                  </a:path>
                </a:pathLst>
              </a:custGeom>
              <a:solidFill>
                <a:srgbClr val="000000"/>
              </a:solidFill>
              <a:ln w="9525" cap="flat">
                <a:noFill/>
                <a:prstDash val="solid"/>
                <a:miter/>
              </a:ln>
            </p:spPr>
            <p:txBody>
              <a:bodyPr rtlCol="0" anchor="ctr"/>
              <a:lstStyle/>
              <a:p>
                <a:endParaRPr lang="fr-FR" b="1"/>
              </a:p>
            </p:txBody>
          </p:sp>
          <p:sp>
            <p:nvSpPr>
              <p:cNvPr id="25" name="Forme libre : forme 24">
                <a:extLst>
                  <a:ext uri="{FF2B5EF4-FFF2-40B4-BE49-F238E27FC236}">
                    <a16:creationId xmlns:a16="http://schemas.microsoft.com/office/drawing/2014/main" id="{0F9A75C5-2F61-4BC1-AD80-228613BCFD4E}"/>
                  </a:ext>
                </a:extLst>
              </p:cNvPr>
              <p:cNvSpPr/>
              <p:nvPr/>
            </p:nvSpPr>
            <p:spPr>
              <a:xfrm>
                <a:off x="4361418" y="5016933"/>
                <a:ext cx="647700" cy="819150"/>
              </a:xfrm>
              <a:custGeom>
                <a:avLst/>
                <a:gdLst>
                  <a:gd name="connsiteX0" fmla="*/ 643700 w 647700"/>
                  <a:gd name="connsiteY0" fmla="*/ 373570 h 819150"/>
                  <a:gd name="connsiteX1" fmla="*/ 551402 w 647700"/>
                  <a:gd name="connsiteY1" fmla="*/ 296799 h 819150"/>
                  <a:gd name="connsiteX2" fmla="*/ 325565 w 647700"/>
                  <a:gd name="connsiteY2" fmla="*/ 296799 h 819150"/>
                  <a:gd name="connsiteX3" fmla="*/ 354616 w 647700"/>
                  <a:gd name="connsiteY3" fmla="*/ 125539 h 819150"/>
                  <a:gd name="connsiteX4" fmla="*/ 233744 w 647700"/>
                  <a:gd name="connsiteY4" fmla="*/ 7144 h 819150"/>
                  <a:gd name="connsiteX5" fmla="*/ 209836 w 647700"/>
                  <a:gd name="connsiteY5" fmla="*/ 7144 h 819150"/>
                  <a:gd name="connsiteX6" fmla="*/ 180880 w 647700"/>
                  <a:gd name="connsiteY6" fmla="*/ 36100 h 819150"/>
                  <a:gd name="connsiteX7" fmla="*/ 105632 w 647700"/>
                  <a:gd name="connsiteY7" fmla="*/ 273177 h 819150"/>
                  <a:gd name="connsiteX8" fmla="*/ 7144 w 647700"/>
                  <a:gd name="connsiteY8" fmla="*/ 336804 h 819150"/>
                  <a:gd name="connsiteX9" fmla="*/ 7144 w 647700"/>
                  <a:gd name="connsiteY9" fmla="*/ 771430 h 819150"/>
                  <a:gd name="connsiteX10" fmla="*/ 246126 w 647700"/>
                  <a:gd name="connsiteY10" fmla="*/ 818198 h 819150"/>
                  <a:gd name="connsiteX11" fmla="*/ 435578 w 647700"/>
                  <a:gd name="connsiteY11" fmla="*/ 818198 h 819150"/>
                  <a:gd name="connsiteX12" fmla="*/ 522446 w 647700"/>
                  <a:gd name="connsiteY12" fmla="*/ 699230 h 819150"/>
                  <a:gd name="connsiteX13" fmla="*/ 586454 w 647700"/>
                  <a:gd name="connsiteY13" fmla="*/ 615410 h 819150"/>
                  <a:gd name="connsiteX14" fmla="*/ 580358 w 647700"/>
                  <a:gd name="connsiteY14" fmla="*/ 583406 h 819150"/>
                  <a:gd name="connsiteX15" fmla="*/ 622268 w 647700"/>
                  <a:gd name="connsiteY15" fmla="*/ 441674 h 819150"/>
                  <a:gd name="connsiteX16" fmla="*/ 643700 w 647700"/>
                  <a:gd name="connsiteY16" fmla="*/ 373570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7700" h="819150">
                    <a:moveTo>
                      <a:pt x="643700" y="373570"/>
                    </a:moveTo>
                    <a:cubicBezTo>
                      <a:pt x="638556" y="328613"/>
                      <a:pt x="596646" y="296799"/>
                      <a:pt x="551402" y="296799"/>
                    </a:cubicBezTo>
                    <a:lnTo>
                      <a:pt x="325565" y="296799"/>
                    </a:lnTo>
                    <a:cubicBezTo>
                      <a:pt x="344710" y="262414"/>
                      <a:pt x="355092" y="165259"/>
                      <a:pt x="354616" y="125539"/>
                    </a:cubicBezTo>
                    <a:cubicBezTo>
                      <a:pt x="353854" y="59817"/>
                      <a:pt x="299466" y="7144"/>
                      <a:pt x="233744" y="7144"/>
                    </a:cubicBezTo>
                    <a:lnTo>
                      <a:pt x="209836" y="7144"/>
                    </a:lnTo>
                    <a:cubicBezTo>
                      <a:pt x="193834" y="7144"/>
                      <a:pt x="180880" y="20098"/>
                      <a:pt x="180880" y="36100"/>
                    </a:cubicBezTo>
                    <a:cubicBezTo>
                      <a:pt x="180880" y="103061"/>
                      <a:pt x="154781" y="224028"/>
                      <a:pt x="105632" y="273177"/>
                    </a:cubicBezTo>
                    <a:cubicBezTo>
                      <a:pt x="72485" y="306324"/>
                      <a:pt x="44196" y="318325"/>
                      <a:pt x="7144" y="336804"/>
                    </a:cubicBezTo>
                    <a:lnTo>
                      <a:pt x="7144" y="771430"/>
                    </a:lnTo>
                    <a:cubicBezTo>
                      <a:pt x="64008" y="790385"/>
                      <a:pt x="136112" y="818198"/>
                      <a:pt x="246126" y="818198"/>
                    </a:cubicBezTo>
                    <a:lnTo>
                      <a:pt x="435578" y="818198"/>
                    </a:lnTo>
                    <a:cubicBezTo>
                      <a:pt x="497967" y="818198"/>
                      <a:pt x="546640" y="760381"/>
                      <a:pt x="522446" y="699230"/>
                    </a:cubicBezTo>
                    <a:cubicBezTo>
                      <a:pt x="559308" y="689229"/>
                      <a:pt x="586454" y="655415"/>
                      <a:pt x="586454" y="615410"/>
                    </a:cubicBezTo>
                    <a:cubicBezTo>
                      <a:pt x="586454" y="604076"/>
                      <a:pt x="584264" y="593312"/>
                      <a:pt x="580358" y="583406"/>
                    </a:cubicBezTo>
                    <a:cubicBezTo>
                      <a:pt x="642461" y="566452"/>
                      <a:pt x="665321" y="489776"/>
                      <a:pt x="622268" y="441674"/>
                    </a:cubicBezTo>
                    <a:cubicBezTo>
                      <a:pt x="637985" y="423958"/>
                      <a:pt x="646748" y="399764"/>
                      <a:pt x="643700" y="373570"/>
                    </a:cubicBezTo>
                    <a:close/>
                  </a:path>
                </a:pathLst>
              </a:custGeom>
              <a:solidFill>
                <a:srgbClr val="000000"/>
              </a:solidFill>
              <a:ln w="9525" cap="flat">
                <a:noFill/>
                <a:prstDash val="solid"/>
                <a:miter/>
              </a:ln>
            </p:spPr>
            <p:txBody>
              <a:bodyPr rtlCol="0" anchor="ctr"/>
              <a:lstStyle/>
              <a:p>
                <a:endParaRPr lang="fr-FR" b="1"/>
              </a:p>
            </p:txBody>
          </p:sp>
        </p:grpSp>
      </p:grpSp>
      <p:grpSp>
        <p:nvGrpSpPr>
          <p:cNvPr id="12" name="Groupe 11">
            <a:extLst>
              <a:ext uri="{FF2B5EF4-FFF2-40B4-BE49-F238E27FC236}">
                <a16:creationId xmlns:a16="http://schemas.microsoft.com/office/drawing/2014/main" id="{9B48523D-1CFA-4910-B3AA-F5288FEE3744}"/>
              </a:ext>
            </a:extLst>
          </p:cNvPr>
          <p:cNvGrpSpPr/>
          <p:nvPr/>
        </p:nvGrpSpPr>
        <p:grpSpPr>
          <a:xfrm>
            <a:off x="4008030" y="3016930"/>
            <a:ext cx="3855720" cy="3345078"/>
            <a:chOff x="5684430" y="3016930"/>
            <a:chExt cx="3855720" cy="3345078"/>
          </a:xfrm>
        </p:grpSpPr>
        <p:pic>
          <p:nvPicPr>
            <p:cNvPr id="88" name="Graphique 87">
              <a:extLst>
                <a:ext uri="{FF2B5EF4-FFF2-40B4-BE49-F238E27FC236}">
                  <a16:creationId xmlns:a16="http://schemas.microsoft.com/office/drawing/2014/main" id="{5070C492-452A-49D8-AA01-0B0EFA383A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84430" y="3016930"/>
              <a:ext cx="3855720" cy="3345078"/>
            </a:xfrm>
            <a:prstGeom prst="rect">
              <a:avLst/>
            </a:prstGeom>
          </p:spPr>
        </p:pic>
        <p:sp>
          <p:nvSpPr>
            <p:cNvPr id="89" name="ZoneTexte 88">
              <a:extLst>
                <a:ext uri="{FF2B5EF4-FFF2-40B4-BE49-F238E27FC236}">
                  <a16:creationId xmlns:a16="http://schemas.microsoft.com/office/drawing/2014/main" id="{8A64429C-098C-4FFB-B31F-20CF106E7D5E}"/>
                </a:ext>
              </a:extLst>
            </p:cNvPr>
            <p:cNvSpPr txBox="1"/>
            <p:nvPr/>
          </p:nvSpPr>
          <p:spPr>
            <a:xfrm>
              <a:off x="6002020" y="4591858"/>
              <a:ext cx="3124200" cy="1384995"/>
            </a:xfrm>
            <a:prstGeom prst="rect">
              <a:avLst/>
            </a:prstGeom>
            <a:noFill/>
          </p:spPr>
          <p:txBody>
            <a:bodyPr wrap="square" rtlCol="0">
              <a:spAutoFit/>
            </a:bodyPr>
            <a:lstStyle/>
            <a:p>
              <a:pPr algn="ctr"/>
              <a:r>
                <a:rPr lang="fr-FR" sz="2800" b="1" dirty="0">
                  <a:latin typeface="Rubik" panose="00000500000000000000" pitchFamily="2" charset="-79"/>
                  <a:cs typeface="Rubik" panose="00000500000000000000" pitchFamily="2" charset="-79"/>
                </a:rPr>
                <a:t>+1000</a:t>
              </a:r>
            </a:p>
            <a:p>
              <a:pPr algn="ctr"/>
              <a:r>
                <a:rPr lang="fr-FR" sz="2800" b="1" dirty="0">
                  <a:latin typeface="Rubik" panose="00000500000000000000" pitchFamily="2" charset="-79"/>
                  <a:cs typeface="Rubik" panose="00000500000000000000" pitchFamily="2" charset="-79"/>
                </a:rPr>
                <a:t>PUBLICATIONS</a:t>
              </a:r>
            </a:p>
            <a:p>
              <a:pPr algn="ctr"/>
              <a:endParaRPr lang="fr-FR" sz="2800" b="1" i="1" dirty="0">
                <a:solidFill>
                  <a:schemeClr val="bg1"/>
                </a:solidFill>
                <a:latin typeface="Rubik" panose="00000500000000000000" pitchFamily="2" charset="-79"/>
                <a:cs typeface="Rubik" panose="00000500000000000000" pitchFamily="2" charset="-79"/>
              </a:endParaRPr>
            </a:p>
          </p:txBody>
        </p:sp>
        <p:pic>
          <p:nvPicPr>
            <p:cNvPr id="11" name="Graphique 10">
              <a:extLst>
                <a:ext uri="{FF2B5EF4-FFF2-40B4-BE49-F238E27FC236}">
                  <a16:creationId xmlns:a16="http://schemas.microsoft.com/office/drawing/2014/main" id="{1E2637B3-2CFE-4CC3-9473-D0EF302B6E8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81044" y="3445811"/>
              <a:ext cx="791545" cy="811009"/>
            </a:xfrm>
            <a:prstGeom prst="rect">
              <a:avLst/>
            </a:prstGeom>
          </p:spPr>
        </p:pic>
      </p:grpSp>
      <p:pic>
        <p:nvPicPr>
          <p:cNvPr id="43" name="Image 42">
            <a:extLst>
              <a:ext uri="{FF2B5EF4-FFF2-40B4-BE49-F238E27FC236}">
                <a16:creationId xmlns:a16="http://schemas.microsoft.com/office/drawing/2014/main" id="{31F6EF09-292C-4FC1-9551-7F26E6AFE5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31416" y="1341632"/>
            <a:ext cx="5545432" cy="9608423"/>
          </a:xfrm>
          <a:prstGeom prst="rect">
            <a:avLst/>
          </a:prstGeom>
        </p:spPr>
      </p:pic>
      <p:grpSp>
        <p:nvGrpSpPr>
          <p:cNvPr id="8" name="Groupe 7">
            <a:extLst>
              <a:ext uri="{FF2B5EF4-FFF2-40B4-BE49-F238E27FC236}">
                <a16:creationId xmlns:a16="http://schemas.microsoft.com/office/drawing/2014/main" id="{E83C50AB-EAFE-F5C6-C904-D0EFCB4BAD29}"/>
              </a:ext>
            </a:extLst>
          </p:cNvPr>
          <p:cNvGrpSpPr/>
          <p:nvPr/>
        </p:nvGrpSpPr>
        <p:grpSpPr>
          <a:xfrm>
            <a:off x="6847413" y="5867196"/>
            <a:ext cx="2667853" cy="2272808"/>
            <a:chOff x="4746798" y="7766983"/>
            <a:chExt cx="2667853" cy="2272808"/>
          </a:xfrm>
        </p:grpSpPr>
        <p:pic>
          <p:nvPicPr>
            <p:cNvPr id="9" name="Graphique 8">
              <a:extLst>
                <a:ext uri="{FF2B5EF4-FFF2-40B4-BE49-F238E27FC236}">
                  <a16:creationId xmlns:a16="http://schemas.microsoft.com/office/drawing/2014/main" id="{76DC92EF-DEA8-C303-F513-F0D1C72C54B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66587" y="7766983"/>
              <a:ext cx="2619762" cy="2272808"/>
            </a:xfrm>
            <a:prstGeom prst="rect">
              <a:avLst/>
            </a:prstGeom>
          </p:spPr>
        </p:pic>
        <p:sp>
          <p:nvSpPr>
            <p:cNvPr id="10" name="ZoneTexte 9">
              <a:extLst>
                <a:ext uri="{FF2B5EF4-FFF2-40B4-BE49-F238E27FC236}">
                  <a16:creationId xmlns:a16="http://schemas.microsoft.com/office/drawing/2014/main" id="{D00A8CBC-499F-5B6E-DE0D-B7A031B4F503}"/>
                </a:ext>
              </a:extLst>
            </p:cNvPr>
            <p:cNvSpPr txBox="1"/>
            <p:nvPr/>
          </p:nvSpPr>
          <p:spPr>
            <a:xfrm>
              <a:off x="4746798" y="8941808"/>
              <a:ext cx="2667853" cy="954107"/>
            </a:xfrm>
            <a:prstGeom prst="rect">
              <a:avLst/>
            </a:prstGeom>
            <a:noFill/>
          </p:spPr>
          <p:txBody>
            <a:bodyPr wrap="square" rtlCol="0">
              <a:spAutoFit/>
            </a:bodyPr>
            <a:lstStyle/>
            <a:p>
              <a:pPr algn="ctr"/>
              <a:r>
                <a:rPr lang="fr-FR" sz="2800" b="1" dirty="0">
                  <a:latin typeface="Rubik" panose="00000500000000000000" pitchFamily="2" charset="-79"/>
                  <a:cs typeface="Rubik" panose="00000500000000000000" pitchFamily="2" charset="-79"/>
                </a:rPr>
                <a:t>97</a:t>
              </a:r>
            </a:p>
            <a:p>
              <a:pPr algn="ctr"/>
              <a:r>
                <a:rPr lang="fr-FR" sz="2800" b="1" dirty="0">
                  <a:latin typeface="Rubik" panose="00000500000000000000" pitchFamily="2" charset="-79"/>
                  <a:cs typeface="Rubik" panose="00000500000000000000" pitchFamily="2" charset="-79"/>
                </a:rPr>
                <a:t>PAYS</a:t>
              </a:r>
            </a:p>
          </p:txBody>
        </p:sp>
        <p:pic>
          <p:nvPicPr>
            <p:cNvPr id="15" name="Graphique 14">
              <a:extLst>
                <a:ext uri="{FF2B5EF4-FFF2-40B4-BE49-F238E27FC236}">
                  <a16:creationId xmlns:a16="http://schemas.microsoft.com/office/drawing/2014/main" id="{79ED9FF6-C221-3033-0909-206E22E98C8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84690" y="8045631"/>
              <a:ext cx="767366" cy="767366"/>
            </a:xfrm>
            <a:prstGeom prst="rect">
              <a:avLst/>
            </a:prstGeom>
          </p:spPr>
        </p:pic>
      </p:grpSp>
      <p:grpSp>
        <p:nvGrpSpPr>
          <p:cNvPr id="18" name="Groupe 17">
            <a:extLst>
              <a:ext uri="{FF2B5EF4-FFF2-40B4-BE49-F238E27FC236}">
                <a16:creationId xmlns:a16="http://schemas.microsoft.com/office/drawing/2014/main" id="{8C6B764A-525B-B41B-3E81-4AB6C137FD37}"/>
              </a:ext>
            </a:extLst>
          </p:cNvPr>
          <p:cNvGrpSpPr/>
          <p:nvPr/>
        </p:nvGrpSpPr>
        <p:grpSpPr>
          <a:xfrm>
            <a:off x="3194844" y="6697046"/>
            <a:ext cx="3983951" cy="3456327"/>
            <a:chOff x="3194844" y="6697046"/>
            <a:chExt cx="3983951" cy="3456327"/>
          </a:xfrm>
        </p:grpSpPr>
        <p:grpSp>
          <p:nvGrpSpPr>
            <p:cNvPr id="13" name="Groupe 12">
              <a:extLst>
                <a:ext uri="{FF2B5EF4-FFF2-40B4-BE49-F238E27FC236}">
                  <a16:creationId xmlns:a16="http://schemas.microsoft.com/office/drawing/2014/main" id="{2F75E4B6-2A6B-49CA-998D-F348E440F1A8}"/>
                </a:ext>
              </a:extLst>
            </p:cNvPr>
            <p:cNvGrpSpPr/>
            <p:nvPr/>
          </p:nvGrpSpPr>
          <p:grpSpPr>
            <a:xfrm>
              <a:off x="3194844" y="6697046"/>
              <a:ext cx="3983951" cy="3456327"/>
              <a:chOff x="4766586" y="6583464"/>
              <a:chExt cx="3983951" cy="3456327"/>
            </a:xfrm>
          </p:grpSpPr>
          <p:pic>
            <p:nvPicPr>
              <p:cNvPr id="91" name="Graphique 90">
                <a:extLst>
                  <a:ext uri="{FF2B5EF4-FFF2-40B4-BE49-F238E27FC236}">
                    <a16:creationId xmlns:a16="http://schemas.microsoft.com/office/drawing/2014/main" id="{604E0B5E-5F3E-47E8-80AF-00A84373E76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66586" y="6583464"/>
                <a:ext cx="3983951" cy="3456327"/>
              </a:xfrm>
              <a:prstGeom prst="rect">
                <a:avLst/>
              </a:prstGeom>
            </p:spPr>
          </p:pic>
          <p:sp>
            <p:nvSpPr>
              <p:cNvPr id="92" name="ZoneTexte 91">
                <a:extLst>
                  <a:ext uri="{FF2B5EF4-FFF2-40B4-BE49-F238E27FC236}">
                    <a16:creationId xmlns:a16="http://schemas.microsoft.com/office/drawing/2014/main" id="{D06CA181-BB29-468E-97EF-D29721D92206}"/>
                  </a:ext>
                </a:extLst>
              </p:cNvPr>
              <p:cNvSpPr txBox="1"/>
              <p:nvPr/>
            </p:nvSpPr>
            <p:spPr>
              <a:xfrm>
                <a:off x="5424634" y="8222758"/>
                <a:ext cx="2667853" cy="1446550"/>
              </a:xfrm>
              <a:prstGeom prst="rect">
                <a:avLst/>
              </a:prstGeom>
              <a:noFill/>
            </p:spPr>
            <p:txBody>
              <a:bodyPr wrap="square" rtlCol="0">
                <a:spAutoFit/>
              </a:bodyPr>
              <a:lstStyle/>
              <a:p>
                <a:pPr algn="ctr"/>
                <a:r>
                  <a:rPr lang="fr-FR" sz="2800" b="1" dirty="0">
                    <a:latin typeface="Rubik" panose="00000500000000000000" pitchFamily="2" charset="-79"/>
                    <a:cs typeface="Rubik" panose="00000500000000000000" pitchFamily="2" charset="-79"/>
                  </a:rPr>
                  <a:t>Nombreuses publicités TV</a:t>
                </a:r>
              </a:p>
              <a:p>
                <a:pPr algn="ctr"/>
                <a:r>
                  <a:rPr lang="fr-FR" sz="1600" i="1" dirty="0">
                    <a:latin typeface="Rubik" panose="00000500000000000000" pitchFamily="2" charset="-79"/>
                    <a:cs typeface="Rubik" panose="00000500000000000000" pitchFamily="2" charset="-79"/>
                  </a:rPr>
                  <a:t>(</a:t>
                </a:r>
                <a:r>
                  <a:rPr lang="fr-FR" sz="1600" i="1" dirty="0" err="1">
                    <a:latin typeface="Rubik" panose="00000500000000000000" pitchFamily="2" charset="-79"/>
                    <a:cs typeface="Rubik" panose="00000500000000000000" pitchFamily="2" charset="-79"/>
                  </a:rPr>
                  <a:t>Automoto</a:t>
                </a:r>
                <a:r>
                  <a:rPr lang="fr-FR" sz="1600" i="1" dirty="0">
                    <a:latin typeface="Rubik" panose="00000500000000000000" pitchFamily="2" charset="-79"/>
                    <a:cs typeface="Rubik" panose="00000500000000000000" pitchFamily="2" charset="-79"/>
                  </a:rPr>
                  <a:t>, </a:t>
                </a:r>
                <a:r>
                  <a:rPr lang="fr-FR" sz="1600" i="1" dirty="0" err="1">
                    <a:latin typeface="Rubik" panose="00000500000000000000" pitchFamily="2" charset="-79"/>
                    <a:cs typeface="Rubik" panose="00000500000000000000" pitchFamily="2" charset="-79"/>
                  </a:rPr>
                  <a:t>Téléfoot</a:t>
                </a:r>
                <a:r>
                  <a:rPr lang="fr-FR" sz="1600" i="1" dirty="0">
                    <a:latin typeface="Rubik" panose="00000500000000000000" pitchFamily="2" charset="-79"/>
                    <a:cs typeface="Rubik" panose="00000500000000000000" pitchFamily="2" charset="-79"/>
                  </a:rPr>
                  <a:t>, Turbo, etc.)</a:t>
                </a:r>
              </a:p>
            </p:txBody>
          </p:sp>
        </p:grpSp>
        <p:pic>
          <p:nvPicPr>
            <p:cNvPr id="17" name="Graphique 16">
              <a:extLst>
                <a:ext uri="{FF2B5EF4-FFF2-40B4-BE49-F238E27FC236}">
                  <a16:creationId xmlns:a16="http://schemas.microsoft.com/office/drawing/2014/main" id="{0757873A-C646-E58B-CAF6-1EB5B7FF8D7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642644" y="7302426"/>
              <a:ext cx="1026628" cy="846968"/>
            </a:xfrm>
            <a:prstGeom prst="rect">
              <a:avLst/>
            </a:prstGeom>
          </p:spPr>
        </p:pic>
      </p:grpSp>
      <p:grpSp>
        <p:nvGrpSpPr>
          <p:cNvPr id="7" name="Groupe 6">
            <a:extLst>
              <a:ext uri="{FF2B5EF4-FFF2-40B4-BE49-F238E27FC236}">
                <a16:creationId xmlns:a16="http://schemas.microsoft.com/office/drawing/2014/main" id="{A499B8B0-67E5-EEFE-8B41-B7A5C179F517}"/>
              </a:ext>
            </a:extLst>
          </p:cNvPr>
          <p:cNvGrpSpPr/>
          <p:nvPr/>
        </p:nvGrpSpPr>
        <p:grpSpPr>
          <a:xfrm>
            <a:off x="14962816" y="1408505"/>
            <a:ext cx="4154911" cy="8162307"/>
            <a:chOff x="14962816" y="1408505"/>
            <a:chExt cx="4154911" cy="8162307"/>
          </a:xfrm>
        </p:grpSpPr>
        <p:pic>
          <p:nvPicPr>
            <p:cNvPr id="29" name="Image 28" descr="Une image contenant Graphique, graphisme, logo, symbole&#10;&#10;Description générée automatiquement">
              <a:extLst>
                <a:ext uri="{FF2B5EF4-FFF2-40B4-BE49-F238E27FC236}">
                  <a16:creationId xmlns:a16="http://schemas.microsoft.com/office/drawing/2014/main" id="{CD1EF41D-E8AA-2D34-BB2D-8FEFD2BAF5C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500613" y="2778655"/>
              <a:ext cx="1210779" cy="909503"/>
            </a:xfrm>
            <a:prstGeom prst="rect">
              <a:avLst/>
            </a:prstGeom>
          </p:spPr>
        </p:pic>
        <p:pic>
          <p:nvPicPr>
            <p:cNvPr id="31" name="Image 30" descr="Une image contenant Graphique, symbole, capture d’écran, Rectangle&#10;&#10;Description générée automatiquement">
              <a:extLst>
                <a:ext uri="{FF2B5EF4-FFF2-40B4-BE49-F238E27FC236}">
                  <a16:creationId xmlns:a16="http://schemas.microsoft.com/office/drawing/2014/main" id="{5022F001-74BA-F66D-0DED-2C56EF2D981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6097658" y="1408505"/>
              <a:ext cx="1799634" cy="660065"/>
            </a:xfrm>
            <a:prstGeom prst="rect">
              <a:avLst/>
            </a:prstGeom>
          </p:spPr>
        </p:pic>
        <p:pic>
          <p:nvPicPr>
            <p:cNvPr id="33" name="Image 32" descr="Une image contenant Police, Graphique, graphisme, logo&#10;&#10;Description générée automatiquement">
              <a:extLst>
                <a:ext uri="{FF2B5EF4-FFF2-40B4-BE49-F238E27FC236}">
                  <a16:creationId xmlns:a16="http://schemas.microsoft.com/office/drawing/2014/main" id="{FAF0CFE8-70A2-4B45-314D-1FE9D698B5E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7316065" y="8639719"/>
              <a:ext cx="1801662" cy="931093"/>
            </a:xfrm>
            <a:prstGeom prst="rect">
              <a:avLst/>
            </a:prstGeom>
          </p:spPr>
        </p:pic>
        <p:pic>
          <p:nvPicPr>
            <p:cNvPr id="35" name="Image 34">
              <a:extLst>
                <a:ext uri="{FF2B5EF4-FFF2-40B4-BE49-F238E27FC236}">
                  <a16:creationId xmlns:a16="http://schemas.microsoft.com/office/drawing/2014/main" id="{8310A5DA-D3B2-18B7-5139-AE6FED616C63}"/>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14962816" y="8636354"/>
              <a:ext cx="1781698" cy="934457"/>
            </a:xfrm>
            <a:prstGeom prst="rect">
              <a:avLst/>
            </a:prstGeom>
          </p:spPr>
        </p:pic>
        <p:pic>
          <p:nvPicPr>
            <p:cNvPr id="37" name="Image 36" descr="Une image contenant Police, texte, Graphique, logo&#10;&#10;Description générée automatiquement">
              <a:extLst>
                <a:ext uri="{FF2B5EF4-FFF2-40B4-BE49-F238E27FC236}">
                  <a16:creationId xmlns:a16="http://schemas.microsoft.com/office/drawing/2014/main" id="{836FF5C3-36E1-8FF7-5279-387A86791BD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5708271" y="5846412"/>
              <a:ext cx="2578409" cy="730549"/>
            </a:xfrm>
            <a:prstGeom prst="rect">
              <a:avLst/>
            </a:prstGeom>
          </p:spPr>
        </p:pic>
        <p:pic>
          <p:nvPicPr>
            <p:cNvPr id="39" name="Image 38" descr="Une image contenant Graphique, Police, logo, graphisme&#10;&#10;Description générée automatiquement">
              <a:extLst>
                <a:ext uri="{FF2B5EF4-FFF2-40B4-BE49-F238E27FC236}">
                  <a16:creationId xmlns:a16="http://schemas.microsoft.com/office/drawing/2014/main" id="{20D1312C-8368-926A-7DD6-C09F588AA62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726512" y="7287046"/>
              <a:ext cx="2541926" cy="642590"/>
            </a:xfrm>
            <a:prstGeom prst="rect">
              <a:avLst/>
            </a:prstGeom>
          </p:spPr>
        </p:pic>
        <p:pic>
          <p:nvPicPr>
            <p:cNvPr id="6" name="Image 5" descr="Une image contenant Police, Bleu électrique, logo, Graphique&#10;&#10;Description générée automatiquement">
              <a:extLst>
                <a:ext uri="{FF2B5EF4-FFF2-40B4-BE49-F238E27FC236}">
                  <a16:creationId xmlns:a16="http://schemas.microsoft.com/office/drawing/2014/main" id="{78579A2E-F427-6C80-278E-A8CD16F3A0EE}"/>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6490073" y="4221099"/>
              <a:ext cx="1162436" cy="1162436"/>
            </a:xfrm>
            <a:prstGeom prst="rect">
              <a:avLst/>
            </a:prstGeom>
          </p:spPr>
        </p:pic>
      </p:grpSp>
    </p:spTree>
    <p:extLst>
      <p:ext uri="{BB962C8B-B14F-4D97-AF65-F5344CB8AC3E}">
        <p14:creationId xmlns:p14="http://schemas.microsoft.com/office/powerpoint/2010/main" val="280336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1000" fill="hold"/>
                                        <p:tgtEl>
                                          <p:spTgt spid="43"/>
                                        </p:tgtEl>
                                        <p:attrNameLst>
                                          <p:attrName>ppt_w</p:attrName>
                                        </p:attrNameLst>
                                      </p:cBhvr>
                                      <p:tavLst>
                                        <p:tav tm="0">
                                          <p:val>
                                            <p:fltVal val="0"/>
                                          </p:val>
                                        </p:tav>
                                        <p:tav tm="100000">
                                          <p:val>
                                            <p:strVal val="#ppt_w"/>
                                          </p:val>
                                        </p:tav>
                                      </p:tavLst>
                                    </p:anim>
                                    <p:anim calcmode="lin" valueType="num">
                                      <p:cBhvr>
                                        <p:cTn id="8" dur="1000" fill="hold"/>
                                        <p:tgtEl>
                                          <p:spTgt spid="43"/>
                                        </p:tgtEl>
                                        <p:attrNameLst>
                                          <p:attrName>ppt_h</p:attrName>
                                        </p:attrNameLst>
                                      </p:cBhvr>
                                      <p:tavLst>
                                        <p:tav tm="0">
                                          <p:val>
                                            <p:fltVal val="0"/>
                                          </p:val>
                                        </p:tav>
                                        <p:tav tm="100000">
                                          <p:val>
                                            <p:strVal val="#ppt_h"/>
                                          </p:val>
                                        </p:tav>
                                      </p:tavLst>
                                    </p:anim>
                                    <p:animEffect transition="in" filter="fade">
                                      <p:cBhvr>
                                        <p:cTn id="9" dur="1000"/>
                                        <p:tgtEl>
                                          <p:spTgt spid="43"/>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fltVal val="0"/>
                                          </p:val>
                                        </p:tav>
                                        <p:tav tm="100000">
                                          <p:val>
                                            <p:strVal val="#ppt_w"/>
                                          </p:val>
                                        </p:tav>
                                      </p:tavLst>
                                    </p:anim>
                                    <p:anim calcmode="lin" valueType="num">
                                      <p:cBhvr>
                                        <p:cTn id="14" dur="1000" fill="hold"/>
                                        <p:tgtEl>
                                          <p:spTgt spid="14"/>
                                        </p:tgtEl>
                                        <p:attrNameLst>
                                          <p:attrName>ppt_h</p:attrName>
                                        </p:attrNameLst>
                                      </p:cBhvr>
                                      <p:tavLst>
                                        <p:tav tm="0">
                                          <p:val>
                                            <p:fltVal val="0"/>
                                          </p:val>
                                        </p:tav>
                                        <p:tav tm="100000">
                                          <p:val>
                                            <p:strVal val="#ppt_h"/>
                                          </p:val>
                                        </p:tav>
                                      </p:tavLst>
                                    </p:anim>
                                    <p:animEffect transition="in" filter="fade">
                                      <p:cBhvr>
                                        <p:cTn id="15" dur="1000"/>
                                        <p:tgtEl>
                                          <p:spTgt spid="14"/>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Effect transition="in" filter="fade">
                                      <p:cBhvr>
                                        <p:cTn id="21" dur="1000"/>
                                        <p:tgtEl>
                                          <p:spTgt spid="12"/>
                                        </p:tgtEl>
                                      </p:cBhvr>
                                    </p:animEffect>
                                  </p:childTnLst>
                                </p:cTn>
                              </p:par>
                            </p:childTnLst>
                          </p:cTn>
                        </p:par>
                        <p:par>
                          <p:cTn id="22" fill="hold">
                            <p:stCondLst>
                              <p:cond delay="3000"/>
                            </p:stCondLst>
                            <p:childTnLst>
                              <p:par>
                                <p:cTn id="23" presetID="53" presetClass="entr" presetSubtype="16"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Effect transition="in" filter="fade">
                                      <p:cBhvr>
                                        <p:cTn id="27" dur="1000"/>
                                        <p:tgtEl>
                                          <p:spTgt spid="8"/>
                                        </p:tgtEl>
                                      </p:cBhvr>
                                    </p:animEffect>
                                  </p:childTnLst>
                                </p:cTn>
                              </p:par>
                            </p:childTnLst>
                          </p:cTn>
                        </p:par>
                        <p:par>
                          <p:cTn id="28" fill="hold">
                            <p:stCondLst>
                              <p:cond delay="4000"/>
                            </p:stCondLst>
                            <p:childTnLst>
                              <p:par>
                                <p:cTn id="29" presetID="53" presetClass="entr" presetSubtype="16"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1000" fill="hold"/>
                                        <p:tgtEl>
                                          <p:spTgt spid="18"/>
                                        </p:tgtEl>
                                        <p:attrNameLst>
                                          <p:attrName>ppt_w</p:attrName>
                                        </p:attrNameLst>
                                      </p:cBhvr>
                                      <p:tavLst>
                                        <p:tav tm="0">
                                          <p:val>
                                            <p:fltVal val="0"/>
                                          </p:val>
                                        </p:tav>
                                        <p:tav tm="100000">
                                          <p:val>
                                            <p:strVal val="#ppt_w"/>
                                          </p:val>
                                        </p:tav>
                                      </p:tavLst>
                                    </p:anim>
                                    <p:anim calcmode="lin" valueType="num">
                                      <p:cBhvr>
                                        <p:cTn id="32" dur="1000" fill="hold"/>
                                        <p:tgtEl>
                                          <p:spTgt spid="18"/>
                                        </p:tgtEl>
                                        <p:attrNameLst>
                                          <p:attrName>ppt_h</p:attrName>
                                        </p:attrNameLst>
                                      </p:cBhvr>
                                      <p:tavLst>
                                        <p:tav tm="0">
                                          <p:val>
                                            <p:fltVal val="0"/>
                                          </p:val>
                                        </p:tav>
                                        <p:tav tm="100000">
                                          <p:val>
                                            <p:strVal val="#ppt_h"/>
                                          </p:val>
                                        </p:tav>
                                      </p:tavLst>
                                    </p:anim>
                                    <p:animEffect transition="in" filter="fade">
                                      <p:cBhvr>
                                        <p:cTn id="33"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ENNOL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a:spAutoFit/>
      </a:bodyPr>
      <a:lstStyle>
        <a:defPPr marL="4672330" marR="5080" algn="just">
          <a:lnSpc>
            <a:spcPct val="104099"/>
          </a:lnSpc>
          <a:spcBef>
            <a:spcPts val="1019"/>
          </a:spcBef>
          <a:defRPr i="1" spc="-5" dirty="0">
            <a:latin typeface="Rubik" panose="00000500000000000000" pitchFamily="2" charset="-79"/>
            <a:cs typeface="Rubik" panose="00000500000000000000" pitchFamily="2" charset="-79"/>
          </a:defRPr>
        </a:defPPr>
      </a:lstStyle>
    </a:sp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3020</Words>
  <Application>Microsoft Office PowerPoint</Application>
  <PresentationFormat>Personnalisé</PresentationFormat>
  <Paragraphs>565</Paragraphs>
  <Slides>40</Slides>
  <Notes>20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40</vt:i4>
      </vt:variant>
    </vt:vector>
  </HeadingPairs>
  <TitlesOfParts>
    <vt:vector size="49" baseType="lpstr">
      <vt:lpstr>Arial</vt:lpstr>
      <vt:lpstr>Calibri</vt:lpstr>
      <vt:lpstr>Museo Sans 300</vt:lpstr>
      <vt:lpstr>Museo Sans 700</vt:lpstr>
      <vt:lpstr>Rubik</vt:lpstr>
      <vt:lpstr>Rubik Black</vt:lpstr>
      <vt:lpstr>Rubik Medium</vt:lpstr>
      <vt:lpstr>Wingdings</vt:lpstr>
      <vt:lpstr>KENNOL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Vincent MONTEL</dc:creator>
  <cp:lastModifiedBy>Janie LEPRETRE</cp:lastModifiedBy>
  <cp:revision>831</cp:revision>
  <cp:lastPrinted>2019-06-19T07:04:32Z</cp:lastPrinted>
  <dcterms:created xsi:type="dcterms:W3CDTF">2017-10-18T18:55:38Z</dcterms:created>
  <dcterms:modified xsi:type="dcterms:W3CDTF">2024-12-06T08:30:35Z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2017-10-13T00:00:00Z</vt:filetime>
  </property>
  <property fmtid="{D5CDD505-2E9C-101B-9397-08002B2CF9AE}" pid="3" name="Creator">
    <vt:lpwstr>Adobe InDesign CC 2017 (Windows)</vt:lpwstr>
  </property>
  <property fmtid="{D5CDD505-2E9C-101B-9397-08002B2CF9AE}" pid="4" name="LastSaved">
    <vt:filetime>2017-10-18T00:00:00Z</vt:filetime>
  </property>
</Properties>
</file>