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 ContentType="image/tiff"/>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handoutMasterIdLst>
    <p:handoutMasterId r:id="rId46"/>
  </p:handoutMasterIdLst>
  <p:sldIdLst>
    <p:sldId id="361" r:id="rId2"/>
    <p:sldId id="349" r:id="rId3"/>
    <p:sldId id="340" r:id="rId4"/>
    <p:sldId id="341" r:id="rId5"/>
    <p:sldId id="299" r:id="rId6"/>
    <p:sldId id="2147471906" r:id="rId7"/>
    <p:sldId id="320" r:id="rId8"/>
    <p:sldId id="265" r:id="rId9"/>
    <p:sldId id="267" r:id="rId10"/>
    <p:sldId id="268" r:id="rId11"/>
    <p:sldId id="276" r:id="rId12"/>
    <p:sldId id="278" r:id="rId13"/>
    <p:sldId id="336" r:id="rId14"/>
    <p:sldId id="291" r:id="rId15"/>
    <p:sldId id="287" r:id="rId16"/>
    <p:sldId id="314" r:id="rId17"/>
    <p:sldId id="342" r:id="rId18"/>
    <p:sldId id="325" r:id="rId19"/>
    <p:sldId id="286" r:id="rId20"/>
    <p:sldId id="297" r:id="rId21"/>
    <p:sldId id="330" r:id="rId22"/>
    <p:sldId id="285" r:id="rId23"/>
    <p:sldId id="346" r:id="rId24"/>
    <p:sldId id="355" r:id="rId25"/>
    <p:sldId id="334" r:id="rId26"/>
    <p:sldId id="359" r:id="rId27"/>
    <p:sldId id="360" r:id="rId28"/>
    <p:sldId id="328" r:id="rId29"/>
    <p:sldId id="348" r:id="rId30"/>
    <p:sldId id="335" r:id="rId31"/>
    <p:sldId id="288" r:id="rId32"/>
    <p:sldId id="358" r:id="rId33"/>
    <p:sldId id="365" r:id="rId34"/>
    <p:sldId id="323" r:id="rId35"/>
    <p:sldId id="356" r:id="rId36"/>
    <p:sldId id="270" r:id="rId37"/>
    <p:sldId id="321" r:id="rId38"/>
    <p:sldId id="350" r:id="rId39"/>
    <p:sldId id="2147471905" r:id="rId40"/>
    <p:sldId id="309" r:id="rId41"/>
    <p:sldId id="2147471904" r:id="rId42"/>
    <p:sldId id="2147471887" r:id="rId43"/>
    <p:sldId id="289" r:id="rId44"/>
  </p:sldIdLst>
  <p:sldSz cx="20105688" cy="11309350"/>
  <p:notesSz cx="9942513" cy="6811963"/>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userDrawn="1">
          <p15:clr>
            <a:srgbClr val="A4A3A4"/>
          </p15:clr>
        </p15:guide>
        <p15:guide id="2"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251B"/>
    <a:srgbClr val="A6A6A6"/>
    <a:srgbClr val="6997AF"/>
    <a:srgbClr val="C2D72C"/>
    <a:srgbClr val="1F4098"/>
    <a:srgbClr val="753E98"/>
    <a:srgbClr val="000000"/>
    <a:srgbClr val="FFC000"/>
    <a:srgbClr val="E42313"/>
    <a:srgbClr val="1B959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Style moyen 2 - Accentuation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29" autoAdjust="0"/>
    <p:restoredTop sz="94472" autoAdjust="0"/>
  </p:normalViewPr>
  <p:slideViewPr>
    <p:cSldViewPr>
      <p:cViewPr>
        <p:scale>
          <a:sx n="75" d="100"/>
          <a:sy n="75" d="100"/>
        </p:scale>
        <p:origin x="1254" y="714"/>
      </p:cViewPr>
      <p:guideLst>
        <p:guide orient="horz" pos="2880"/>
        <p:guide pos="216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162" d="100"/>
          <a:sy n="162" d="100"/>
        </p:scale>
        <p:origin x="2574" y="12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rts/_rels/chart1.xml.rels><?xml version="1.0" encoding="UTF-8" standalone="yes"?>
<Relationships xmlns="http://schemas.openxmlformats.org/package/2006/relationships"><Relationship Id="rId1" Type="http://schemas.openxmlformats.org/officeDocument/2006/relationships/oleObject" Target="Macintosh%20HD:Users:lesalea:Downloads:STATS%20A%20FIN%20NOV.2013%20CPL-3.xls"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view3D>
      <c:rotX val="30"/>
      <c:rotY val="0"/>
      <c:rAngAx val="0"/>
    </c:view3D>
    <c:floor>
      <c:thickness val="0"/>
    </c:floor>
    <c:sideWall>
      <c:thickness val="0"/>
    </c:sideWall>
    <c:backWall>
      <c:thickness val="0"/>
    </c:backWall>
    <c:plotArea>
      <c:layout/>
      <c:pie3DChart>
        <c:varyColors val="1"/>
        <c:ser>
          <c:idx val="0"/>
          <c:order val="0"/>
          <c:explosion val="25"/>
          <c:dLbls>
            <c:dLbl>
              <c:idx val="0"/>
              <c:layout>
                <c:manualLayout>
                  <c:x val="-0.11070993304530555"/>
                  <c:y val="7.733557142674366E-2"/>
                </c:manualLayout>
              </c:layout>
              <c:tx>
                <c:rich>
                  <a:bodyPr/>
                  <a:lstStyle/>
                  <a:p>
                    <a:fld id="{02F16A7E-C79A-4039-B00E-6E5223CE22ED}" type="CATEGORYNAME">
                      <a:rPr lang="en-US" sz="1400">
                        <a:latin typeface="Rubik" panose="00000500000000000000" pitchFamily="2" charset="-79"/>
                        <a:cs typeface="Rubik" panose="00000500000000000000" pitchFamily="2" charset="-79"/>
                      </a:rPr>
                      <a:pPr/>
                      <a:t>[NOM DE CATÉGORIE]</a:t>
                    </a:fld>
                    <a:r>
                      <a:rPr lang="en-US" sz="1400" baseline="0" dirty="0">
                        <a:latin typeface="Rubik" panose="00000500000000000000" pitchFamily="2" charset="-79"/>
                        <a:cs typeface="Rubik" panose="00000500000000000000" pitchFamily="2" charset="-79"/>
                      </a:rPr>
                      <a:t>
</a:t>
                    </a:r>
                    <a:fld id="{0CB9E0CF-04A5-4F16-92B4-FC7CDAB9D3D2}" type="PERCENTAGE">
                      <a:rPr lang="en-US" sz="1400" baseline="0">
                        <a:latin typeface="Rubik" panose="00000500000000000000" pitchFamily="2" charset="-79"/>
                        <a:cs typeface="Rubik" panose="00000500000000000000" pitchFamily="2" charset="-79"/>
                      </a:rPr>
                      <a:pPr/>
                      <a:t>[POURCENTAGE]</a:t>
                    </a:fld>
                    <a:endParaRPr lang="en-US" sz="1400" baseline="0" dirty="0">
                      <a:latin typeface="Rubik" panose="00000500000000000000" pitchFamily="2" charset="-79"/>
                      <a:cs typeface="Rubik" panose="00000500000000000000" pitchFamily="2" charset="-79"/>
                    </a:endParaRPr>
                  </a:p>
                </c:rich>
              </c:tx>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F3B0-42C3-BF0F-0789975C521C}"/>
                </c:ext>
              </c:extLst>
            </c:dLbl>
            <c:dLbl>
              <c:idx val="1"/>
              <c:layout>
                <c:manualLayout>
                  <c:x val="-0.16361288332741514"/>
                  <c:y val="-0.14744073464545648"/>
                </c:manualLayout>
              </c:layout>
              <c:tx>
                <c:rich>
                  <a:bodyPr/>
                  <a:lstStyle/>
                  <a:p>
                    <a:fld id="{AD6F482E-53FB-4387-AA4A-92F5F06444DF}" type="CATEGORYNAME">
                      <a:rPr lang="en-US" sz="1400">
                        <a:latin typeface="Rubik" panose="00000500000000000000" pitchFamily="2" charset="-79"/>
                        <a:cs typeface="Rubik" panose="00000500000000000000" pitchFamily="2" charset="-79"/>
                      </a:rPr>
                      <a:pPr/>
                      <a:t>[NOM DE CATÉGORIE]</a:t>
                    </a:fld>
                    <a:r>
                      <a:rPr lang="en-US" sz="1400" baseline="0" dirty="0">
                        <a:latin typeface="Rubik" panose="00000500000000000000" pitchFamily="2" charset="-79"/>
                        <a:cs typeface="Rubik" panose="00000500000000000000" pitchFamily="2" charset="-79"/>
                      </a:rPr>
                      <a:t>
</a:t>
                    </a:r>
                    <a:fld id="{6BC78DBA-5D6A-4775-99BD-1763F2D62360}" type="PERCENTAGE">
                      <a:rPr lang="en-US" sz="1400" baseline="0">
                        <a:latin typeface="Rubik" panose="00000500000000000000" pitchFamily="2" charset="-79"/>
                        <a:cs typeface="Rubik" panose="00000500000000000000" pitchFamily="2" charset="-79"/>
                      </a:rPr>
                      <a:pPr/>
                      <a:t>[POURCENTAGE]</a:t>
                    </a:fld>
                    <a:endParaRPr lang="en-US" sz="1400" baseline="0" dirty="0">
                      <a:latin typeface="Rubik" panose="00000500000000000000" pitchFamily="2" charset="-79"/>
                      <a:cs typeface="Rubik" panose="00000500000000000000" pitchFamily="2" charset="-79"/>
                    </a:endParaRPr>
                  </a:p>
                </c:rich>
              </c:tx>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F3B0-42C3-BF0F-0789975C521C}"/>
                </c:ext>
              </c:extLst>
            </c:dLbl>
            <c:dLbl>
              <c:idx val="2"/>
              <c:layout>
                <c:manualLayout>
                  <c:x val="0.1806019366202101"/>
                  <c:y val="-0.28852701454457347"/>
                </c:manualLayout>
              </c:layout>
              <c:spPr>
                <a:noFill/>
                <a:ln>
                  <a:noFill/>
                </a:ln>
                <a:effectLst/>
              </c:spPr>
              <c:txPr>
                <a:bodyPr/>
                <a:lstStyle/>
                <a:p>
                  <a:pPr>
                    <a:defRPr sz="1400" b="1">
                      <a:latin typeface="Rubik" panose="00000500000000000000" pitchFamily="2" charset="-79"/>
                      <a:cs typeface="Rubik" panose="00000500000000000000" pitchFamily="2" charset="-79"/>
                    </a:defRPr>
                  </a:pPr>
                  <a:endParaRPr lang="fr-FR"/>
                </a:p>
              </c:txPr>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6-F3B0-42C3-BF0F-0789975C521C}"/>
                </c:ext>
              </c:extLst>
            </c:dLbl>
            <c:dLbl>
              <c:idx val="3"/>
              <c:layout>
                <c:manualLayout>
                  <c:x val="0.14765895187730957"/>
                  <c:y val="5.2484926042540923E-2"/>
                </c:manualLayout>
              </c:layout>
              <c:tx>
                <c:rich>
                  <a:bodyPr/>
                  <a:lstStyle/>
                  <a:p>
                    <a:fld id="{A9987028-9E8B-4A2F-9CD2-353F77D13DD0}" type="CATEGORYNAME">
                      <a:rPr lang="en-US" sz="1400">
                        <a:latin typeface="Rubik" panose="00000500000000000000" pitchFamily="2" charset="-79"/>
                        <a:cs typeface="Rubik" panose="00000500000000000000" pitchFamily="2" charset="-79"/>
                      </a:rPr>
                      <a:pPr/>
                      <a:t>[NOM DE CATÉGORIE]</a:t>
                    </a:fld>
                    <a:r>
                      <a:rPr lang="en-US" sz="1400" baseline="0" dirty="0">
                        <a:latin typeface="Rubik" panose="00000500000000000000" pitchFamily="2" charset="-79"/>
                        <a:cs typeface="Rubik" panose="00000500000000000000" pitchFamily="2" charset="-79"/>
                      </a:rPr>
                      <a:t>
</a:t>
                    </a:r>
                    <a:fld id="{14A6E1A5-9F60-43E2-81FD-4BD255860D96}" type="PERCENTAGE">
                      <a:rPr lang="en-US" sz="1400" baseline="0">
                        <a:latin typeface="Rubik" panose="00000500000000000000" pitchFamily="2" charset="-79"/>
                        <a:cs typeface="Rubik" panose="00000500000000000000" pitchFamily="2" charset="-79"/>
                      </a:rPr>
                      <a:pPr/>
                      <a:t>[POURCENTAGE]</a:t>
                    </a:fld>
                    <a:endParaRPr lang="en-US" sz="1400" baseline="0" dirty="0">
                      <a:latin typeface="Rubik" panose="00000500000000000000" pitchFamily="2" charset="-79"/>
                      <a:cs typeface="Rubik" panose="00000500000000000000" pitchFamily="2" charset="-79"/>
                    </a:endParaRPr>
                  </a:p>
                </c:rich>
              </c:tx>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4-F3B0-42C3-BF0F-0789975C521C}"/>
                </c:ext>
              </c:extLst>
            </c:dLbl>
            <c:dLbl>
              <c:idx val="4"/>
              <c:layout>
                <c:manualLayout>
                  <c:x val="-6.0026714835968636E-2"/>
                  <c:y val="2.019797524300421E-3"/>
                </c:manualLayout>
              </c:layout>
              <c:tx>
                <c:rich>
                  <a:bodyPr/>
                  <a:lstStyle/>
                  <a:p>
                    <a:fld id="{EFD1908D-8532-41B5-A8EF-CAD89E9FB634}" type="CATEGORYNAME">
                      <a:rPr lang="en-US" sz="1400" b="1">
                        <a:latin typeface="Rubik" panose="00000500000000000000" pitchFamily="2" charset="-79"/>
                        <a:cs typeface="Rubik" panose="00000500000000000000" pitchFamily="2" charset="-79"/>
                      </a:rPr>
                      <a:pPr/>
                      <a:t>[NOM DE CATÉGORIE]</a:t>
                    </a:fld>
                    <a:r>
                      <a:rPr lang="en-US" sz="1400" b="1" baseline="0" dirty="0">
                        <a:latin typeface="Rubik" panose="00000500000000000000" pitchFamily="2" charset="-79"/>
                        <a:cs typeface="Rubik" panose="00000500000000000000" pitchFamily="2" charset="-79"/>
                      </a:rPr>
                      <a:t>
</a:t>
                    </a:r>
                    <a:fld id="{21AE2CF0-B8B7-4F67-9806-DC7703CB1AF2}" type="PERCENTAGE">
                      <a:rPr lang="en-US" sz="1400" b="1" baseline="0">
                        <a:latin typeface="Rubik" panose="00000500000000000000" pitchFamily="2" charset="-79"/>
                        <a:cs typeface="Rubik" panose="00000500000000000000" pitchFamily="2" charset="-79"/>
                      </a:rPr>
                      <a:pPr/>
                      <a:t>[POURCENTAGE]</a:t>
                    </a:fld>
                    <a:endParaRPr lang="en-US" sz="1400" b="1" baseline="0" dirty="0">
                      <a:latin typeface="Rubik" panose="00000500000000000000" pitchFamily="2" charset="-79"/>
                      <a:cs typeface="Rubik" panose="00000500000000000000" pitchFamily="2" charset="-79"/>
                    </a:endParaRPr>
                  </a:p>
                </c:rich>
              </c:tx>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F3B0-42C3-BF0F-0789975C521C}"/>
                </c:ext>
              </c:extLst>
            </c:dLbl>
            <c:dLbl>
              <c:idx val="5"/>
              <c:layout>
                <c:manualLayout>
                  <c:x val="2.0125269543295929E-3"/>
                  <c:y val="-2.116665499344255E-2"/>
                </c:manualLayout>
              </c:layout>
              <c:tx>
                <c:rich>
                  <a:bodyPr/>
                  <a:lstStyle/>
                  <a:p>
                    <a:fld id="{F831988E-AE15-438A-907A-26E7B429B444}" type="CATEGORYNAME">
                      <a:rPr lang="en-US" sz="1400">
                        <a:latin typeface="Rubik" panose="00000500000000000000" pitchFamily="2" charset="-79"/>
                        <a:cs typeface="Rubik" panose="00000500000000000000" pitchFamily="2" charset="-79"/>
                      </a:rPr>
                      <a:pPr/>
                      <a:t>[NOM DE CATÉGORIE]</a:t>
                    </a:fld>
                    <a:r>
                      <a:rPr lang="en-US" sz="1400" baseline="0" dirty="0">
                        <a:latin typeface="Rubik" panose="00000500000000000000" pitchFamily="2" charset="-79"/>
                        <a:cs typeface="Rubik" panose="00000500000000000000" pitchFamily="2" charset="-79"/>
                      </a:rPr>
                      <a:t>
</a:t>
                    </a:r>
                    <a:fld id="{4EC623D0-AC59-4248-8CA1-8D564C0DBA01}" type="PERCENTAGE">
                      <a:rPr lang="en-US" sz="1400" baseline="0">
                        <a:latin typeface="Rubik" panose="00000500000000000000" pitchFamily="2" charset="-79"/>
                        <a:cs typeface="Rubik" panose="00000500000000000000" pitchFamily="2" charset="-79"/>
                      </a:rPr>
                      <a:pPr/>
                      <a:t>[POURCENTAGE]</a:t>
                    </a:fld>
                    <a:endParaRPr lang="en-US" sz="1400" baseline="0" dirty="0">
                      <a:latin typeface="Rubik" panose="00000500000000000000" pitchFamily="2" charset="-79"/>
                      <a:cs typeface="Rubik" panose="00000500000000000000" pitchFamily="2" charset="-79"/>
                    </a:endParaRPr>
                  </a:p>
                </c:rich>
              </c:tx>
              <c:dLblPos val="bestFit"/>
              <c:showLegendKey val="0"/>
              <c:showVal val="0"/>
              <c:showCatName val="1"/>
              <c:showSerName val="0"/>
              <c:showPercent val="1"/>
              <c:showBubbleSize val="0"/>
              <c:extLst>
                <c:ext xmlns:c15="http://schemas.microsoft.com/office/drawing/2012/chart" uri="{CE6537A1-D6FC-4f65-9D91-7224C49458BB}">
                  <c15:layout>
                    <c:manualLayout>
                      <c:w val="0.11453620313791692"/>
                      <c:h val="9.4109400928819323E-2"/>
                    </c:manualLayout>
                  </c15:layout>
                  <c15:dlblFieldTable/>
                  <c15:showDataLabelsRange val="0"/>
                </c:ext>
                <c:ext xmlns:c16="http://schemas.microsoft.com/office/drawing/2014/chart" uri="{C3380CC4-5D6E-409C-BE32-E72D297353CC}">
                  <c16:uniqueId val="{00000002-F3B0-42C3-BF0F-0789975C521C}"/>
                </c:ext>
              </c:extLst>
            </c:dLbl>
            <c:dLbl>
              <c:idx val="6"/>
              <c:layout>
                <c:manualLayout>
                  <c:x val="4.3410622540466209E-2"/>
                  <c:y val="-3.8598010170345975E-2"/>
                </c:manualLayout>
              </c:layout>
              <c:tx>
                <c:rich>
                  <a:bodyPr/>
                  <a:lstStyle/>
                  <a:p>
                    <a:fld id="{0D15535B-B0EE-4911-A1E4-415DD59B0117}" type="CATEGORYNAME">
                      <a:rPr lang="en-US" sz="1400">
                        <a:latin typeface="Rubik" panose="00000500000000000000" pitchFamily="2" charset="-79"/>
                        <a:cs typeface="Rubik" panose="00000500000000000000" pitchFamily="2" charset="-79"/>
                      </a:rPr>
                      <a:pPr/>
                      <a:t>[NOM DE CATÉGORIE]</a:t>
                    </a:fld>
                    <a:r>
                      <a:rPr lang="en-US" sz="1400" baseline="0" dirty="0">
                        <a:latin typeface="Rubik" panose="00000500000000000000" pitchFamily="2" charset="-79"/>
                        <a:cs typeface="Rubik" panose="00000500000000000000" pitchFamily="2" charset="-79"/>
                      </a:rPr>
                      <a:t>
</a:t>
                    </a:r>
                    <a:fld id="{92B81881-A003-4629-A97F-0F5EBF23ED22}" type="PERCENTAGE">
                      <a:rPr lang="en-US" sz="1400" baseline="0">
                        <a:latin typeface="Rubik" panose="00000500000000000000" pitchFamily="2" charset="-79"/>
                        <a:cs typeface="Rubik" panose="00000500000000000000" pitchFamily="2" charset="-79"/>
                      </a:rPr>
                      <a:pPr/>
                      <a:t>[POURCENTAGE]</a:t>
                    </a:fld>
                    <a:endParaRPr lang="en-US" sz="1400" baseline="0" dirty="0">
                      <a:latin typeface="Rubik" panose="00000500000000000000" pitchFamily="2" charset="-79"/>
                      <a:cs typeface="Rubik" panose="00000500000000000000" pitchFamily="2" charset="-79"/>
                    </a:endParaRPr>
                  </a:p>
                </c:rich>
              </c:tx>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0-F3B0-42C3-BF0F-0789975C521C}"/>
                </c:ext>
              </c:extLst>
            </c:dLbl>
            <c:spPr>
              <a:noFill/>
              <a:ln>
                <a:noFill/>
              </a:ln>
              <a:effectLst/>
            </c:spPr>
            <c:txPr>
              <a:bodyPr/>
              <a:lstStyle/>
              <a:p>
                <a:pPr>
                  <a:defRPr sz="1800" b="1"/>
                </a:pPr>
                <a:endParaRPr lang="fr-FR"/>
              </a:p>
            </c:txPr>
            <c:dLblPos val="bestFit"/>
            <c:showLegendKey val="0"/>
            <c:showVal val="0"/>
            <c:showCatName val="1"/>
            <c:showSerName val="0"/>
            <c:showPercent val="1"/>
            <c:showBubbleSize val="0"/>
            <c:showLeaderLines val="1"/>
            <c:extLst>
              <c:ext xmlns:c15="http://schemas.microsoft.com/office/drawing/2012/chart" uri="{CE6537A1-D6FC-4f65-9D91-7224C49458BB}"/>
            </c:extLst>
          </c:dLbls>
          <c:cat>
            <c:strRef>
              <c:f>'[STATS%20A%20FIN%20NOV.2013%20CPL-3.xls]SYNTHESE'!$A$3:$A$9</c:f>
              <c:strCache>
                <c:ptCount val="7"/>
                <c:pt idx="0">
                  <c:v>GSA</c:v>
                </c:pt>
                <c:pt idx="1">
                  <c:v>CENTRE-AUTO</c:v>
                </c:pt>
                <c:pt idx="2">
                  <c:v>RESEAUX - CONSTRUCTEURS - AGENTS</c:v>
                </c:pt>
                <c:pt idx="3">
                  <c:v>GARAGES - DISTRIBUTEURS</c:v>
                </c:pt>
                <c:pt idx="4">
                  <c:v>SPECIALISTES VIDANGES RAPIDES</c:v>
                </c:pt>
                <c:pt idx="5">
                  <c:v>STATIONS SERVICES</c:v>
                </c:pt>
                <c:pt idx="6">
                  <c:v>DIVERS</c:v>
                </c:pt>
              </c:strCache>
            </c:strRef>
          </c:cat>
          <c:val>
            <c:numRef>
              <c:f>'[STATS%20A%20FIN%20NOV.2013%20CPL-3.xls]SYNTHESE'!$B$3:$B$9</c:f>
              <c:numCache>
                <c:formatCode>0%</c:formatCode>
                <c:ptCount val="7"/>
                <c:pt idx="0">
                  <c:v>0.24</c:v>
                </c:pt>
                <c:pt idx="1">
                  <c:v>0.15</c:v>
                </c:pt>
                <c:pt idx="2">
                  <c:v>0.39</c:v>
                </c:pt>
                <c:pt idx="3">
                  <c:v>0.14000000000000001</c:v>
                </c:pt>
                <c:pt idx="4">
                  <c:v>0.04</c:v>
                </c:pt>
                <c:pt idx="5">
                  <c:v>0.02</c:v>
                </c:pt>
                <c:pt idx="6">
                  <c:v>0.02</c:v>
                </c:pt>
              </c:numCache>
            </c:numRef>
          </c:val>
          <c:extLst>
            <c:ext xmlns:c16="http://schemas.microsoft.com/office/drawing/2014/chart" uri="{C3380CC4-5D6E-409C-BE32-E72D297353CC}">
              <c16:uniqueId val="{00000000-706E-264E-9361-5864EDBFF669}"/>
            </c:ext>
          </c:extLst>
        </c:ser>
        <c:dLbls>
          <c:dLblPos val="bestFit"/>
          <c:showLegendKey val="0"/>
          <c:showVal val="0"/>
          <c:showCatName val="1"/>
          <c:showSerName val="0"/>
          <c:showPercent val="1"/>
          <c:showBubbleSize val="0"/>
          <c:showLeaderLines val="1"/>
        </c:dLbls>
      </c:pie3DChart>
    </c:plotArea>
    <c:plotVisOnly val="1"/>
    <c:dispBlanksAs val="gap"/>
    <c:showDLblsOverMax val="0"/>
  </c:chart>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a:extLst>
              <a:ext uri="{FF2B5EF4-FFF2-40B4-BE49-F238E27FC236}">
                <a16:creationId xmlns:a16="http://schemas.microsoft.com/office/drawing/2014/main" id="{4D89A357-E4E4-48B1-B561-653F4FAACEDA}"/>
              </a:ext>
            </a:extLst>
          </p:cNvPr>
          <p:cNvSpPr>
            <a:spLocks noGrp="1"/>
          </p:cNvSpPr>
          <p:nvPr>
            <p:ph type="hdr" sz="quarter"/>
          </p:nvPr>
        </p:nvSpPr>
        <p:spPr>
          <a:xfrm>
            <a:off x="0" y="0"/>
            <a:ext cx="4308632" cy="341363"/>
          </a:xfrm>
          <a:prstGeom prst="rect">
            <a:avLst/>
          </a:prstGeom>
        </p:spPr>
        <p:txBody>
          <a:bodyPr vert="horz" lIns="48765" tIns="24382" rIns="48765" bIns="24382" rtlCol="0"/>
          <a:lstStyle>
            <a:lvl1pPr algn="l">
              <a:defRPr sz="600"/>
            </a:lvl1pPr>
          </a:lstStyle>
          <a:p>
            <a:endParaRPr lang="fr-FR" dirty="0"/>
          </a:p>
        </p:txBody>
      </p:sp>
      <p:sp>
        <p:nvSpPr>
          <p:cNvPr id="3" name="Espace réservé de la date 2">
            <a:extLst>
              <a:ext uri="{FF2B5EF4-FFF2-40B4-BE49-F238E27FC236}">
                <a16:creationId xmlns:a16="http://schemas.microsoft.com/office/drawing/2014/main" id="{F1A5AE76-DBA4-4B67-97AF-72F095360076}"/>
              </a:ext>
            </a:extLst>
          </p:cNvPr>
          <p:cNvSpPr>
            <a:spLocks noGrp="1"/>
          </p:cNvSpPr>
          <p:nvPr>
            <p:ph type="dt" sz="quarter" idx="1"/>
          </p:nvPr>
        </p:nvSpPr>
        <p:spPr>
          <a:xfrm>
            <a:off x="5631526" y="0"/>
            <a:ext cx="4308632" cy="341363"/>
          </a:xfrm>
          <a:prstGeom prst="rect">
            <a:avLst/>
          </a:prstGeom>
        </p:spPr>
        <p:txBody>
          <a:bodyPr vert="horz" lIns="48765" tIns="24382" rIns="48765" bIns="24382" rtlCol="0"/>
          <a:lstStyle>
            <a:lvl1pPr algn="r">
              <a:defRPr sz="600"/>
            </a:lvl1pPr>
          </a:lstStyle>
          <a:p>
            <a:fld id="{8C0727F1-A496-4A8B-9977-75DE02AF765F}" type="datetimeFigureOut">
              <a:rPr lang="fr-FR" smtClean="0"/>
              <a:t>25/03/2025</a:t>
            </a:fld>
            <a:endParaRPr lang="fr-FR"/>
          </a:p>
        </p:txBody>
      </p:sp>
      <p:sp>
        <p:nvSpPr>
          <p:cNvPr id="4" name="Espace réservé du pied de page 3">
            <a:extLst>
              <a:ext uri="{FF2B5EF4-FFF2-40B4-BE49-F238E27FC236}">
                <a16:creationId xmlns:a16="http://schemas.microsoft.com/office/drawing/2014/main" id="{CEC83AD2-A41E-4FB0-81D4-D5CC71809591}"/>
              </a:ext>
            </a:extLst>
          </p:cNvPr>
          <p:cNvSpPr>
            <a:spLocks noGrp="1"/>
          </p:cNvSpPr>
          <p:nvPr>
            <p:ph type="ftr" sz="quarter" idx="2"/>
          </p:nvPr>
        </p:nvSpPr>
        <p:spPr>
          <a:xfrm>
            <a:off x="0" y="6470600"/>
            <a:ext cx="4308632" cy="341363"/>
          </a:xfrm>
          <a:prstGeom prst="rect">
            <a:avLst/>
          </a:prstGeom>
        </p:spPr>
        <p:txBody>
          <a:bodyPr vert="horz" lIns="48765" tIns="24382" rIns="48765" bIns="24382" rtlCol="0" anchor="b"/>
          <a:lstStyle>
            <a:lvl1pPr algn="l">
              <a:defRPr sz="600"/>
            </a:lvl1pPr>
          </a:lstStyle>
          <a:p>
            <a:endParaRPr lang="fr-FR"/>
          </a:p>
        </p:txBody>
      </p:sp>
      <p:sp>
        <p:nvSpPr>
          <p:cNvPr id="5" name="Espace réservé du numéro de diapositive 4">
            <a:extLst>
              <a:ext uri="{FF2B5EF4-FFF2-40B4-BE49-F238E27FC236}">
                <a16:creationId xmlns:a16="http://schemas.microsoft.com/office/drawing/2014/main" id="{19F18F2C-4888-4A7B-AB12-61823BF2F14A}"/>
              </a:ext>
            </a:extLst>
          </p:cNvPr>
          <p:cNvSpPr>
            <a:spLocks noGrp="1"/>
          </p:cNvSpPr>
          <p:nvPr>
            <p:ph type="sldNum" sz="quarter" idx="3"/>
          </p:nvPr>
        </p:nvSpPr>
        <p:spPr>
          <a:xfrm>
            <a:off x="5631526" y="6470600"/>
            <a:ext cx="4308632" cy="341363"/>
          </a:xfrm>
          <a:prstGeom prst="rect">
            <a:avLst/>
          </a:prstGeom>
        </p:spPr>
        <p:txBody>
          <a:bodyPr vert="horz" lIns="48765" tIns="24382" rIns="48765" bIns="24382" rtlCol="0" anchor="b"/>
          <a:lstStyle>
            <a:lvl1pPr algn="r">
              <a:defRPr sz="600"/>
            </a:lvl1pPr>
          </a:lstStyle>
          <a:p>
            <a:fld id="{3E1CBB35-5604-4BC7-A73E-55560C19D8AA}" type="slidenum">
              <a:rPr lang="fr-FR" smtClean="0"/>
              <a:t>‹N°›</a:t>
            </a:fld>
            <a:endParaRPr lang="fr-FR"/>
          </a:p>
        </p:txBody>
      </p:sp>
    </p:spTree>
    <p:extLst>
      <p:ext uri="{BB962C8B-B14F-4D97-AF65-F5344CB8AC3E}">
        <p14:creationId xmlns:p14="http://schemas.microsoft.com/office/powerpoint/2010/main" val="29852963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4308632" cy="341363"/>
          </a:xfrm>
          <a:prstGeom prst="rect">
            <a:avLst/>
          </a:prstGeom>
        </p:spPr>
        <p:txBody>
          <a:bodyPr vert="horz" lIns="48765" tIns="24382" rIns="48765" bIns="24382" rtlCol="0"/>
          <a:lstStyle>
            <a:lvl1pPr algn="l">
              <a:defRPr sz="600"/>
            </a:lvl1pPr>
          </a:lstStyle>
          <a:p>
            <a:endParaRPr lang="fr-FR"/>
          </a:p>
        </p:txBody>
      </p:sp>
      <p:sp>
        <p:nvSpPr>
          <p:cNvPr id="3" name="Espace réservé de la date 2"/>
          <p:cNvSpPr>
            <a:spLocks noGrp="1"/>
          </p:cNvSpPr>
          <p:nvPr>
            <p:ph type="dt" idx="1"/>
          </p:nvPr>
        </p:nvSpPr>
        <p:spPr>
          <a:xfrm>
            <a:off x="5631526" y="0"/>
            <a:ext cx="4308632" cy="341363"/>
          </a:xfrm>
          <a:prstGeom prst="rect">
            <a:avLst/>
          </a:prstGeom>
        </p:spPr>
        <p:txBody>
          <a:bodyPr vert="horz" lIns="48765" tIns="24382" rIns="48765" bIns="24382" rtlCol="0"/>
          <a:lstStyle>
            <a:lvl1pPr algn="r">
              <a:defRPr sz="600"/>
            </a:lvl1pPr>
          </a:lstStyle>
          <a:p>
            <a:fld id="{18BB4657-E20F-4A0A-BEE4-06F6B0E0C540}" type="datetimeFigureOut">
              <a:rPr lang="fr-FR" smtClean="0"/>
              <a:t>25/03/2025</a:t>
            </a:fld>
            <a:endParaRPr lang="fr-FR"/>
          </a:p>
        </p:txBody>
      </p:sp>
      <p:sp>
        <p:nvSpPr>
          <p:cNvPr id="4" name="Espace réservé de l'image des diapositives 3"/>
          <p:cNvSpPr>
            <a:spLocks noGrp="1" noRot="1" noChangeAspect="1"/>
          </p:cNvSpPr>
          <p:nvPr>
            <p:ph type="sldImg" idx="2"/>
          </p:nvPr>
        </p:nvSpPr>
        <p:spPr>
          <a:xfrm>
            <a:off x="2928938" y="852488"/>
            <a:ext cx="4084637" cy="2298700"/>
          </a:xfrm>
          <a:prstGeom prst="rect">
            <a:avLst/>
          </a:prstGeom>
          <a:noFill/>
          <a:ln w="12700">
            <a:solidFill>
              <a:prstClr val="black"/>
            </a:solidFill>
          </a:ln>
        </p:spPr>
        <p:txBody>
          <a:bodyPr vert="horz" lIns="48765" tIns="24382" rIns="48765" bIns="24382" rtlCol="0" anchor="ctr"/>
          <a:lstStyle/>
          <a:p>
            <a:endParaRPr lang="fr-FR"/>
          </a:p>
        </p:txBody>
      </p:sp>
      <p:sp>
        <p:nvSpPr>
          <p:cNvPr id="5" name="Espace réservé des notes 4"/>
          <p:cNvSpPr>
            <a:spLocks noGrp="1"/>
          </p:cNvSpPr>
          <p:nvPr>
            <p:ph type="body" sz="quarter" idx="3"/>
          </p:nvPr>
        </p:nvSpPr>
        <p:spPr>
          <a:xfrm>
            <a:off x="993938" y="3277851"/>
            <a:ext cx="7954638" cy="2683095"/>
          </a:xfrm>
          <a:prstGeom prst="rect">
            <a:avLst/>
          </a:prstGeom>
        </p:spPr>
        <p:txBody>
          <a:bodyPr vert="horz" lIns="48765" tIns="24382" rIns="48765" bIns="24382" rtlCol="0"/>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6470600"/>
            <a:ext cx="4308632" cy="341363"/>
          </a:xfrm>
          <a:prstGeom prst="rect">
            <a:avLst/>
          </a:prstGeom>
        </p:spPr>
        <p:txBody>
          <a:bodyPr vert="horz" lIns="48765" tIns="24382" rIns="48765" bIns="24382" rtlCol="0" anchor="b"/>
          <a:lstStyle>
            <a:lvl1pPr algn="l">
              <a:defRPr sz="600"/>
            </a:lvl1pPr>
          </a:lstStyle>
          <a:p>
            <a:endParaRPr lang="fr-FR"/>
          </a:p>
        </p:txBody>
      </p:sp>
      <p:sp>
        <p:nvSpPr>
          <p:cNvPr id="7" name="Espace réservé du numéro de diapositive 6"/>
          <p:cNvSpPr>
            <a:spLocks noGrp="1"/>
          </p:cNvSpPr>
          <p:nvPr>
            <p:ph type="sldNum" sz="quarter" idx="5"/>
          </p:nvPr>
        </p:nvSpPr>
        <p:spPr>
          <a:xfrm>
            <a:off x="5631526" y="6470600"/>
            <a:ext cx="4308632" cy="341363"/>
          </a:xfrm>
          <a:prstGeom prst="rect">
            <a:avLst/>
          </a:prstGeom>
        </p:spPr>
        <p:txBody>
          <a:bodyPr vert="horz" lIns="48765" tIns="24382" rIns="48765" bIns="24382" rtlCol="0" anchor="b"/>
          <a:lstStyle>
            <a:lvl1pPr algn="r">
              <a:defRPr sz="600"/>
            </a:lvl1pPr>
          </a:lstStyle>
          <a:p>
            <a:fld id="{DCFA6B92-1DB8-48ED-9D51-170D1794F1A9}" type="slidenum">
              <a:rPr lang="fr-FR" smtClean="0"/>
              <a:t>‹N°›</a:t>
            </a:fld>
            <a:endParaRPr lang="fr-FR"/>
          </a:p>
        </p:txBody>
      </p:sp>
    </p:spTree>
    <p:extLst>
      <p:ext uri="{BB962C8B-B14F-4D97-AF65-F5344CB8AC3E}">
        <p14:creationId xmlns:p14="http://schemas.microsoft.com/office/powerpoint/2010/main" val="559353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DCFA6B92-1DB8-48ED-9D51-170D1794F1A9}" type="slidenum">
              <a:rPr lang="fr-FR" smtClean="0"/>
              <a:t>1</a:t>
            </a:fld>
            <a:endParaRPr lang="fr-FR"/>
          </a:p>
        </p:txBody>
      </p:sp>
    </p:spTree>
    <p:extLst>
      <p:ext uri="{BB962C8B-B14F-4D97-AF65-F5344CB8AC3E}">
        <p14:creationId xmlns:p14="http://schemas.microsoft.com/office/powerpoint/2010/main" val="40641693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r>
              <a:rPr lang="fr-FR" dirty="0"/>
              <a:t>LE MRA en</a:t>
            </a:r>
            <a:r>
              <a:rPr lang="fr-FR" baseline="0" dirty="0"/>
              <a:t> progression, GSA baisse</a:t>
            </a:r>
            <a:endParaRPr lang="fr-FR" dirty="0"/>
          </a:p>
        </p:txBody>
      </p:sp>
      <p:sp>
        <p:nvSpPr>
          <p:cNvPr id="4" name="Espace réservé du numéro de diapositive 3"/>
          <p:cNvSpPr>
            <a:spLocks noGrp="1"/>
          </p:cNvSpPr>
          <p:nvPr>
            <p:ph type="sldNum" sz="quarter" idx="10"/>
          </p:nvPr>
        </p:nvSpPr>
        <p:spPr/>
        <p:txBody>
          <a:bodyPr/>
          <a:lstStyle/>
          <a:p>
            <a:fld id="{EA31FA2D-E863-794A-9DE2-B11BE37782ED}" type="slidenum">
              <a:rPr lang="fr-FR" smtClean="0"/>
              <a:t>7</a:t>
            </a:fld>
            <a:endParaRPr lang="fr-FR"/>
          </a:p>
        </p:txBody>
      </p:sp>
    </p:spTree>
    <p:extLst>
      <p:ext uri="{BB962C8B-B14F-4D97-AF65-F5344CB8AC3E}">
        <p14:creationId xmlns:p14="http://schemas.microsoft.com/office/powerpoint/2010/main" val="9816011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SN-RC </a:t>
            </a:r>
            <a:r>
              <a:rPr lang="fr-FR" sz="1200" dirty="0">
                <a:solidFill>
                  <a:schemeClr val="tx2"/>
                </a:solidFill>
                <a:latin typeface="Times New Roman" pitchFamily="18" charset="0"/>
              </a:rPr>
              <a:t>(</a:t>
            </a:r>
            <a:r>
              <a:rPr lang="en-US" sz="1200" dirty="0">
                <a:solidFill>
                  <a:schemeClr val="tx2"/>
                </a:solidFill>
                <a:latin typeface="Times New Roman" pitchFamily="18" charset="0"/>
              </a:rPr>
              <a:t>Resource Conserving</a:t>
            </a:r>
            <a:r>
              <a:rPr lang="fr-FR" sz="1200" b="0" i="0" dirty="0">
                <a:solidFill>
                  <a:schemeClr val="tx2"/>
                </a:solidFill>
                <a:effectLst/>
                <a:latin typeface="Times New Roman" pitchFamily="18" charset="0"/>
              </a:rPr>
              <a:t>)</a:t>
            </a:r>
            <a:r>
              <a:rPr lang="fr-FR" dirty="0"/>
              <a:t>: </a:t>
            </a:r>
            <a:r>
              <a:rPr lang="fr-FR" b="0" i="0" dirty="0">
                <a:solidFill>
                  <a:srgbClr val="37AB6D"/>
                </a:solidFill>
                <a:effectLst/>
                <a:latin typeface="Verdana" panose="020B0604030504040204" pitchFamily="34" charset="0"/>
              </a:rPr>
              <a:t>API SN avec une économie de carburant améliorée, une protection du turbocompresseur, une compatibilité des systèmes de contrôle des émissions et la protection des moteurs fonctionnant sur des carburants contenant de l’éthanol jusqu’à E85</a:t>
            </a:r>
          </a:p>
          <a:p>
            <a:r>
              <a:rPr lang="fr-FR" b="0" i="0" dirty="0">
                <a:solidFill>
                  <a:srgbClr val="37AB6D"/>
                </a:solidFill>
                <a:effectLst/>
                <a:latin typeface="Verdana" panose="020B0604030504040204" pitchFamily="34" charset="0"/>
              </a:rPr>
              <a:t>SP-RC : Performance API SP avec amélioration de l'économie de carburant, protection du système de contrôle des émissions et protection des moteurs fonctionnant avec des carburants contenant de l'éthanol jusqu'à E85.</a:t>
            </a:r>
            <a:endParaRPr lang="en-US" dirty="0"/>
          </a:p>
        </p:txBody>
      </p:sp>
      <p:sp>
        <p:nvSpPr>
          <p:cNvPr id="4" name="Espace réservé du numéro de diapositive 3"/>
          <p:cNvSpPr>
            <a:spLocks noGrp="1"/>
          </p:cNvSpPr>
          <p:nvPr>
            <p:ph type="sldNum" sz="quarter" idx="5"/>
          </p:nvPr>
        </p:nvSpPr>
        <p:spPr/>
        <p:txBody>
          <a:bodyPr/>
          <a:lstStyle/>
          <a:p>
            <a:fld id="{DCFA6B92-1DB8-48ED-9D51-170D1794F1A9}" type="slidenum">
              <a:rPr lang="fr-FR" smtClean="0"/>
              <a:t>13</a:t>
            </a:fld>
            <a:endParaRPr lang="fr-FR"/>
          </a:p>
        </p:txBody>
      </p:sp>
    </p:spTree>
    <p:extLst>
      <p:ext uri="{BB962C8B-B14F-4D97-AF65-F5344CB8AC3E}">
        <p14:creationId xmlns:p14="http://schemas.microsoft.com/office/powerpoint/2010/main" val="1132072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a:lnSpc>
                <a:spcPct val="80000"/>
              </a:lnSpc>
              <a:defRPr/>
            </a:pPr>
            <a:r>
              <a:rPr lang="fr-FR" sz="2639" b="1" dirty="0">
                <a:solidFill>
                  <a:schemeClr val="tx1"/>
                </a:solidFill>
                <a:cs typeface="Times New Roman" pitchFamily="18" charset="0"/>
              </a:rPr>
              <a:t>E6: </a:t>
            </a:r>
            <a:r>
              <a:rPr lang="fr-FR" sz="2639" dirty="0">
                <a:solidFill>
                  <a:schemeClr val="tx1"/>
                </a:solidFill>
                <a:cs typeface="Times New Roman" pitchFamily="18" charset="0"/>
              </a:rPr>
              <a:t>Apparu en 2004. Séquence de tests similaires à </a:t>
            </a:r>
            <a:r>
              <a:rPr lang="fr-FR" sz="2639" dirty="0" err="1">
                <a:solidFill>
                  <a:schemeClr val="tx1"/>
                </a:solidFill>
                <a:cs typeface="Times New Roman" pitchFamily="18" charset="0"/>
              </a:rPr>
              <a:t>l’Acea</a:t>
            </a:r>
            <a:r>
              <a:rPr lang="fr-FR" sz="2639" dirty="0">
                <a:solidFill>
                  <a:schemeClr val="tx1"/>
                </a:solidFill>
                <a:cs typeface="Times New Roman" pitchFamily="18" charset="0"/>
              </a:rPr>
              <a:t> E4 avec une meilleure stabilité au cisaillement. </a:t>
            </a:r>
            <a:r>
              <a:rPr lang="fr-FR" sz="2639" b="1" dirty="0">
                <a:solidFill>
                  <a:schemeClr val="tx1"/>
                </a:solidFill>
                <a:cs typeface="Times New Roman" pitchFamily="18" charset="0"/>
              </a:rPr>
              <a:t>Profil LOW-SAPS. </a:t>
            </a:r>
            <a:r>
              <a:rPr lang="fr-FR" sz="2639" dirty="0">
                <a:solidFill>
                  <a:schemeClr val="tx1"/>
                </a:solidFill>
                <a:cs typeface="Times New Roman" pitchFamily="18" charset="0"/>
              </a:rPr>
              <a:t>Recommandé pour </a:t>
            </a:r>
            <a:r>
              <a:rPr lang="fr-FR" sz="2639" b="1" dirty="0">
                <a:solidFill>
                  <a:schemeClr val="tx1"/>
                </a:solidFill>
                <a:cs typeface="Times New Roman" pitchFamily="18" charset="0"/>
              </a:rPr>
              <a:t>véhicules Euro 4/5/6, spécialement ceux équipés de filtres à particules, EGR ou SCR. </a:t>
            </a:r>
          </a:p>
          <a:p>
            <a:pPr marL="188492">
              <a:lnSpc>
                <a:spcPct val="80000"/>
              </a:lnSpc>
              <a:defRPr/>
            </a:pPr>
            <a:endParaRPr lang="fr-FR" sz="2639" b="1" dirty="0">
              <a:solidFill>
                <a:schemeClr val="tx1"/>
              </a:solidFill>
              <a:cs typeface="Times New Roman" pitchFamily="18" charset="0"/>
            </a:endParaRPr>
          </a:p>
          <a:p>
            <a:pPr>
              <a:lnSpc>
                <a:spcPct val="80000"/>
              </a:lnSpc>
              <a:defRPr/>
            </a:pPr>
            <a:r>
              <a:rPr lang="fr-FR" sz="2639" b="1" dirty="0">
                <a:solidFill>
                  <a:schemeClr val="tx1"/>
                </a:solidFill>
                <a:cs typeface="Times New Roman" pitchFamily="18" charset="0"/>
              </a:rPr>
              <a:t>E7: </a:t>
            </a:r>
            <a:r>
              <a:rPr lang="fr-FR" sz="2639" dirty="0">
                <a:solidFill>
                  <a:schemeClr val="tx1"/>
                </a:solidFill>
                <a:cs typeface="Times New Roman" pitchFamily="18" charset="0"/>
              </a:rPr>
              <a:t>Apparu en 2004. Séquence de tests similaires à </a:t>
            </a:r>
            <a:r>
              <a:rPr lang="fr-FR" sz="2639" dirty="0" err="1">
                <a:solidFill>
                  <a:schemeClr val="tx1"/>
                </a:solidFill>
                <a:cs typeface="Times New Roman" pitchFamily="18" charset="0"/>
              </a:rPr>
              <a:t>l’Acea</a:t>
            </a:r>
            <a:r>
              <a:rPr lang="fr-FR" sz="2639" dirty="0">
                <a:solidFill>
                  <a:schemeClr val="tx1"/>
                </a:solidFill>
                <a:cs typeface="Times New Roman" pitchFamily="18" charset="0"/>
              </a:rPr>
              <a:t> E5 avec une meilleure stabilité au cisaillement. Recommandé pour </a:t>
            </a:r>
            <a:r>
              <a:rPr lang="fr-FR" sz="2639" b="1" dirty="0">
                <a:solidFill>
                  <a:schemeClr val="tx1"/>
                </a:solidFill>
                <a:cs typeface="Times New Roman" pitchFamily="18" charset="0"/>
              </a:rPr>
              <a:t>certains véhicules Euro 4/5 </a:t>
            </a:r>
            <a:r>
              <a:rPr lang="fr-FR" sz="2639" dirty="0">
                <a:solidFill>
                  <a:schemeClr val="tx1"/>
                </a:solidFill>
                <a:cs typeface="Times New Roman" pitchFamily="18" charset="0"/>
              </a:rPr>
              <a:t>équipés des systèmes EGR ou SCR, </a:t>
            </a:r>
            <a:r>
              <a:rPr lang="fr-FR" sz="2639" b="1" dirty="0">
                <a:solidFill>
                  <a:schemeClr val="tx1"/>
                </a:solidFill>
                <a:cs typeface="Times New Roman" pitchFamily="18" charset="0"/>
              </a:rPr>
              <a:t>mais SANS filtres à particules</a:t>
            </a:r>
            <a:r>
              <a:rPr lang="fr-FR" sz="2639" dirty="0">
                <a:solidFill>
                  <a:schemeClr val="tx1"/>
                </a:solidFill>
                <a:cs typeface="Times New Roman" pitchFamily="18" charset="0"/>
              </a:rPr>
              <a:t>. </a:t>
            </a:r>
          </a:p>
          <a:p>
            <a:pPr marL="188492">
              <a:lnSpc>
                <a:spcPct val="80000"/>
              </a:lnSpc>
              <a:defRPr/>
            </a:pPr>
            <a:endParaRPr lang="fr-FR" sz="2639" dirty="0">
              <a:solidFill>
                <a:schemeClr val="tx1"/>
              </a:solidFill>
              <a:cs typeface="Times New Roman" pitchFamily="18" charset="0"/>
            </a:endParaRPr>
          </a:p>
          <a:p>
            <a:pPr marL="565476" lvl="4" indent="-565476">
              <a:lnSpc>
                <a:spcPct val="80000"/>
              </a:lnSpc>
              <a:defRPr/>
            </a:pPr>
            <a:r>
              <a:rPr lang="fr-FR" b="1" dirty="0">
                <a:solidFill>
                  <a:schemeClr val="tx1"/>
                </a:solidFill>
                <a:cs typeface="Times New Roman" pitchFamily="18" charset="0"/>
              </a:rPr>
              <a:t>E9: </a:t>
            </a:r>
            <a:r>
              <a:rPr lang="fr-FR" dirty="0">
                <a:solidFill>
                  <a:schemeClr val="tx1"/>
                </a:solidFill>
                <a:cs typeface="Times New Roman" pitchFamily="18" charset="0"/>
              </a:rPr>
              <a:t>Apparu fin 2008. Concerne les </a:t>
            </a:r>
            <a:r>
              <a:rPr lang="fr-FR" b="1" dirty="0">
                <a:solidFill>
                  <a:schemeClr val="tx1"/>
                </a:solidFill>
                <a:cs typeface="Times New Roman" pitchFamily="18" charset="0"/>
              </a:rPr>
              <a:t>lubrifiants </a:t>
            </a:r>
            <a:r>
              <a:rPr lang="fr-FR" b="1" dirty="0" err="1">
                <a:solidFill>
                  <a:schemeClr val="tx1"/>
                </a:solidFill>
                <a:cs typeface="Times New Roman" pitchFamily="18" charset="0"/>
              </a:rPr>
              <a:t>low</a:t>
            </a:r>
            <a:r>
              <a:rPr lang="fr-FR" b="1" dirty="0">
                <a:solidFill>
                  <a:schemeClr val="tx1"/>
                </a:solidFill>
                <a:cs typeface="Times New Roman" pitchFamily="18" charset="0"/>
              </a:rPr>
              <a:t> </a:t>
            </a:r>
            <a:r>
              <a:rPr lang="fr-FR" b="1" dirty="0" err="1">
                <a:solidFill>
                  <a:schemeClr val="tx1"/>
                </a:solidFill>
                <a:cs typeface="Times New Roman" pitchFamily="18" charset="0"/>
              </a:rPr>
              <a:t>Saps</a:t>
            </a:r>
            <a:r>
              <a:rPr lang="fr-FR" b="1" dirty="0">
                <a:solidFill>
                  <a:schemeClr val="tx1"/>
                </a:solidFill>
                <a:cs typeface="Times New Roman" pitchFamily="18" charset="0"/>
              </a:rPr>
              <a:t> </a:t>
            </a:r>
            <a:r>
              <a:rPr lang="fr-FR" dirty="0">
                <a:solidFill>
                  <a:schemeClr val="tx1"/>
                </a:solidFill>
                <a:cs typeface="Times New Roman" pitchFamily="18" charset="0"/>
              </a:rPr>
              <a:t>avec des spécifications communes à API CJ-4. Recommandé pour les </a:t>
            </a:r>
            <a:r>
              <a:rPr lang="fr-FR" b="1" dirty="0">
                <a:solidFill>
                  <a:schemeClr val="tx1"/>
                </a:solidFill>
                <a:cs typeface="Times New Roman" pitchFamily="18" charset="0"/>
              </a:rPr>
              <a:t>véhicules Euro 4/5/6 équipés de filtres à particules ou des systèmes EGR ou SCR.</a:t>
            </a:r>
            <a:r>
              <a:rPr lang="fr-FR" dirty="0">
                <a:solidFill>
                  <a:schemeClr val="tx1"/>
                </a:solidFill>
                <a:cs typeface="Times New Roman" pitchFamily="18" charset="0"/>
              </a:rPr>
              <a:t> </a:t>
            </a:r>
          </a:p>
          <a:p>
            <a:pPr marL="565476" lvl="4" indent="-565476">
              <a:lnSpc>
                <a:spcPct val="80000"/>
              </a:lnSpc>
              <a:defRPr/>
            </a:pPr>
            <a:endParaRPr lang="fr-FR" dirty="0">
              <a:solidFill>
                <a:schemeClr val="tx1"/>
              </a:solidFill>
              <a:cs typeface="Times New Roman" pitchFamily="18" charset="0"/>
            </a:endParaRPr>
          </a:p>
          <a:p>
            <a:pPr marL="565476" lvl="4" indent="-565476">
              <a:lnSpc>
                <a:spcPct val="80000"/>
              </a:lnSpc>
              <a:defRPr/>
            </a:pPr>
            <a:r>
              <a:rPr lang="fr-FR" dirty="0">
                <a:solidFill>
                  <a:schemeClr val="tx1"/>
                </a:solidFill>
                <a:cs typeface="Times New Roman" pitchFamily="18" charset="0"/>
              </a:rPr>
              <a:t>Bientôt E8, E11, F8 et F11</a:t>
            </a:r>
            <a:endParaRPr lang="fr-FR" dirty="0">
              <a:solidFill>
                <a:schemeClr val="tx1"/>
              </a:solidFill>
            </a:endParaRPr>
          </a:p>
          <a:p>
            <a:endParaRPr lang="fr-FR" dirty="0"/>
          </a:p>
        </p:txBody>
      </p:sp>
      <p:sp>
        <p:nvSpPr>
          <p:cNvPr id="4" name="Espace réservé du numéro de diapositive 3"/>
          <p:cNvSpPr>
            <a:spLocks noGrp="1"/>
          </p:cNvSpPr>
          <p:nvPr>
            <p:ph type="sldNum" sz="quarter" idx="5"/>
          </p:nvPr>
        </p:nvSpPr>
        <p:spPr/>
        <p:txBody>
          <a:bodyPr/>
          <a:lstStyle/>
          <a:p>
            <a:fld id="{DCFA6B92-1DB8-48ED-9D51-170D1794F1A9}" type="slidenum">
              <a:rPr lang="fr-FR" smtClean="0"/>
              <a:t>14</a:t>
            </a:fld>
            <a:endParaRPr lang="fr-FR"/>
          </a:p>
        </p:txBody>
      </p:sp>
    </p:spTree>
    <p:extLst>
      <p:ext uri="{BB962C8B-B14F-4D97-AF65-F5344CB8AC3E}">
        <p14:creationId xmlns:p14="http://schemas.microsoft.com/office/powerpoint/2010/main" val="5454763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DCFA6B92-1DB8-48ED-9D51-170D1794F1A9}" type="slidenum">
              <a:rPr lang="fr-FR" smtClean="0"/>
              <a:t>20</a:t>
            </a:fld>
            <a:endParaRPr lang="fr-FR"/>
          </a:p>
        </p:txBody>
      </p:sp>
    </p:spTree>
    <p:extLst>
      <p:ext uri="{BB962C8B-B14F-4D97-AF65-F5344CB8AC3E}">
        <p14:creationId xmlns:p14="http://schemas.microsoft.com/office/powerpoint/2010/main" val="3573862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DCFA6B92-1DB8-48ED-9D51-170D1794F1A9}" type="slidenum">
              <a:rPr lang="fr-FR" smtClean="0"/>
              <a:t>21</a:t>
            </a:fld>
            <a:endParaRPr lang="fr-FR"/>
          </a:p>
        </p:txBody>
      </p:sp>
    </p:spTree>
    <p:extLst>
      <p:ext uri="{BB962C8B-B14F-4D97-AF65-F5344CB8AC3E}">
        <p14:creationId xmlns:p14="http://schemas.microsoft.com/office/powerpoint/2010/main" val="3122770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DCFA6B92-1DB8-48ED-9D51-170D1794F1A9}" type="slidenum">
              <a:rPr lang="fr-FR" smtClean="0"/>
              <a:t>24</a:t>
            </a:fld>
            <a:endParaRPr lang="fr-FR"/>
          </a:p>
        </p:txBody>
      </p:sp>
    </p:spTree>
    <p:extLst>
      <p:ext uri="{BB962C8B-B14F-4D97-AF65-F5344CB8AC3E}">
        <p14:creationId xmlns:p14="http://schemas.microsoft.com/office/powerpoint/2010/main" val="30917466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DCFA6B92-1DB8-48ED-9D51-170D1794F1A9}" type="slidenum">
              <a:rPr lang="fr-FR" smtClean="0"/>
              <a:t>25</a:t>
            </a:fld>
            <a:endParaRPr lang="fr-FR"/>
          </a:p>
        </p:txBody>
      </p:sp>
    </p:spTree>
    <p:extLst>
      <p:ext uri="{BB962C8B-B14F-4D97-AF65-F5344CB8AC3E}">
        <p14:creationId xmlns:p14="http://schemas.microsoft.com/office/powerpoint/2010/main" val="3811601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DCFA6B92-1DB8-48ED-9D51-170D1794F1A9}" type="slidenum">
              <a:rPr lang="fr-FR" smtClean="0"/>
              <a:t>26</a:t>
            </a:fld>
            <a:endParaRPr lang="fr-FR"/>
          </a:p>
        </p:txBody>
      </p:sp>
    </p:spTree>
    <p:extLst>
      <p:ext uri="{BB962C8B-B14F-4D97-AF65-F5344CB8AC3E}">
        <p14:creationId xmlns:p14="http://schemas.microsoft.com/office/powerpoint/2010/main" val="24256027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DCFA6B92-1DB8-48ED-9D51-170D1794F1A9}" type="slidenum">
              <a:rPr lang="fr-FR" smtClean="0"/>
              <a:t>27</a:t>
            </a:fld>
            <a:endParaRPr lang="fr-FR"/>
          </a:p>
        </p:txBody>
      </p:sp>
    </p:spTree>
    <p:extLst>
      <p:ext uri="{BB962C8B-B14F-4D97-AF65-F5344CB8AC3E}">
        <p14:creationId xmlns:p14="http://schemas.microsoft.com/office/powerpoint/2010/main" val="22165026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DCFA6B92-1DB8-48ED-9D51-170D1794F1A9}" type="slidenum">
              <a:rPr lang="fr-FR" smtClean="0"/>
              <a:t>28</a:t>
            </a:fld>
            <a:endParaRPr lang="fr-FR"/>
          </a:p>
        </p:txBody>
      </p:sp>
    </p:spTree>
    <p:extLst>
      <p:ext uri="{BB962C8B-B14F-4D97-AF65-F5344CB8AC3E}">
        <p14:creationId xmlns:p14="http://schemas.microsoft.com/office/powerpoint/2010/main" val="4811930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DCFA6B92-1DB8-48ED-9D51-170D1794F1A9}" type="slidenum">
              <a:rPr lang="fr-FR" smtClean="0"/>
              <a:t>32</a:t>
            </a:fld>
            <a:endParaRPr lang="fr-FR"/>
          </a:p>
        </p:txBody>
      </p:sp>
    </p:spTree>
    <p:extLst>
      <p:ext uri="{BB962C8B-B14F-4D97-AF65-F5344CB8AC3E}">
        <p14:creationId xmlns:p14="http://schemas.microsoft.com/office/powerpoint/2010/main" val="16655753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DCFA6B92-1DB8-48ED-9D51-170D1794F1A9}" type="slidenum">
              <a:rPr lang="fr-FR" smtClean="0"/>
              <a:t>33</a:t>
            </a:fld>
            <a:endParaRPr lang="fr-FR"/>
          </a:p>
        </p:txBody>
      </p:sp>
    </p:spTree>
    <p:extLst>
      <p:ext uri="{BB962C8B-B14F-4D97-AF65-F5344CB8AC3E}">
        <p14:creationId xmlns:p14="http://schemas.microsoft.com/office/powerpoint/2010/main" val="12059882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DCFA6B92-1DB8-48ED-9D51-170D1794F1A9}" type="slidenum">
              <a:rPr lang="fr-FR" smtClean="0"/>
              <a:t>34</a:t>
            </a:fld>
            <a:endParaRPr lang="fr-FR"/>
          </a:p>
        </p:txBody>
      </p:sp>
    </p:spTree>
    <p:extLst>
      <p:ext uri="{BB962C8B-B14F-4D97-AF65-F5344CB8AC3E}">
        <p14:creationId xmlns:p14="http://schemas.microsoft.com/office/powerpoint/2010/main" val="12059882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DCFA6B92-1DB8-48ED-9D51-170D1794F1A9}" type="slidenum">
              <a:rPr lang="fr-FR" smtClean="0"/>
              <a:t>35</a:t>
            </a:fld>
            <a:endParaRPr lang="fr-FR"/>
          </a:p>
        </p:txBody>
      </p:sp>
    </p:spTree>
    <p:extLst>
      <p:ext uri="{BB962C8B-B14F-4D97-AF65-F5344CB8AC3E}">
        <p14:creationId xmlns:p14="http://schemas.microsoft.com/office/powerpoint/2010/main" val="14035284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DCFA6B92-1DB8-48ED-9D51-170D1794F1A9}" type="slidenum">
              <a:rPr lang="fr-FR" smtClean="0"/>
              <a:t>38</a:t>
            </a:fld>
            <a:endParaRPr lang="fr-FR"/>
          </a:p>
        </p:txBody>
      </p:sp>
    </p:spTree>
    <p:extLst>
      <p:ext uri="{BB962C8B-B14F-4D97-AF65-F5344CB8AC3E}">
        <p14:creationId xmlns:p14="http://schemas.microsoft.com/office/powerpoint/2010/main" val="10628169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DCFA6B92-1DB8-48ED-9D51-170D1794F1A9}" type="slidenum">
              <a:rPr lang="fr-FR" smtClean="0"/>
              <a:t>39</a:t>
            </a:fld>
            <a:endParaRPr lang="fr-FR"/>
          </a:p>
        </p:txBody>
      </p:sp>
    </p:spTree>
    <p:extLst>
      <p:ext uri="{BB962C8B-B14F-4D97-AF65-F5344CB8AC3E}">
        <p14:creationId xmlns:p14="http://schemas.microsoft.com/office/powerpoint/2010/main" val="10857881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22351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2" name="Shape 332"/>
          <p:cNvSpPr>
            <a:spLocks noGrp="1" noRot="1" noChangeAspect="1"/>
          </p:cNvSpPr>
          <p:nvPr>
            <p:ph type="sldImg"/>
          </p:nvPr>
        </p:nvSpPr>
        <p:spPr>
          <a:xfrm>
            <a:off x="381000" y="685800"/>
            <a:ext cx="6096000" cy="3429000"/>
          </a:xfrm>
          <a:prstGeom prst="rect">
            <a:avLst/>
          </a:prstGeom>
        </p:spPr>
        <p:txBody>
          <a:bodyPr/>
          <a:lstStyle/>
          <a:p>
            <a:endParaRPr/>
          </a:p>
        </p:txBody>
      </p:sp>
      <p:sp>
        <p:nvSpPr>
          <p:cNvPr id="333" name="Shape 333"/>
          <p:cNvSpPr>
            <a:spLocks noGrp="1"/>
          </p:cNvSpPr>
          <p:nvPr>
            <p:ph type="body" sz="quarter" idx="1"/>
          </p:nvPr>
        </p:nvSpPr>
        <p:spPr>
          <a:prstGeom prst="rect">
            <a:avLst/>
          </a:prstGeom>
        </p:spPr>
        <p:txBody>
          <a:bodyPr/>
          <a:lstStyle>
            <a:lvl1pPr marL="171450" indent="-171450">
              <a:buSzPct val="100000"/>
              <a:buFont typeface="Arial"/>
              <a:buChar char="•"/>
            </a:lvl1pPr>
          </a:lstStyle>
          <a:p>
            <a:r>
              <a:t>For the past decade, we are the technical resource behind PETRONAS’ Technical Partnership to the MERCEDES AMG PETRONAS Formula One Team, and is responsible for the design, development and delivery of the Fluid Technology Solutions™- with customised lubricants, fuel and transmission fluids to power the Silver Arrows.</a:t>
            </a:r>
          </a:p>
        </p:txBody>
      </p:sp>
    </p:spTree>
    <p:extLst>
      <p:ext uri="{BB962C8B-B14F-4D97-AF65-F5344CB8AC3E}">
        <p14:creationId xmlns:p14="http://schemas.microsoft.com/office/powerpoint/2010/main" val="5747054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DCFA6B92-1DB8-48ED-9D51-170D1794F1A9}" type="slidenum">
              <a:rPr lang="fr-FR" smtClean="0"/>
              <a:t>43</a:t>
            </a:fld>
            <a:endParaRPr lang="fr-FR"/>
          </a:p>
        </p:txBody>
      </p:sp>
    </p:spTree>
    <p:extLst>
      <p:ext uri="{BB962C8B-B14F-4D97-AF65-F5344CB8AC3E}">
        <p14:creationId xmlns:p14="http://schemas.microsoft.com/office/powerpoint/2010/main" val="63269082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4.sv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4.sv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4.sv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png"/><Relationship Id="rId1" Type="http://schemas.openxmlformats.org/officeDocument/2006/relationships/slideMaster" Target="../slideMasters/slideMaster1.xml"/><Relationship Id="rId4" Type="http://schemas.openxmlformats.org/officeDocument/2006/relationships/image" Target="../media/image4.sv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4" name="Graphique 3">
            <a:extLst>
              <a:ext uri="{FF2B5EF4-FFF2-40B4-BE49-F238E27FC236}">
                <a16:creationId xmlns:a16="http://schemas.microsoft.com/office/drawing/2014/main" id="{9D6E126A-8518-42C7-AB26-89D32544031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80244" y="-1085331"/>
            <a:ext cx="13130694" cy="16526999"/>
          </a:xfrm>
          <a:prstGeom prst="rect">
            <a:avLst/>
          </a:prstGeom>
        </p:spPr>
      </p:pic>
      <p:pic>
        <p:nvPicPr>
          <p:cNvPr id="2" name="Graphique 1">
            <a:extLst>
              <a:ext uri="{FF2B5EF4-FFF2-40B4-BE49-F238E27FC236}">
                <a16:creationId xmlns:a16="http://schemas.microsoft.com/office/drawing/2014/main" id="{8E30DF25-A9AC-A0D8-A548-390982AD1463}"/>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6987044" y="10150475"/>
            <a:ext cx="2605368" cy="7143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rgbClr val="59595B"/>
        </a:solidFill>
        <a:effectLst/>
      </p:bgPr>
    </p:bg>
    <p:spTree>
      <p:nvGrpSpPr>
        <p:cNvPr id="1" name=""/>
        <p:cNvGrpSpPr/>
        <p:nvPr/>
      </p:nvGrpSpPr>
      <p:grpSpPr>
        <a:xfrm>
          <a:off x="0" y="0"/>
          <a:ext cx="0" cy="0"/>
          <a:chOff x="0" y="0"/>
          <a:chExt cx="0" cy="0"/>
        </a:xfrm>
      </p:grpSpPr>
      <p:pic>
        <p:nvPicPr>
          <p:cNvPr id="4" name="Graphique 3">
            <a:extLst>
              <a:ext uri="{FF2B5EF4-FFF2-40B4-BE49-F238E27FC236}">
                <a16:creationId xmlns:a16="http://schemas.microsoft.com/office/drawing/2014/main" id="{4ACB9A9F-38D9-409C-A419-FEDFA0AE3CE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300956" y="894602"/>
            <a:ext cx="7239000" cy="670963"/>
          </a:xfrm>
          <a:prstGeom prst="rect">
            <a:avLst/>
          </a:prstGeom>
        </p:spPr>
      </p:pic>
      <p:pic>
        <p:nvPicPr>
          <p:cNvPr id="2" name="Graphique 1">
            <a:extLst>
              <a:ext uri="{FF2B5EF4-FFF2-40B4-BE49-F238E27FC236}">
                <a16:creationId xmlns:a16="http://schemas.microsoft.com/office/drawing/2014/main" id="{C53A9CA5-A656-7DFB-E044-A9F4964D3BCE}"/>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6987044" y="10150475"/>
            <a:ext cx="2605368" cy="714375"/>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bg>
      <p:bgPr>
        <a:solidFill>
          <a:srgbClr val="59595B"/>
        </a:solidFill>
        <a:effectLst/>
      </p:bgPr>
    </p:bg>
    <p:spTree>
      <p:nvGrpSpPr>
        <p:cNvPr id="1" name=""/>
        <p:cNvGrpSpPr/>
        <p:nvPr/>
      </p:nvGrpSpPr>
      <p:grpSpPr>
        <a:xfrm>
          <a:off x="0" y="0"/>
          <a:ext cx="0" cy="0"/>
          <a:chOff x="0" y="0"/>
          <a:chExt cx="0" cy="0"/>
        </a:xfrm>
      </p:grpSpPr>
      <p:pic>
        <p:nvPicPr>
          <p:cNvPr id="2" name="Graphique 1">
            <a:extLst>
              <a:ext uri="{FF2B5EF4-FFF2-40B4-BE49-F238E27FC236}">
                <a16:creationId xmlns:a16="http://schemas.microsoft.com/office/drawing/2014/main" id="{F0FA1559-CB88-A070-1699-D1FBCE66360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6987044" y="10150475"/>
            <a:ext cx="2605368" cy="714375"/>
          </a:xfrm>
          <a:prstGeom prst="rect">
            <a:avLst/>
          </a:prstGeom>
        </p:spPr>
      </p:pic>
    </p:spTree>
    <p:extLst>
      <p:ext uri="{BB962C8B-B14F-4D97-AF65-F5344CB8AC3E}">
        <p14:creationId xmlns:p14="http://schemas.microsoft.com/office/powerpoint/2010/main" val="1199673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HEXA GRIS">
    <p:bg>
      <p:bgPr>
        <a:solidFill>
          <a:srgbClr val="59595B"/>
        </a:solidFill>
        <a:effectLst/>
      </p:bgPr>
    </p:bg>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C813B584-6AA0-4BA5-AB46-2F84EAA8E8E5}"/>
              </a:ext>
            </a:extLst>
          </p:cNvPr>
          <p:cNvPicPr>
            <a:picLocks noChangeAspect="1"/>
          </p:cNvPicPr>
          <p:nvPr userDrawn="1"/>
        </p:nvPicPr>
        <p:blipFill>
          <a:blip r:embed="rId2"/>
          <a:stretch>
            <a:fillRect/>
          </a:stretch>
        </p:blipFill>
        <p:spPr>
          <a:xfrm>
            <a:off x="2050848" y="-34925"/>
            <a:ext cx="16003991" cy="11309350"/>
          </a:xfrm>
          <a:prstGeom prst="rect">
            <a:avLst/>
          </a:prstGeom>
        </p:spPr>
      </p:pic>
      <p:pic>
        <p:nvPicPr>
          <p:cNvPr id="2" name="Graphique 1">
            <a:extLst>
              <a:ext uri="{FF2B5EF4-FFF2-40B4-BE49-F238E27FC236}">
                <a16:creationId xmlns:a16="http://schemas.microsoft.com/office/drawing/2014/main" id="{490FFF46-13E3-620D-1194-CE4850152108}"/>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6987044" y="10150475"/>
            <a:ext cx="2605368" cy="714375"/>
          </a:xfrm>
          <a:prstGeom prst="rect">
            <a:avLst/>
          </a:prstGeom>
        </p:spPr>
      </p:pic>
    </p:spTree>
    <p:extLst>
      <p:ext uri="{BB962C8B-B14F-4D97-AF65-F5344CB8AC3E}">
        <p14:creationId xmlns:p14="http://schemas.microsoft.com/office/powerpoint/2010/main" val="466295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Only">
    <p:bg>
      <p:bgPr>
        <a:solidFill>
          <a:srgbClr val="E41B13"/>
        </a:solidFill>
        <a:effectLst/>
      </p:bgPr>
    </p:bg>
    <p:spTree>
      <p:nvGrpSpPr>
        <p:cNvPr id="1" name=""/>
        <p:cNvGrpSpPr/>
        <p:nvPr/>
      </p:nvGrpSpPr>
      <p:grpSpPr>
        <a:xfrm>
          <a:off x="0" y="0"/>
          <a:ext cx="0" cy="0"/>
          <a:chOff x="0" y="0"/>
          <a:chExt cx="0" cy="0"/>
        </a:xfrm>
      </p:grpSpPr>
      <p:grpSp>
        <p:nvGrpSpPr>
          <p:cNvPr id="2" name="Graphique 5">
            <a:extLst>
              <a:ext uri="{FF2B5EF4-FFF2-40B4-BE49-F238E27FC236}">
                <a16:creationId xmlns:a16="http://schemas.microsoft.com/office/drawing/2014/main" id="{A3F10AE7-FD99-433C-80A3-AFCAF6F7738B}"/>
              </a:ext>
            </a:extLst>
          </p:cNvPr>
          <p:cNvGrpSpPr/>
          <p:nvPr/>
        </p:nvGrpSpPr>
        <p:grpSpPr>
          <a:xfrm>
            <a:off x="16987044" y="10150475"/>
            <a:ext cx="2605368" cy="714375"/>
            <a:chOff x="17201076" y="10274300"/>
            <a:chExt cx="2605368" cy="714375"/>
          </a:xfrm>
        </p:grpSpPr>
        <p:sp>
          <p:nvSpPr>
            <p:cNvPr id="3" name="Forme libre : forme 2">
              <a:extLst>
                <a:ext uri="{FF2B5EF4-FFF2-40B4-BE49-F238E27FC236}">
                  <a16:creationId xmlns:a16="http://schemas.microsoft.com/office/drawing/2014/main" id="{E1890F60-20C1-4B0D-9688-BAE8397094A6}"/>
                </a:ext>
              </a:extLst>
            </p:cNvPr>
            <p:cNvSpPr/>
            <p:nvPr/>
          </p:nvSpPr>
          <p:spPr>
            <a:xfrm>
              <a:off x="17361180" y="10557949"/>
              <a:ext cx="574302" cy="280147"/>
            </a:xfrm>
            <a:custGeom>
              <a:avLst/>
              <a:gdLst>
                <a:gd name="connsiteX0" fmla="*/ 569819 w 574301"/>
                <a:gd name="connsiteY0" fmla="*/ 10506 h 280147"/>
                <a:gd name="connsiteX1" fmla="*/ 405513 w 574301"/>
                <a:gd name="connsiteY1" fmla="*/ 10506 h 280147"/>
                <a:gd name="connsiteX2" fmla="*/ 234623 w 574301"/>
                <a:gd name="connsiteY2" fmla="*/ 128588 h 280147"/>
                <a:gd name="connsiteX3" fmla="*/ 307321 w 574301"/>
                <a:gd name="connsiteY3" fmla="*/ 10506 h 280147"/>
                <a:gd name="connsiteX4" fmla="*/ 176353 w 574301"/>
                <a:gd name="connsiteY4" fmla="*/ 10506 h 280147"/>
                <a:gd name="connsiteX5" fmla="*/ 10506 w 574301"/>
                <a:gd name="connsiteY5" fmla="*/ 279727 h 280147"/>
                <a:gd name="connsiteX6" fmla="*/ 141334 w 574301"/>
                <a:gd name="connsiteY6" fmla="*/ 279727 h 280147"/>
                <a:gd name="connsiteX7" fmla="*/ 222157 w 574301"/>
                <a:gd name="connsiteY7" fmla="*/ 148618 h 280147"/>
                <a:gd name="connsiteX8" fmla="*/ 251432 w 574301"/>
                <a:gd name="connsiteY8" fmla="*/ 279727 h 280147"/>
                <a:gd name="connsiteX9" fmla="*/ 414338 w 574301"/>
                <a:gd name="connsiteY9" fmla="*/ 279727 h 280147"/>
                <a:gd name="connsiteX10" fmla="*/ 372315 w 574301"/>
                <a:gd name="connsiteY10" fmla="*/ 133630 h 280147"/>
                <a:gd name="connsiteX11" fmla="*/ 569819 w 574301"/>
                <a:gd name="connsiteY11" fmla="*/ 10506 h 280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4301" h="280147">
                  <a:moveTo>
                    <a:pt x="569819" y="10506"/>
                  </a:moveTo>
                  <a:lnTo>
                    <a:pt x="405513" y="10506"/>
                  </a:lnTo>
                  <a:lnTo>
                    <a:pt x="234623" y="128588"/>
                  </a:lnTo>
                  <a:lnTo>
                    <a:pt x="307321" y="10506"/>
                  </a:lnTo>
                  <a:lnTo>
                    <a:pt x="176353" y="10506"/>
                  </a:lnTo>
                  <a:lnTo>
                    <a:pt x="10506" y="279727"/>
                  </a:lnTo>
                  <a:lnTo>
                    <a:pt x="141334" y="279727"/>
                  </a:lnTo>
                  <a:lnTo>
                    <a:pt x="222157" y="148618"/>
                  </a:lnTo>
                  <a:lnTo>
                    <a:pt x="251432" y="279727"/>
                  </a:lnTo>
                  <a:lnTo>
                    <a:pt x="414338" y="279727"/>
                  </a:lnTo>
                  <a:cubicBezTo>
                    <a:pt x="414338" y="279727"/>
                    <a:pt x="373996" y="139093"/>
                    <a:pt x="372315" y="133630"/>
                  </a:cubicBezTo>
                  <a:cubicBezTo>
                    <a:pt x="378479" y="129848"/>
                    <a:pt x="569819" y="10506"/>
                    <a:pt x="569819" y="10506"/>
                  </a:cubicBezTo>
                </a:path>
              </a:pathLst>
            </a:custGeom>
            <a:solidFill>
              <a:srgbClr val="FFFFFF"/>
            </a:solidFill>
            <a:ln w="9525" cap="flat">
              <a:noFill/>
              <a:prstDash val="solid"/>
              <a:miter/>
            </a:ln>
          </p:spPr>
          <p:txBody>
            <a:bodyPr rtlCol="0" anchor="ctr"/>
            <a:lstStyle/>
            <a:p>
              <a:endParaRPr lang="fr-FR" b="1"/>
            </a:p>
          </p:txBody>
        </p:sp>
        <p:sp>
          <p:nvSpPr>
            <p:cNvPr id="4" name="Forme libre : forme 3">
              <a:extLst>
                <a:ext uri="{FF2B5EF4-FFF2-40B4-BE49-F238E27FC236}">
                  <a16:creationId xmlns:a16="http://schemas.microsoft.com/office/drawing/2014/main" id="{61DA9A4B-D515-403F-ADF8-6E12048433B0}"/>
                </a:ext>
              </a:extLst>
            </p:cNvPr>
            <p:cNvSpPr/>
            <p:nvPr/>
          </p:nvSpPr>
          <p:spPr>
            <a:xfrm>
              <a:off x="17781401" y="10557949"/>
              <a:ext cx="462243" cy="280147"/>
            </a:xfrm>
            <a:custGeom>
              <a:avLst/>
              <a:gdLst>
                <a:gd name="connsiteX0" fmla="*/ 350744 w 462242"/>
                <a:gd name="connsiteY0" fmla="*/ 176493 h 280147"/>
                <a:gd name="connsiteX1" fmla="*/ 389405 w 462242"/>
                <a:gd name="connsiteY1" fmla="*/ 113460 h 280147"/>
                <a:gd name="connsiteX2" fmla="*/ 239946 w 462242"/>
                <a:gd name="connsiteY2" fmla="*/ 113460 h 280147"/>
                <a:gd name="connsiteX3" fmla="*/ 264459 w 462242"/>
                <a:gd name="connsiteY3" fmla="*/ 73399 h 280147"/>
                <a:gd name="connsiteX4" fmla="*/ 424143 w 462242"/>
                <a:gd name="connsiteY4" fmla="*/ 73399 h 280147"/>
                <a:gd name="connsiteX5" fmla="*/ 462803 w 462242"/>
                <a:gd name="connsiteY5" fmla="*/ 10506 h 280147"/>
                <a:gd name="connsiteX6" fmla="*/ 176213 w 462242"/>
                <a:gd name="connsiteY6" fmla="*/ 10506 h 280147"/>
                <a:gd name="connsiteX7" fmla="*/ 10506 w 462242"/>
                <a:gd name="connsiteY7" fmla="*/ 279727 h 280147"/>
                <a:gd name="connsiteX8" fmla="*/ 298497 w 462242"/>
                <a:gd name="connsiteY8" fmla="*/ 279727 h 280147"/>
                <a:gd name="connsiteX9" fmla="*/ 337297 w 462242"/>
                <a:gd name="connsiteY9" fmla="*/ 216694 h 280147"/>
                <a:gd name="connsiteX10" fmla="*/ 176213 w 462242"/>
                <a:gd name="connsiteY10" fmla="*/ 216694 h 280147"/>
                <a:gd name="connsiteX11" fmla="*/ 201286 w 462242"/>
                <a:gd name="connsiteY11" fmla="*/ 176493 h 280147"/>
                <a:gd name="connsiteX12" fmla="*/ 350744 w 462242"/>
                <a:gd name="connsiteY12" fmla="*/ 176493 h 280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2242" h="280147">
                  <a:moveTo>
                    <a:pt x="350744" y="176493"/>
                  </a:moveTo>
                  <a:lnTo>
                    <a:pt x="389405" y="113460"/>
                  </a:lnTo>
                  <a:lnTo>
                    <a:pt x="239946" y="113460"/>
                  </a:lnTo>
                  <a:cubicBezTo>
                    <a:pt x="244709" y="105615"/>
                    <a:pt x="261938" y="77601"/>
                    <a:pt x="264459" y="73399"/>
                  </a:cubicBezTo>
                  <a:lnTo>
                    <a:pt x="424143" y="73399"/>
                  </a:lnTo>
                  <a:lnTo>
                    <a:pt x="462803" y="10506"/>
                  </a:lnTo>
                  <a:lnTo>
                    <a:pt x="176213" y="10506"/>
                  </a:lnTo>
                  <a:lnTo>
                    <a:pt x="10506" y="279727"/>
                  </a:lnTo>
                  <a:lnTo>
                    <a:pt x="298497" y="279727"/>
                  </a:lnTo>
                  <a:lnTo>
                    <a:pt x="337297" y="216694"/>
                  </a:lnTo>
                  <a:lnTo>
                    <a:pt x="176213" y="216694"/>
                  </a:lnTo>
                  <a:cubicBezTo>
                    <a:pt x="181115" y="208850"/>
                    <a:pt x="198624" y="180695"/>
                    <a:pt x="201286" y="176493"/>
                  </a:cubicBezTo>
                  <a:lnTo>
                    <a:pt x="350744" y="176493"/>
                  </a:lnTo>
                  <a:close/>
                </a:path>
              </a:pathLst>
            </a:custGeom>
            <a:solidFill>
              <a:srgbClr val="FFFFFF"/>
            </a:solidFill>
            <a:ln w="9525" cap="flat">
              <a:noFill/>
              <a:prstDash val="solid"/>
              <a:miter/>
            </a:ln>
          </p:spPr>
          <p:txBody>
            <a:bodyPr rtlCol="0" anchor="ctr"/>
            <a:lstStyle/>
            <a:p>
              <a:endParaRPr lang="fr-FR" b="1"/>
            </a:p>
          </p:txBody>
        </p:sp>
        <p:sp>
          <p:nvSpPr>
            <p:cNvPr id="5" name="Forme libre : forme 4">
              <a:extLst>
                <a:ext uri="{FF2B5EF4-FFF2-40B4-BE49-F238E27FC236}">
                  <a16:creationId xmlns:a16="http://schemas.microsoft.com/office/drawing/2014/main" id="{B0715D57-1C5C-4838-9599-1170EBDAD8A9}"/>
                </a:ext>
              </a:extLst>
            </p:cNvPr>
            <p:cNvSpPr/>
            <p:nvPr/>
          </p:nvSpPr>
          <p:spPr>
            <a:xfrm>
              <a:off x="18102589" y="10557949"/>
              <a:ext cx="574302" cy="280147"/>
            </a:xfrm>
            <a:custGeom>
              <a:avLst/>
              <a:gdLst>
                <a:gd name="connsiteX0" fmla="*/ 453278 w 574301"/>
                <a:gd name="connsiteY0" fmla="*/ 10506 h 280147"/>
                <a:gd name="connsiteX1" fmla="*/ 351725 w 574301"/>
                <a:gd name="connsiteY1" fmla="*/ 175652 h 280147"/>
                <a:gd name="connsiteX2" fmla="*/ 361390 w 574301"/>
                <a:gd name="connsiteY2" fmla="*/ 10506 h 280147"/>
                <a:gd name="connsiteX3" fmla="*/ 176353 w 574301"/>
                <a:gd name="connsiteY3" fmla="*/ 10506 h 280147"/>
                <a:gd name="connsiteX4" fmla="*/ 10506 w 574301"/>
                <a:gd name="connsiteY4" fmla="*/ 279727 h 280147"/>
                <a:gd name="connsiteX5" fmla="*/ 125366 w 574301"/>
                <a:gd name="connsiteY5" fmla="*/ 279727 h 280147"/>
                <a:gd name="connsiteX6" fmla="*/ 233503 w 574301"/>
                <a:gd name="connsiteY6" fmla="*/ 104215 h 280147"/>
                <a:gd name="connsiteX7" fmla="*/ 222857 w 574301"/>
                <a:gd name="connsiteY7" fmla="*/ 279727 h 280147"/>
                <a:gd name="connsiteX8" fmla="*/ 402151 w 574301"/>
                <a:gd name="connsiteY8" fmla="*/ 279727 h 280147"/>
                <a:gd name="connsiteX9" fmla="*/ 568278 w 574301"/>
                <a:gd name="connsiteY9" fmla="*/ 10506 h 280147"/>
                <a:gd name="connsiteX10" fmla="*/ 453278 w 574301"/>
                <a:gd name="connsiteY10" fmla="*/ 10506 h 280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4301" h="280147">
                  <a:moveTo>
                    <a:pt x="453278" y="10506"/>
                  </a:moveTo>
                  <a:cubicBezTo>
                    <a:pt x="453278" y="10506"/>
                    <a:pt x="365032" y="154081"/>
                    <a:pt x="351725" y="175652"/>
                  </a:cubicBezTo>
                  <a:cubicBezTo>
                    <a:pt x="353125" y="152960"/>
                    <a:pt x="361390" y="10506"/>
                    <a:pt x="361390" y="10506"/>
                  </a:cubicBezTo>
                  <a:lnTo>
                    <a:pt x="176353" y="10506"/>
                  </a:lnTo>
                  <a:lnTo>
                    <a:pt x="10506" y="279727"/>
                  </a:lnTo>
                  <a:lnTo>
                    <a:pt x="125366" y="279727"/>
                  </a:lnTo>
                  <a:cubicBezTo>
                    <a:pt x="125366" y="279727"/>
                    <a:pt x="219635" y="126907"/>
                    <a:pt x="233503" y="104215"/>
                  </a:cubicBezTo>
                  <a:cubicBezTo>
                    <a:pt x="232102" y="127887"/>
                    <a:pt x="222857" y="279727"/>
                    <a:pt x="222857" y="279727"/>
                  </a:cubicBezTo>
                  <a:lnTo>
                    <a:pt x="402151" y="279727"/>
                  </a:lnTo>
                  <a:lnTo>
                    <a:pt x="568278" y="10506"/>
                  </a:lnTo>
                  <a:lnTo>
                    <a:pt x="453278" y="10506"/>
                  </a:lnTo>
                  <a:close/>
                </a:path>
              </a:pathLst>
            </a:custGeom>
            <a:solidFill>
              <a:srgbClr val="FFFFFF"/>
            </a:solidFill>
            <a:ln w="9525" cap="flat">
              <a:noFill/>
              <a:prstDash val="solid"/>
              <a:miter/>
            </a:ln>
          </p:spPr>
          <p:txBody>
            <a:bodyPr rtlCol="0" anchor="ctr"/>
            <a:lstStyle/>
            <a:p>
              <a:endParaRPr lang="fr-FR" b="1"/>
            </a:p>
          </p:txBody>
        </p:sp>
        <p:sp>
          <p:nvSpPr>
            <p:cNvPr id="7" name="Forme libre : forme 6">
              <a:extLst>
                <a:ext uri="{FF2B5EF4-FFF2-40B4-BE49-F238E27FC236}">
                  <a16:creationId xmlns:a16="http://schemas.microsoft.com/office/drawing/2014/main" id="{1125068D-70A2-4228-A89C-2E31D1CB372A}"/>
                </a:ext>
              </a:extLst>
            </p:cNvPr>
            <p:cNvSpPr/>
            <p:nvPr/>
          </p:nvSpPr>
          <p:spPr>
            <a:xfrm>
              <a:off x="18536957" y="10557949"/>
              <a:ext cx="574302" cy="280147"/>
            </a:xfrm>
            <a:custGeom>
              <a:avLst/>
              <a:gdLst>
                <a:gd name="connsiteX0" fmla="*/ 453278 w 574301"/>
                <a:gd name="connsiteY0" fmla="*/ 10506 h 280147"/>
                <a:gd name="connsiteX1" fmla="*/ 351725 w 574301"/>
                <a:gd name="connsiteY1" fmla="*/ 175792 h 280147"/>
                <a:gd name="connsiteX2" fmla="*/ 361390 w 574301"/>
                <a:gd name="connsiteY2" fmla="*/ 10506 h 280147"/>
                <a:gd name="connsiteX3" fmla="*/ 176353 w 574301"/>
                <a:gd name="connsiteY3" fmla="*/ 10506 h 280147"/>
                <a:gd name="connsiteX4" fmla="*/ 10506 w 574301"/>
                <a:gd name="connsiteY4" fmla="*/ 279727 h 280147"/>
                <a:gd name="connsiteX5" fmla="*/ 125506 w 574301"/>
                <a:gd name="connsiteY5" fmla="*/ 279727 h 280147"/>
                <a:gd name="connsiteX6" fmla="*/ 233503 w 574301"/>
                <a:gd name="connsiteY6" fmla="*/ 104215 h 280147"/>
                <a:gd name="connsiteX7" fmla="*/ 222997 w 574301"/>
                <a:gd name="connsiteY7" fmla="*/ 279727 h 280147"/>
                <a:gd name="connsiteX8" fmla="*/ 402431 w 574301"/>
                <a:gd name="connsiteY8" fmla="*/ 279727 h 280147"/>
                <a:gd name="connsiteX9" fmla="*/ 568138 w 574301"/>
                <a:gd name="connsiteY9" fmla="*/ 10506 h 280147"/>
                <a:gd name="connsiteX10" fmla="*/ 453278 w 574301"/>
                <a:gd name="connsiteY10" fmla="*/ 10506 h 280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4301" h="280147">
                  <a:moveTo>
                    <a:pt x="453278" y="10506"/>
                  </a:moveTo>
                  <a:cubicBezTo>
                    <a:pt x="453278" y="10506"/>
                    <a:pt x="364892" y="154361"/>
                    <a:pt x="351725" y="175792"/>
                  </a:cubicBezTo>
                  <a:cubicBezTo>
                    <a:pt x="352985" y="153240"/>
                    <a:pt x="361390" y="10506"/>
                    <a:pt x="361390" y="10506"/>
                  </a:cubicBezTo>
                  <a:lnTo>
                    <a:pt x="176353" y="10506"/>
                  </a:lnTo>
                  <a:lnTo>
                    <a:pt x="10506" y="279727"/>
                  </a:lnTo>
                  <a:lnTo>
                    <a:pt x="125506" y="279727"/>
                  </a:lnTo>
                  <a:cubicBezTo>
                    <a:pt x="125506" y="279727"/>
                    <a:pt x="219495" y="127047"/>
                    <a:pt x="233503" y="104215"/>
                  </a:cubicBezTo>
                  <a:cubicBezTo>
                    <a:pt x="232102" y="128167"/>
                    <a:pt x="222997" y="279727"/>
                    <a:pt x="222997" y="279727"/>
                  </a:cubicBezTo>
                  <a:lnTo>
                    <a:pt x="402431" y="279727"/>
                  </a:lnTo>
                  <a:lnTo>
                    <a:pt x="568138" y="10506"/>
                  </a:lnTo>
                  <a:lnTo>
                    <a:pt x="453278" y="10506"/>
                  </a:lnTo>
                  <a:close/>
                </a:path>
              </a:pathLst>
            </a:custGeom>
            <a:solidFill>
              <a:srgbClr val="FFFFFF"/>
            </a:solidFill>
            <a:ln w="9525" cap="flat">
              <a:noFill/>
              <a:prstDash val="solid"/>
              <a:miter/>
            </a:ln>
          </p:spPr>
          <p:txBody>
            <a:bodyPr rtlCol="0" anchor="ctr"/>
            <a:lstStyle/>
            <a:p>
              <a:endParaRPr lang="fr-FR" b="1"/>
            </a:p>
          </p:txBody>
        </p:sp>
        <p:sp>
          <p:nvSpPr>
            <p:cNvPr id="8" name="Forme libre : forme 7">
              <a:extLst>
                <a:ext uri="{FF2B5EF4-FFF2-40B4-BE49-F238E27FC236}">
                  <a16:creationId xmlns:a16="http://schemas.microsoft.com/office/drawing/2014/main" id="{1902E3D2-91DA-475A-B5E2-F9AF8557D1B5}"/>
                </a:ext>
              </a:extLst>
            </p:cNvPr>
            <p:cNvSpPr/>
            <p:nvPr/>
          </p:nvSpPr>
          <p:spPr>
            <a:xfrm>
              <a:off x="19017771" y="10551085"/>
              <a:ext cx="462243" cy="294154"/>
            </a:xfrm>
            <a:custGeom>
              <a:avLst/>
              <a:gdLst>
                <a:gd name="connsiteX0" fmla="*/ 453337 w 462242"/>
                <a:gd name="connsiteY0" fmla="*/ 101974 h 294154"/>
                <a:gd name="connsiteX1" fmla="*/ 455158 w 462242"/>
                <a:gd name="connsiteY1" fmla="*/ 91468 h 294154"/>
                <a:gd name="connsiteX2" fmla="*/ 319006 w 462242"/>
                <a:gd name="connsiteY2" fmla="*/ 10506 h 294154"/>
                <a:gd name="connsiteX3" fmla="*/ 283568 w 462242"/>
                <a:gd name="connsiteY3" fmla="*/ 11626 h 294154"/>
                <a:gd name="connsiteX4" fmla="*/ 161143 w 462242"/>
                <a:gd name="connsiteY4" fmla="*/ 39921 h 294154"/>
                <a:gd name="connsiteX5" fmla="*/ 151619 w 462242"/>
                <a:gd name="connsiteY5" fmla="*/ 44403 h 294154"/>
                <a:gd name="connsiteX6" fmla="*/ 35918 w 462242"/>
                <a:gd name="connsiteY6" fmla="*/ 150719 h 294154"/>
                <a:gd name="connsiteX7" fmla="*/ 11125 w 462242"/>
                <a:gd name="connsiteY7" fmla="*/ 212351 h 294154"/>
                <a:gd name="connsiteX8" fmla="*/ 147416 w 462242"/>
                <a:gd name="connsiteY8" fmla="*/ 293314 h 294154"/>
                <a:gd name="connsiteX9" fmla="*/ 334134 w 462242"/>
                <a:gd name="connsiteY9" fmla="*/ 247230 h 294154"/>
                <a:gd name="connsiteX10" fmla="*/ 430505 w 462242"/>
                <a:gd name="connsiteY10" fmla="*/ 153100 h 294154"/>
                <a:gd name="connsiteX11" fmla="*/ 453337 w 462242"/>
                <a:gd name="connsiteY11" fmla="*/ 101974 h 294154"/>
                <a:gd name="connsiteX12" fmla="*/ 298696 w 462242"/>
                <a:gd name="connsiteY12" fmla="*/ 150719 h 294154"/>
                <a:gd name="connsiteX13" fmla="*/ 268020 w 462242"/>
                <a:gd name="connsiteY13" fmla="*/ 189379 h 294154"/>
                <a:gd name="connsiteX14" fmla="*/ 185936 w 462242"/>
                <a:gd name="connsiteY14" fmla="*/ 226079 h 294154"/>
                <a:gd name="connsiteX15" fmla="*/ 158762 w 462242"/>
                <a:gd name="connsiteY15" fmla="*/ 219495 h 294154"/>
                <a:gd name="connsiteX16" fmla="*/ 167587 w 462242"/>
                <a:gd name="connsiteY16" fmla="*/ 153240 h 294154"/>
                <a:gd name="connsiteX17" fmla="*/ 198263 w 462242"/>
                <a:gd name="connsiteY17" fmla="*/ 114300 h 294154"/>
                <a:gd name="connsiteX18" fmla="*/ 280486 w 462242"/>
                <a:gd name="connsiteY18" fmla="*/ 77601 h 294154"/>
                <a:gd name="connsiteX19" fmla="*/ 307240 w 462242"/>
                <a:gd name="connsiteY19" fmla="*/ 84184 h 294154"/>
                <a:gd name="connsiteX20" fmla="*/ 315224 w 462242"/>
                <a:gd name="connsiteY20" fmla="*/ 114300 h 294154"/>
                <a:gd name="connsiteX21" fmla="*/ 298696 w 462242"/>
                <a:gd name="connsiteY21" fmla="*/ 150719 h 29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62242" h="294154">
                  <a:moveTo>
                    <a:pt x="453337" y="101974"/>
                  </a:moveTo>
                  <a:cubicBezTo>
                    <a:pt x="454177" y="98332"/>
                    <a:pt x="454878" y="94830"/>
                    <a:pt x="455158" y="91468"/>
                  </a:cubicBezTo>
                  <a:cubicBezTo>
                    <a:pt x="461741" y="37680"/>
                    <a:pt x="415937" y="10506"/>
                    <a:pt x="319006" y="10506"/>
                  </a:cubicBezTo>
                  <a:lnTo>
                    <a:pt x="283568" y="11626"/>
                  </a:lnTo>
                  <a:cubicBezTo>
                    <a:pt x="237764" y="14007"/>
                    <a:pt x="196582" y="23532"/>
                    <a:pt x="161143" y="39921"/>
                  </a:cubicBezTo>
                  <a:cubicBezTo>
                    <a:pt x="161284" y="39921"/>
                    <a:pt x="151619" y="44403"/>
                    <a:pt x="151619" y="44403"/>
                  </a:cubicBezTo>
                  <a:cubicBezTo>
                    <a:pt x="103153" y="68916"/>
                    <a:pt x="64073" y="104635"/>
                    <a:pt x="35918" y="150719"/>
                  </a:cubicBezTo>
                  <a:cubicBezTo>
                    <a:pt x="21630" y="173691"/>
                    <a:pt x="13366" y="194422"/>
                    <a:pt x="11125" y="212351"/>
                  </a:cubicBezTo>
                  <a:cubicBezTo>
                    <a:pt x="4541" y="266000"/>
                    <a:pt x="50485" y="293314"/>
                    <a:pt x="147416" y="293314"/>
                  </a:cubicBezTo>
                  <a:cubicBezTo>
                    <a:pt x="217173" y="293314"/>
                    <a:pt x="279926" y="277766"/>
                    <a:pt x="334134" y="247230"/>
                  </a:cubicBezTo>
                  <a:cubicBezTo>
                    <a:pt x="373355" y="225378"/>
                    <a:pt x="405712" y="193582"/>
                    <a:pt x="430505" y="153100"/>
                  </a:cubicBezTo>
                  <a:cubicBezTo>
                    <a:pt x="442131" y="134331"/>
                    <a:pt x="449835" y="117101"/>
                    <a:pt x="453337" y="101974"/>
                  </a:cubicBezTo>
                  <a:moveTo>
                    <a:pt x="298696" y="150719"/>
                  </a:moveTo>
                  <a:cubicBezTo>
                    <a:pt x="289591" y="165147"/>
                    <a:pt x="279366" y="178174"/>
                    <a:pt x="268020" y="189379"/>
                  </a:cubicBezTo>
                  <a:cubicBezTo>
                    <a:pt x="242806" y="213752"/>
                    <a:pt x="215212" y="226079"/>
                    <a:pt x="185936" y="226079"/>
                  </a:cubicBezTo>
                  <a:cubicBezTo>
                    <a:pt x="173890" y="226079"/>
                    <a:pt x="164645" y="223838"/>
                    <a:pt x="158762" y="219495"/>
                  </a:cubicBezTo>
                  <a:cubicBezTo>
                    <a:pt x="143774" y="208850"/>
                    <a:pt x="146716" y="186578"/>
                    <a:pt x="167587" y="153240"/>
                  </a:cubicBezTo>
                  <a:cubicBezTo>
                    <a:pt x="176552" y="138533"/>
                    <a:pt x="186917" y="125366"/>
                    <a:pt x="198263" y="114300"/>
                  </a:cubicBezTo>
                  <a:cubicBezTo>
                    <a:pt x="223616" y="89927"/>
                    <a:pt x="251351" y="77601"/>
                    <a:pt x="280486" y="77601"/>
                  </a:cubicBezTo>
                  <a:cubicBezTo>
                    <a:pt x="291972" y="77601"/>
                    <a:pt x="300937" y="79842"/>
                    <a:pt x="307240" y="84184"/>
                  </a:cubicBezTo>
                  <a:cubicBezTo>
                    <a:pt x="315925" y="90207"/>
                    <a:pt x="318586" y="100433"/>
                    <a:pt x="315224" y="114300"/>
                  </a:cubicBezTo>
                  <a:cubicBezTo>
                    <a:pt x="312843" y="124385"/>
                    <a:pt x="307380" y="136572"/>
                    <a:pt x="298696" y="150719"/>
                  </a:cubicBezTo>
                </a:path>
              </a:pathLst>
            </a:custGeom>
            <a:solidFill>
              <a:srgbClr val="FFFFFF"/>
            </a:solidFill>
            <a:ln w="9525" cap="flat">
              <a:noFill/>
              <a:prstDash val="solid"/>
              <a:miter/>
            </a:ln>
          </p:spPr>
          <p:txBody>
            <a:bodyPr rtlCol="0" anchor="ctr"/>
            <a:lstStyle/>
            <a:p>
              <a:endParaRPr lang="fr-FR" b="1"/>
            </a:p>
          </p:txBody>
        </p:sp>
        <p:sp>
          <p:nvSpPr>
            <p:cNvPr id="9" name="Forme libre : forme 8">
              <a:extLst>
                <a:ext uri="{FF2B5EF4-FFF2-40B4-BE49-F238E27FC236}">
                  <a16:creationId xmlns:a16="http://schemas.microsoft.com/office/drawing/2014/main" id="{7E549BCF-0991-45BC-B3C9-FBCD7DDDB20F}"/>
                </a:ext>
              </a:extLst>
            </p:cNvPr>
            <p:cNvSpPr/>
            <p:nvPr/>
          </p:nvSpPr>
          <p:spPr>
            <a:xfrm>
              <a:off x="19390285" y="10557949"/>
              <a:ext cx="322169" cy="280147"/>
            </a:xfrm>
            <a:custGeom>
              <a:avLst/>
              <a:gdLst>
                <a:gd name="connsiteX0" fmla="*/ 185457 w 322169"/>
                <a:gd name="connsiteY0" fmla="*/ 208009 h 280147"/>
                <a:gd name="connsiteX1" fmla="*/ 307181 w 322169"/>
                <a:gd name="connsiteY1" fmla="*/ 10506 h 280147"/>
                <a:gd name="connsiteX2" fmla="*/ 176213 w 322169"/>
                <a:gd name="connsiteY2" fmla="*/ 10506 h 280147"/>
                <a:gd name="connsiteX3" fmla="*/ 10506 w 322169"/>
                <a:gd name="connsiteY3" fmla="*/ 279727 h 280147"/>
                <a:gd name="connsiteX4" fmla="*/ 274824 w 322169"/>
                <a:gd name="connsiteY4" fmla="*/ 279727 h 280147"/>
                <a:gd name="connsiteX5" fmla="*/ 318948 w 322169"/>
                <a:gd name="connsiteY5" fmla="*/ 208009 h 280147"/>
                <a:gd name="connsiteX6" fmla="*/ 185457 w 322169"/>
                <a:gd name="connsiteY6" fmla="*/ 208009 h 280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2169" h="280147">
                  <a:moveTo>
                    <a:pt x="185457" y="208009"/>
                  </a:moveTo>
                  <a:cubicBezTo>
                    <a:pt x="191621" y="198064"/>
                    <a:pt x="307181" y="10506"/>
                    <a:pt x="307181" y="10506"/>
                  </a:cubicBezTo>
                  <a:lnTo>
                    <a:pt x="176213" y="10506"/>
                  </a:lnTo>
                  <a:lnTo>
                    <a:pt x="10506" y="279727"/>
                  </a:lnTo>
                  <a:lnTo>
                    <a:pt x="274824" y="279727"/>
                  </a:lnTo>
                  <a:lnTo>
                    <a:pt x="318948" y="208009"/>
                  </a:lnTo>
                  <a:lnTo>
                    <a:pt x="185457" y="208009"/>
                  </a:lnTo>
                  <a:close/>
                </a:path>
              </a:pathLst>
            </a:custGeom>
            <a:solidFill>
              <a:srgbClr val="FFFFFF"/>
            </a:solidFill>
            <a:ln w="9525" cap="flat">
              <a:noFill/>
              <a:prstDash val="solid"/>
              <a:miter/>
            </a:ln>
          </p:spPr>
          <p:txBody>
            <a:bodyPr rtlCol="0" anchor="ctr"/>
            <a:lstStyle/>
            <a:p>
              <a:endParaRPr lang="fr-FR" b="1"/>
            </a:p>
          </p:txBody>
        </p:sp>
        <p:sp>
          <p:nvSpPr>
            <p:cNvPr id="10" name="Forme libre : forme 9">
              <a:extLst>
                <a:ext uri="{FF2B5EF4-FFF2-40B4-BE49-F238E27FC236}">
                  <a16:creationId xmlns:a16="http://schemas.microsoft.com/office/drawing/2014/main" id="{71916264-7DC6-4F48-9E7D-BAB5067DEA0A}"/>
                </a:ext>
              </a:extLst>
            </p:cNvPr>
            <p:cNvSpPr/>
            <p:nvPr/>
          </p:nvSpPr>
          <p:spPr>
            <a:xfrm>
              <a:off x="18285105" y="10866111"/>
              <a:ext cx="140074" cy="84044"/>
            </a:xfrm>
            <a:custGeom>
              <a:avLst/>
              <a:gdLst>
                <a:gd name="connsiteX0" fmla="*/ 56170 w 140073"/>
                <a:gd name="connsiteY0" fmla="*/ 10506 h 84044"/>
                <a:gd name="connsiteX1" fmla="*/ 141614 w 140073"/>
                <a:gd name="connsiteY1" fmla="*/ 10506 h 84044"/>
                <a:gd name="connsiteX2" fmla="*/ 132510 w 140073"/>
                <a:gd name="connsiteY2" fmla="*/ 25353 h 84044"/>
                <a:gd name="connsiteX3" fmla="*/ 77741 w 140073"/>
                <a:gd name="connsiteY3" fmla="*/ 25353 h 84044"/>
                <a:gd name="connsiteX4" fmla="*/ 70037 w 140073"/>
                <a:gd name="connsiteY4" fmla="*/ 35579 h 84044"/>
                <a:gd name="connsiteX5" fmla="*/ 100713 w 140073"/>
                <a:gd name="connsiteY5" fmla="*/ 35579 h 84044"/>
                <a:gd name="connsiteX6" fmla="*/ 90207 w 140073"/>
                <a:gd name="connsiteY6" fmla="*/ 50426 h 84044"/>
                <a:gd name="connsiteX7" fmla="*/ 59671 w 140073"/>
                <a:gd name="connsiteY7" fmla="*/ 50426 h 84044"/>
                <a:gd name="connsiteX8" fmla="*/ 49166 w 140073"/>
                <a:gd name="connsiteY8" fmla="*/ 65134 h 84044"/>
                <a:gd name="connsiteX9" fmla="*/ 103795 w 140073"/>
                <a:gd name="connsiteY9" fmla="*/ 65134 h 84044"/>
                <a:gd name="connsiteX10" fmla="*/ 94690 w 140073"/>
                <a:gd name="connsiteY10" fmla="*/ 79982 h 84044"/>
                <a:gd name="connsiteX11" fmla="*/ 10506 w 140073"/>
                <a:gd name="connsiteY11" fmla="*/ 79982 h 84044"/>
                <a:gd name="connsiteX12" fmla="*/ 56170 w 140073"/>
                <a:gd name="connsiteY12" fmla="*/ 10506 h 84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073" h="84044">
                  <a:moveTo>
                    <a:pt x="56170" y="10506"/>
                  </a:moveTo>
                  <a:lnTo>
                    <a:pt x="141614" y="10506"/>
                  </a:lnTo>
                  <a:lnTo>
                    <a:pt x="132510" y="25353"/>
                  </a:lnTo>
                  <a:lnTo>
                    <a:pt x="77741" y="25353"/>
                  </a:lnTo>
                  <a:lnTo>
                    <a:pt x="70037" y="35579"/>
                  </a:lnTo>
                  <a:lnTo>
                    <a:pt x="100713" y="35579"/>
                  </a:lnTo>
                  <a:lnTo>
                    <a:pt x="90207" y="50426"/>
                  </a:lnTo>
                  <a:lnTo>
                    <a:pt x="59671" y="50426"/>
                  </a:lnTo>
                  <a:lnTo>
                    <a:pt x="49166" y="65134"/>
                  </a:lnTo>
                  <a:lnTo>
                    <a:pt x="103795" y="65134"/>
                  </a:lnTo>
                  <a:lnTo>
                    <a:pt x="94690" y="79982"/>
                  </a:lnTo>
                  <a:lnTo>
                    <a:pt x="10506" y="79982"/>
                  </a:lnTo>
                  <a:lnTo>
                    <a:pt x="56170" y="10506"/>
                  </a:lnTo>
                  <a:close/>
                </a:path>
              </a:pathLst>
            </a:custGeom>
            <a:solidFill>
              <a:srgbClr val="FFFFFF"/>
            </a:solidFill>
            <a:ln w="9525" cap="flat">
              <a:noFill/>
              <a:prstDash val="solid"/>
              <a:miter/>
            </a:ln>
          </p:spPr>
          <p:txBody>
            <a:bodyPr rtlCol="0" anchor="ctr"/>
            <a:lstStyle/>
            <a:p>
              <a:endParaRPr lang="fr-FR" b="1"/>
            </a:p>
          </p:txBody>
        </p:sp>
        <p:sp>
          <p:nvSpPr>
            <p:cNvPr id="11" name="Forme libre : forme 10">
              <a:extLst>
                <a:ext uri="{FF2B5EF4-FFF2-40B4-BE49-F238E27FC236}">
                  <a16:creationId xmlns:a16="http://schemas.microsoft.com/office/drawing/2014/main" id="{EB27DEF6-6020-484B-A90F-95BCE3CC66BB}"/>
                </a:ext>
              </a:extLst>
            </p:cNvPr>
            <p:cNvSpPr/>
            <p:nvPr/>
          </p:nvSpPr>
          <p:spPr>
            <a:xfrm>
              <a:off x="19225699" y="10866111"/>
              <a:ext cx="140074" cy="84044"/>
            </a:xfrm>
            <a:custGeom>
              <a:avLst/>
              <a:gdLst>
                <a:gd name="connsiteX0" fmla="*/ 56170 w 140073"/>
                <a:gd name="connsiteY0" fmla="*/ 10506 h 84044"/>
                <a:gd name="connsiteX1" fmla="*/ 141614 w 140073"/>
                <a:gd name="connsiteY1" fmla="*/ 10506 h 84044"/>
                <a:gd name="connsiteX2" fmla="*/ 131109 w 140073"/>
                <a:gd name="connsiteY2" fmla="*/ 25353 h 84044"/>
                <a:gd name="connsiteX3" fmla="*/ 76480 w 140073"/>
                <a:gd name="connsiteY3" fmla="*/ 25353 h 84044"/>
                <a:gd name="connsiteX4" fmla="*/ 68776 w 140073"/>
                <a:gd name="connsiteY4" fmla="*/ 35579 h 84044"/>
                <a:gd name="connsiteX5" fmla="*/ 99452 w 140073"/>
                <a:gd name="connsiteY5" fmla="*/ 35579 h 84044"/>
                <a:gd name="connsiteX6" fmla="*/ 88947 w 140073"/>
                <a:gd name="connsiteY6" fmla="*/ 50426 h 84044"/>
                <a:gd name="connsiteX7" fmla="*/ 59671 w 140073"/>
                <a:gd name="connsiteY7" fmla="*/ 50426 h 84044"/>
                <a:gd name="connsiteX8" fmla="*/ 49166 w 140073"/>
                <a:gd name="connsiteY8" fmla="*/ 65134 h 84044"/>
                <a:gd name="connsiteX9" fmla="*/ 103795 w 140073"/>
                <a:gd name="connsiteY9" fmla="*/ 65134 h 84044"/>
                <a:gd name="connsiteX10" fmla="*/ 93289 w 140073"/>
                <a:gd name="connsiteY10" fmla="*/ 79982 h 84044"/>
                <a:gd name="connsiteX11" fmla="*/ 10506 w 140073"/>
                <a:gd name="connsiteY11" fmla="*/ 79982 h 84044"/>
                <a:gd name="connsiteX12" fmla="*/ 56170 w 140073"/>
                <a:gd name="connsiteY12" fmla="*/ 10506 h 84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073" h="84044">
                  <a:moveTo>
                    <a:pt x="56170" y="10506"/>
                  </a:moveTo>
                  <a:lnTo>
                    <a:pt x="141614" y="10506"/>
                  </a:lnTo>
                  <a:lnTo>
                    <a:pt x="131109" y="25353"/>
                  </a:lnTo>
                  <a:lnTo>
                    <a:pt x="76480" y="25353"/>
                  </a:lnTo>
                  <a:lnTo>
                    <a:pt x="68776" y="35579"/>
                  </a:lnTo>
                  <a:lnTo>
                    <a:pt x="99452" y="35579"/>
                  </a:lnTo>
                  <a:lnTo>
                    <a:pt x="88947" y="50426"/>
                  </a:lnTo>
                  <a:lnTo>
                    <a:pt x="59671" y="50426"/>
                  </a:lnTo>
                  <a:lnTo>
                    <a:pt x="49166" y="65134"/>
                  </a:lnTo>
                  <a:lnTo>
                    <a:pt x="103795" y="65134"/>
                  </a:lnTo>
                  <a:lnTo>
                    <a:pt x="93289" y="79982"/>
                  </a:lnTo>
                  <a:lnTo>
                    <a:pt x="10506" y="79982"/>
                  </a:lnTo>
                  <a:lnTo>
                    <a:pt x="56170" y="10506"/>
                  </a:lnTo>
                  <a:close/>
                </a:path>
              </a:pathLst>
            </a:custGeom>
            <a:solidFill>
              <a:srgbClr val="FFFFFF"/>
            </a:solidFill>
            <a:ln w="9525" cap="flat">
              <a:noFill/>
              <a:prstDash val="solid"/>
              <a:miter/>
            </a:ln>
          </p:spPr>
          <p:txBody>
            <a:bodyPr rtlCol="0" anchor="ctr"/>
            <a:lstStyle/>
            <a:p>
              <a:endParaRPr lang="fr-FR" b="1"/>
            </a:p>
          </p:txBody>
        </p:sp>
        <p:sp>
          <p:nvSpPr>
            <p:cNvPr id="12" name="Forme libre : forme 11">
              <a:extLst>
                <a:ext uri="{FF2B5EF4-FFF2-40B4-BE49-F238E27FC236}">
                  <a16:creationId xmlns:a16="http://schemas.microsoft.com/office/drawing/2014/main" id="{C8138B19-BF1E-49D0-893F-77F28D00B18A}"/>
                </a:ext>
              </a:extLst>
            </p:cNvPr>
            <p:cNvSpPr/>
            <p:nvPr/>
          </p:nvSpPr>
          <p:spPr>
            <a:xfrm>
              <a:off x="19531200" y="10866111"/>
              <a:ext cx="112059" cy="84044"/>
            </a:xfrm>
            <a:custGeom>
              <a:avLst/>
              <a:gdLst>
                <a:gd name="connsiteX0" fmla="*/ 56169 w 112058"/>
                <a:gd name="connsiteY0" fmla="*/ 10506 h 84044"/>
                <a:gd name="connsiteX1" fmla="*/ 86705 w 112058"/>
                <a:gd name="connsiteY1" fmla="*/ 10506 h 84044"/>
                <a:gd name="connsiteX2" fmla="*/ 49166 w 112058"/>
                <a:gd name="connsiteY2" fmla="*/ 65134 h 84044"/>
                <a:gd name="connsiteX3" fmla="*/ 103935 w 112058"/>
                <a:gd name="connsiteY3" fmla="*/ 65134 h 84044"/>
                <a:gd name="connsiteX4" fmla="*/ 93289 w 112058"/>
                <a:gd name="connsiteY4" fmla="*/ 79982 h 84044"/>
                <a:gd name="connsiteX5" fmla="*/ 10506 w 112058"/>
                <a:gd name="connsiteY5" fmla="*/ 79982 h 84044"/>
                <a:gd name="connsiteX6" fmla="*/ 56169 w 112058"/>
                <a:gd name="connsiteY6" fmla="*/ 10506 h 84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058" h="84044">
                  <a:moveTo>
                    <a:pt x="56169" y="10506"/>
                  </a:moveTo>
                  <a:lnTo>
                    <a:pt x="86705" y="10506"/>
                  </a:lnTo>
                  <a:lnTo>
                    <a:pt x="49166" y="65134"/>
                  </a:lnTo>
                  <a:lnTo>
                    <a:pt x="103935" y="65134"/>
                  </a:lnTo>
                  <a:lnTo>
                    <a:pt x="93289" y="79982"/>
                  </a:lnTo>
                  <a:lnTo>
                    <a:pt x="10506" y="79982"/>
                  </a:lnTo>
                  <a:lnTo>
                    <a:pt x="56169" y="10506"/>
                  </a:lnTo>
                  <a:close/>
                </a:path>
              </a:pathLst>
            </a:custGeom>
            <a:solidFill>
              <a:srgbClr val="FFFFFF"/>
            </a:solidFill>
            <a:ln w="9525" cap="flat">
              <a:noFill/>
              <a:prstDash val="solid"/>
              <a:miter/>
            </a:ln>
          </p:spPr>
          <p:txBody>
            <a:bodyPr rtlCol="0" anchor="ctr"/>
            <a:lstStyle/>
            <a:p>
              <a:endParaRPr lang="fr-FR" b="1"/>
            </a:p>
          </p:txBody>
        </p:sp>
        <p:sp>
          <p:nvSpPr>
            <p:cNvPr id="13" name="Forme libre : forme 12">
              <a:extLst>
                <a:ext uri="{FF2B5EF4-FFF2-40B4-BE49-F238E27FC236}">
                  <a16:creationId xmlns:a16="http://schemas.microsoft.com/office/drawing/2014/main" id="{A51AB165-99E9-47C4-A9F7-64040B9180FF}"/>
                </a:ext>
              </a:extLst>
            </p:cNvPr>
            <p:cNvSpPr/>
            <p:nvPr/>
          </p:nvSpPr>
          <p:spPr>
            <a:xfrm>
              <a:off x="19012507" y="10866111"/>
              <a:ext cx="154081" cy="84044"/>
            </a:xfrm>
            <a:custGeom>
              <a:avLst/>
              <a:gdLst>
                <a:gd name="connsiteX0" fmla="*/ 58831 w 154080"/>
                <a:gd name="connsiteY0" fmla="*/ 10506 h 84044"/>
                <a:gd name="connsiteX1" fmla="*/ 90768 w 154080"/>
                <a:gd name="connsiteY1" fmla="*/ 10506 h 84044"/>
                <a:gd name="connsiteX2" fmla="*/ 102954 w 154080"/>
                <a:gd name="connsiteY2" fmla="*/ 44543 h 84044"/>
                <a:gd name="connsiteX3" fmla="*/ 125506 w 154080"/>
                <a:gd name="connsiteY3" fmla="*/ 10506 h 84044"/>
                <a:gd name="connsiteX4" fmla="*/ 156182 w 154080"/>
                <a:gd name="connsiteY4" fmla="*/ 10506 h 84044"/>
                <a:gd name="connsiteX5" fmla="*/ 109257 w 154080"/>
                <a:gd name="connsiteY5" fmla="*/ 79982 h 84044"/>
                <a:gd name="connsiteX6" fmla="*/ 81242 w 154080"/>
                <a:gd name="connsiteY6" fmla="*/ 79982 h 84044"/>
                <a:gd name="connsiteX7" fmla="*/ 67936 w 154080"/>
                <a:gd name="connsiteY7" fmla="*/ 41602 h 84044"/>
                <a:gd name="connsiteX8" fmla="*/ 41181 w 154080"/>
                <a:gd name="connsiteY8" fmla="*/ 79982 h 84044"/>
                <a:gd name="connsiteX9" fmla="*/ 10506 w 154080"/>
                <a:gd name="connsiteY9" fmla="*/ 79982 h 84044"/>
                <a:gd name="connsiteX10" fmla="*/ 58831 w 154080"/>
                <a:gd name="connsiteY10" fmla="*/ 10506 h 84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080" h="84044">
                  <a:moveTo>
                    <a:pt x="58831" y="10506"/>
                  </a:moveTo>
                  <a:lnTo>
                    <a:pt x="90768" y="10506"/>
                  </a:lnTo>
                  <a:lnTo>
                    <a:pt x="102954" y="44543"/>
                  </a:lnTo>
                  <a:lnTo>
                    <a:pt x="125506" y="10506"/>
                  </a:lnTo>
                  <a:lnTo>
                    <a:pt x="156182" y="10506"/>
                  </a:lnTo>
                  <a:lnTo>
                    <a:pt x="109257" y="79982"/>
                  </a:lnTo>
                  <a:lnTo>
                    <a:pt x="81242" y="79982"/>
                  </a:lnTo>
                  <a:lnTo>
                    <a:pt x="67936" y="41602"/>
                  </a:lnTo>
                  <a:lnTo>
                    <a:pt x="41181" y="79982"/>
                  </a:lnTo>
                  <a:lnTo>
                    <a:pt x="10506" y="79982"/>
                  </a:lnTo>
                  <a:lnTo>
                    <a:pt x="58831" y="10506"/>
                  </a:lnTo>
                  <a:close/>
                </a:path>
              </a:pathLst>
            </a:custGeom>
            <a:solidFill>
              <a:srgbClr val="FFFFFF"/>
            </a:solidFill>
            <a:ln w="9525" cap="flat">
              <a:noFill/>
              <a:prstDash val="solid"/>
              <a:miter/>
            </a:ln>
          </p:spPr>
          <p:txBody>
            <a:bodyPr rtlCol="0" anchor="ctr"/>
            <a:lstStyle/>
            <a:p>
              <a:endParaRPr lang="fr-FR" b="1"/>
            </a:p>
          </p:txBody>
        </p:sp>
        <p:sp>
          <p:nvSpPr>
            <p:cNvPr id="14" name="Forme libre : forme 13">
              <a:extLst>
                <a:ext uri="{FF2B5EF4-FFF2-40B4-BE49-F238E27FC236}">
                  <a16:creationId xmlns:a16="http://schemas.microsoft.com/office/drawing/2014/main" id="{2144CB44-C7F8-4344-884C-08ADA569A6F9}"/>
                </a:ext>
              </a:extLst>
            </p:cNvPr>
            <p:cNvSpPr/>
            <p:nvPr/>
          </p:nvSpPr>
          <p:spPr>
            <a:xfrm>
              <a:off x="18481488" y="10866111"/>
              <a:ext cx="140074" cy="84044"/>
            </a:xfrm>
            <a:custGeom>
              <a:avLst/>
              <a:gdLst>
                <a:gd name="connsiteX0" fmla="*/ 56029 w 140073"/>
                <a:gd name="connsiteY0" fmla="*/ 10506 h 84044"/>
                <a:gd name="connsiteX1" fmla="*/ 141614 w 140073"/>
                <a:gd name="connsiteY1" fmla="*/ 10506 h 84044"/>
                <a:gd name="connsiteX2" fmla="*/ 130969 w 140073"/>
                <a:gd name="connsiteY2" fmla="*/ 25353 h 84044"/>
                <a:gd name="connsiteX3" fmla="*/ 76340 w 140073"/>
                <a:gd name="connsiteY3" fmla="*/ 25353 h 84044"/>
                <a:gd name="connsiteX4" fmla="*/ 68636 w 140073"/>
                <a:gd name="connsiteY4" fmla="*/ 35579 h 84044"/>
                <a:gd name="connsiteX5" fmla="*/ 103374 w 140073"/>
                <a:gd name="connsiteY5" fmla="*/ 35579 h 84044"/>
                <a:gd name="connsiteX6" fmla="*/ 92869 w 140073"/>
                <a:gd name="connsiteY6" fmla="*/ 50426 h 84044"/>
                <a:gd name="connsiteX7" fmla="*/ 58130 w 140073"/>
                <a:gd name="connsiteY7" fmla="*/ 50426 h 84044"/>
                <a:gd name="connsiteX8" fmla="*/ 38520 w 140073"/>
                <a:gd name="connsiteY8" fmla="*/ 79982 h 84044"/>
                <a:gd name="connsiteX9" fmla="*/ 10506 w 140073"/>
                <a:gd name="connsiteY9" fmla="*/ 79982 h 84044"/>
                <a:gd name="connsiteX10" fmla="*/ 56029 w 140073"/>
                <a:gd name="connsiteY10" fmla="*/ 10506 h 84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73" h="84044">
                  <a:moveTo>
                    <a:pt x="56029" y="10506"/>
                  </a:moveTo>
                  <a:lnTo>
                    <a:pt x="141614" y="10506"/>
                  </a:lnTo>
                  <a:lnTo>
                    <a:pt x="130969" y="25353"/>
                  </a:lnTo>
                  <a:lnTo>
                    <a:pt x="76340" y="25353"/>
                  </a:lnTo>
                  <a:lnTo>
                    <a:pt x="68636" y="35579"/>
                  </a:lnTo>
                  <a:lnTo>
                    <a:pt x="103374" y="35579"/>
                  </a:lnTo>
                  <a:lnTo>
                    <a:pt x="92869" y="50426"/>
                  </a:lnTo>
                  <a:lnTo>
                    <a:pt x="58130" y="50426"/>
                  </a:lnTo>
                  <a:lnTo>
                    <a:pt x="38520" y="79982"/>
                  </a:lnTo>
                  <a:lnTo>
                    <a:pt x="10506" y="79982"/>
                  </a:lnTo>
                  <a:lnTo>
                    <a:pt x="56029" y="10506"/>
                  </a:lnTo>
                  <a:close/>
                </a:path>
              </a:pathLst>
            </a:custGeom>
            <a:solidFill>
              <a:srgbClr val="FFFFFF"/>
            </a:solidFill>
            <a:ln w="9525" cap="flat">
              <a:noFill/>
              <a:prstDash val="solid"/>
              <a:miter/>
            </a:ln>
          </p:spPr>
          <p:txBody>
            <a:bodyPr rtlCol="0" anchor="ctr"/>
            <a:lstStyle/>
            <a:p>
              <a:endParaRPr lang="fr-FR" b="1"/>
            </a:p>
          </p:txBody>
        </p:sp>
        <p:sp>
          <p:nvSpPr>
            <p:cNvPr id="15" name="Forme libre : forme 14">
              <a:extLst>
                <a:ext uri="{FF2B5EF4-FFF2-40B4-BE49-F238E27FC236}">
                  <a16:creationId xmlns:a16="http://schemas.microsoft.com/office/drawing/2014/main" id="{2C0C57D7-1211-4597-A771-9B292F4849B9}"/>
                </a:ext>
              </a:extLst>
            </p:cNvPr>
            <p:cNvSpPr/>
            <p:nvPr/>
          </p:nvSpPr>
          <p:spPr>
            <a:xfrm>
              <a:off x="19473629" y="10866111"/>
              <a:ext cx="98051" cy="84044"/>
            </a:xfrm>
            <a:custGeom>
              <a:avLst/>
              <a:gdLst>
                <a:gd name="connsiteX0" fmla="*/ 89647 w 98051"/>
                <a:gd name="connsiteY0" fmla="*/ 10506 h 84044"/>
                <a:gd name="connsiteX1" fmla="*/ 41322 w 98051"/>
                <a:gd name="connsiteY1" fmla="*/ 79982 h 84044"/>
                <a:gd name="connsiteX2" fmla="*/ 10506 w 98051"/>
                <a:gd name="connsiteY2" fmla="*/ 79982 h 84044"/>
                <a:gd name="connsiteX3" fmla="*/ 58551 w 98051"/>
                <a:gd name="connsiteY3" fmla="*/ 10506 h 84044"/>
              </a:gdLst>
              <a:ahLst/>
              <a:cxnLst>
                <a:cxn ang="0">
                  <a:pos x="connsiteX0" y="connsiteY0"/>
                </a:cxn>
                <a:cxn ang="0">
                  <a:pos x="connsiteX1" y="connsiteY1"/>
                </a:cxn>
                <a:cxn ang="0">
                  <a:pos x="connsiteX2" y="connsiteY2"/>
                </a:cxn>
                <a:cxn ang="0">
                  <a:pos x="connsiteX3" y="connsiteY3"/>
                </a:cxn>
              </a:cxnLst>
              <a:rect l="l" t="t" r="r" b="b"/>
              <a:pathLst>
                <a:path w="98051" h="84044">
                  <a:moveTo>
                    <a:pt x="89647" y="10506"/>
                  </a:moveTo>
                  <a:lnTo>
                    <a:pt x="41322" y="79982"/>
                  </a:lnTo>
                  <a:lnTo>
                    <a:pt x="10506" y="79982"/>
                  </a:lnTo>
                  <a:lnTo>
                    <a:pt x="58551" y="10506"/>
                  </a:lnTo>
                  <a:close/>
                </a:path>
              </a:pathLst>
            </a:custGeom>
            <a:solidFill>
              <a:srgbClr val="FFFFFF"/>
            </a:solidFill>
            <a:ln w="9525" cap="flat">
              <a:noFill/>
              <a:prstDash val="solid"/>
              <a:miter/>
            </a:ln>
          </p:spPr>
          <p:txBody>
            <a:bodyPr rtlCol="0" anchor="ctr"/>
            <a:lstStyle/>
            <a:p>
              <a:endParaRPr lang="fr-FR" b="1"/>
            </a:p>
          </p:txBody>
        </p:sp>
        <p:sp>
          <p:nvSpPr>
            <p:cNvPr id="16" name="Forme libre : forme 15">
              <a:extLst>
                <a:ext uri="{FF2B5EF4-FFF2-40B4-BE49-F238E27FC236}">
                  <a16:creationId xmlns:a16="http://schemas.microsoft.com/office/drawing/2014/main" id="{8DFC40FF-1A6D-4379-80B0-9B1650CC8E8E}"/>
                </a:ext>
              </a:extLst>
            </p:cNvPr>
            <p:cNvSpPr/>
            <p:nvPr/>
          </p:nvSpPr>
          <p:spPr>
            <a:xfrm>
              <a:off x="18778724" y="10866111"/>
              <a:ext cx="168088" cy="84044"/>
            </a:xfrm>
            <a:custGeom>
              <a:avLst/>
              <a:gdLst>
                <a:gd name="connsiteX0" fmla="*/ 57570 w 168088"/>
                <a:gd name="connsiteY0" fmla="*/ 10506 h 84044"/>
                <a:gd name="connsiteX1" fmla="*/ 89507 w 168088"/>
                <a:gd name="connsiteY1" fmla="*/ 10506 h 84044"/>
                <a:gd name="connsiteX2" fmla="*/ 87266 w 168088"/>
                <a:gd name="connsiteY2" fmla="*/ 47485 h 84044"/>
                <a:gd name="connsiteX3" fmla="*/ 140214 w 168088"/>
                <a:gd name="connsiteY3" fmla="*/ 10506 h 84044"/>
                <a:gd name="connsiteX4" fmla="*/ 169629 w 168088"/>
                <a:gd name="connsiteY4" fmla="*/ 10506 h 84044"/>
                <a:gd name="connsiteX5" fmla="*/ 122704 w 168088"/>
                <a:gd name="connsiteY5" fmla="*/ 79982 h 84044"/>
                <a:gd name="connsiteX6" fmla="*/ 91888 w 168088"/>
                <a:gd name="connsiteY6" fmla="*/ 79982 h 84044"/>
                <a:gd name="connsiteX7" fmla="*/ 111639 w 168088"/>
                <a:gd name="connsiteY7" fmla="*/ 50426 h 84044"/>
                <a:gd name="connsiteX8" fmla="*/ 63734 w 168088"/>
                <a:gd name="connsiteY8" fmla="*/ 84464 h 84044"/>
                <a:gd name="connsiteX9" fmla="*/ 65695 w 168088"/>
                <a:gd name="connsiteY9" fmla="*/ 44543 h 84044"/>
                <a:gd name="connsiteX10" fmla="*/ 40761 w 168088"/>
                <a:gd name="connsiteY10" fmla="*/ 81523 h 84044"/>
                <a:gd name="connsiteX11" fmla="*/ 10506 w 168088"/>
                <a:gd name="connsiteY11" fmla="*/ 79982 h 84044"/>
                <a:gd name="connsiteX12" fmla="*/ 57570 w 168088"/>
                <a:gd name="connsiteY12" fmla="*/ 10506 h 84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8088" h="84044">
                  <a:moveTo>
                    <a:pt x="57570" y="10506"/>
                  </a:moveTo>
                  <a:lnTo>
                    <a:pt x="89507" y="10506"/>
                  </a:lnTo>
                  <a:lnTo>
                    <a:pt x="87266" y="47485"/>
                  </a:lnTo>
                  <a:lnTo>
                    <a:pt x="140214" y="10506"/>
                  </a:lnTo>
                  <a:lnTo>
                    <a:pt x="169629" y="10506"/>
                  </a:lnTo>
                  <a:lnTo>
                    <a:pt x="122704" y="79982"/>
                  </a:lnTo>
                  <a:lnTo>
                    <a:pt x="91888" y="79982"/>
                  </a:lnTo>
                  <a:lnTo>
                    <a:pt x="111639" y="50426"/>
                  </a:lnTo>
                  <a:lnTo>
                    <a:pt x="63734" y="84464"/>
                  </a:lnTo>
                  <a:lnTo>
                    <a:pt x="65695" y="44543"/>
                  </a:lnTo>
                  <a:lnTo>
                    <a:pt x="40761" y="81523"/>
                  </a:lnTo>
                  <a:lnTo>
                    <a:pt x="10506" y="79982"/>
                  </a:lnTo>
                  <a:lnTo>
                    <a:pt x="57570" y="10506"/>
                  </a:lnTo>
                  <a:close/>
                </a:path>
              </a:pathLst>
            </a:custGeom>
            <a:solidFill>
              <a:srgbClr val="FFFFFF"/>
            </a:solidFill>
            <a:ln w="9525" cap="flat">
              <a:noFill/>
              <a:prstDash val="solid"/>
              <a:miter/>
            </a:ln>
          </p:spPr>
          <p:txBody>
            <a:bodyPr rtlCol="0" anchor="ctr"/>
            <a:lstStyle/>
            <a:p>
              <a:endParaRPr lang="fr-FR" b="1"/>
            </a:p>
          </p:txBody>
        </p:sp>
        <p:sp>
          <p:nvSpPr>
            <p:cNvPr id="17" name="Forme libre : forme 16">
              <a:extLst>
                <a:ext uri="{FF2B5EF4-FFF2-40B4-BE49-F238E27FC236}">
                  <a16:creationId xmlns:a16="http://schemas.microsoft.com/office/drawing/2014/main" id="{CBADF2C7-BE3F-4A03-82BC-49EFEF2E3ED7}"/>
                </a:ext>
              </a:extLst>
            </p:cNvPr>
            <p:cNvSpPr/>
            <p:nvPr/>
          </p:nvSpPr>
          <p:spPr>
            <a:xfrm>
              <a:off x="18584589" y="10861628"/>
              <a:ext cx="126066" cy="84044"/>
            </a:xfrm>
            <a:custGeom>
              <a:avLst/>
              <a:gdLst>
                <a:gd name="connsiteX0" fmla="*/ 91321 w 126066"/>
                <a:gd name="connsiteY0" fmla="*/ 10506 h 84044"/>
                <a:gd name="connsiteX1" fmla="*/ 119756 w 126066"/>
                <a:gd name="connsiteY1" fmla="*/ 47485 h 84044"/>
                <a:gd name="connsiteX2" fmla="*/ 42996 w 126066"/>
                <a:gd name="connsiteY2" fmla="*/ 87406 h 84044"/>
                <a:gd name="connsiteX3" fmla="*/ 16382 w 126066"/>
                <a:gd name="connsiteY3" fmla="*/ 49026 h 84044"/>
                <a:gd name="connsiteX4" fmla="*/ 91321 w 126066"/>
                <a:gd name="connsiteY4" fmla="*/ 10506 h 84044"/>
                <a:gd name="connsiteX5" fmla="*/ 91321 w 126066"/>
                <a:gd name="connsiteY5" fmla="*/ 10506 h 84044"/>
                <a:gd name="connsiteX6" fmla="*/ 79275 w 126066"/>
                <a:gd name="connsiteY6" fmla="*/ 29836 h 84044"/>
                <a:gd name="connsiteX7" fmla="*/ 48599 w 126066"/>
                <a:gd name="connsiteY7" fmla="*/ 49026 h 84044"/>
                <a:gd name="connsiteX8" fmla="*/ 54762 w 126066"/>
                <a:gd name="connsiteY8" fmla="*/ 69757 h 84044"/>
                <a:gd name="connsiteX9" fmla="*/ 87399 w 126066"/>
                <a:gd name="connsiteY9" fmla="*/ 49026 h 84044"/>
                <a:gd name="connsiteX10" fmla="*/ 79275 w 126066"/>
                <a:gd name="connsiteY10" fmla="*/ 29836 h 84044"/>
                <a:gd name="connsiteX11" fmla="*/ 79275 w 126066"/>
                <a:gd name="connsiteY11" fmla="*/ 29836 h 84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066" h="84044">
                  <a:moveTo>
                    <a:pt x="91321" y="10506"/>
                  </a:moveTo>
                  <a:cubicBezTo>
                    <a:pt x="124659" y="10506"/>
                    <a:pt x="133623" y="26754"/>
                    <a:pt x="119756" y="47485"/>
                  </a:cubicBezTo>
                  <a:cubicBezTo>
                    <a:pt x="105329" y="69617"/>
                    <a:pt x="78294" y="85865"/>
                    <a:pt x="42996" y="87406"/>
                  </a:cubicBezTo>
                  <a:cubicBezTo>
                    <a:pt x="10919" y="87406"/>
                    <a:pt x="3775" y="69617"/>
                    <a:pt x="16382" y="49026"/>
                  </a:cubicBezTo>
                  <a:cubicBezTo>
                    <a:pt x="30389" y="28295"/>
                    <a:pt x="59244" y="10506"/>
                    <a:pt x="91321" y="10506"/>
                  </a:cubicBezTo>
                  <a:lnTo>
                    <a:pt x="91321" y="10506"/>
                  </a:lnTo>
                  <a:close/>
                  <a:moveTo>
                    <a:pt x="79275" y="29836"/>
                  </a:moveTo>
                  <a:cubicBezTo>
                    <a:pt x="67369" y="29836"/>
                    <a:pt x="54902" y="38660"/>
                    <a:pt x="48599" y="49026"/>
                  </a:cubicBezTo>
                  <a:cubicBezTo>
                    <a:pt x="40475" y="60792"/>
                    <a:pt x="42716" y="69757"/>
                    <a:pt x="54762" y="69757"/>
                  </a:cubicBezTo>
                  <a:cubicBezTo>
                    <a:pt x="66808" y="69757"/>
                    <a:pt x="79695" y="59391"/>
                    <a:pt x="87399" y="49026"/>
                  </a:cubicBezTo>
                  <a:cubicBezTo>
                    <a:pt x="93983" y="37260"/>
                    <a:pt x="92582" y="29836"/>
                    <a:pt x="79275" y="29836"/>
                  </a:cubicBezTo>
                  <a:lnTo>
                    <a:pt x="79275" y="29836"/>
                  </a:lnTo>
                  <a:close/>
                </a:path>
              </a:pathLst>
            </a:custGeom>
            <a:solidFill>
              <a:srgbClr val="FFFFFF"/>
            </a:solidFill>
            <a:ln w="9525" cap="flat">
              <a:noFill/>
              <a:prstDash val="solid"/>
              <a:miter/>
            </a:ln>
          </p:spPr>
          <p:txBody>
            <a:bodyPr rtlCol="0" anchor="ctr"/>
            <a:lstStyle/>
            <a:p>
              <a:endParaRPr lang="fr-FR" b="1"/>
            </a:p>
          </p:txBody>
        </p:sp>
        <p:sp>
          <p:nvSpPr>
            <p:cNvPr id="18" name="Forme libre : forme 17">
              <a:extLst>
                <a:ext uri="{FF2B5EF4-FFF2-40B4-BE49-F238E27FC236}">
                  <a16:creationId xmlns:a16="http://schemas.microsoft.com/office/drawing/2014/main" id="{28DADFC0-DC67-4BA3-8FB9-82508A4D64AB}"/>
                </a:ext>
              </a:extLst>
            </p:cNvPr>
            <p:cNvSpPr/>
            <p:nvPr/>
          </p:nvSpPr>
          <p:spPr>
            <a:xfrm>
              <a:off x="19374184" y="10861628"/>
              <a:ext cx="126066" cy="84044"/>
            </a:xfrm>
            <a:custGeom>
              <a:avLst/>
              <a:gdLst>
                <a:gd name="connsiteX0" fmla="*/ 91321 w 126066"/>
                <a:gd name="connsiteY0" fmla="*/ 10506 h 84044"/>
                <a:gd name="connsiteX1" fmla="*/ 119756 w 126066"/>
                <a:gd name="connsiteY1" fmla="*/ 47485 h 84044"/>
                <a:gd name="connsiteX2" fmla="*/ 42996 w 126066"/>
                <a:gd name="connsiteY2" fmla="*/ 87406 h 84044"/>
                <a:gd name="connsiteX3" fmla="*/ 16382 w 126066"/>
                <a:gd name="connsiteY3" fmla="*/ 49026 h 84044"/>
                <a:gd name="connsiteX4" fmla="*/ 91321 w 126066"/>
                <a:gd name="connsiteY4" fmla="*/ 10506 h 84044"/>
                <a:gd name="connsiteX5" fmla="*/ 91321 w 126066"/>
                <a:gd name="connsiteY5" fmla="*/ 10506 h 84044"/>
                <a:gd name="connsiteX6" fmla="*/ 79275 w 126066"/>
                <a:gd name="connsiteY6" fmla="*/ 29836 h 84044"/>
                <a:gd name="connsiteX7" fmla="*/ 48459 w 126066"/>
                <a:gd name="connsiteY7" fmla="*/ 49026 h 84044"/>
                <a:gd name="connsiteX8" fmla="*/ 54622 w 126066"/>
                <a:gd name="connsiteY8" fmla="*/ 69757 h 84044"/>
                <a:gd name="connsiteX9" fmla="*/ 87259 w 126066"/>
                <a:gd name="connsiteY9" fmla="*/ 49026 h 84044"/>
                <a:gd name="connsiteX10" fmla="*/ 79275 w 126066"/>
                <a:gd name="connsiteY10" fmla="*/ 29836 h 84044"/>
                <a:gd name="connsiteX11" fmla="*/ 79275 w 126066"/>
                <a:gd name="connsiteY11" fmla="*/ 29836 h 84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066" h="84044">
                  <a:moveTo>
                    <a:pt x="91321" y="10506"/>
                  </a:moveTo>
                  <a:cubicBezTo>
                    <a:pt x="124659" y="10506"/>
                    <a:pt x="133623" y="26754"/>
                    <a:pt x="119756" y="47485"/>
                  </a:cubicBezTo>
                  <a:cubicBezTo>
                    <a:pt x="105329" y="69617"/>
                    <a:pt x="78294" y="85865"/>
                    <a:pt x="42996" y="87406"/>
                  </a:cubicBezTo>
                  <a:cubicBezTo>
                    <a:pt x="10919" y="87406"/>
                    <a:pt x="3775" y="69617"/>
                    <a:pt x="16382" y="49026"/>
                  </a:cubicBezTo>
                  <a:cubicBezTo>
                    <a:pt x="30529" y="28295"/>
                    <a:pt x="59385" y="10506"/>
                    <a:pt x="91321" y="10506"/>
                  </a:cubicBezTo>
                  <a:lnTo>
                    <a:pt x="91321" y="10506"/>
                  </a:lnTo>
                  <a:close/>
                  <a:moveTo>
                    <a:pt x="79275" y="29836"/>
                  </a:moveTo>
                  <a:cubicBezTo>
                    <a:pt x="67229" y="29836"/>
                    <a:pt x="54762" y="38660"/>
                    <a:pt x="48459" y="49026"/>
                  </a:cubicBezTo>
                  <a:cubicBezTo>
                    <a:pt x="40335" y="60792"/>
                    <a:pt x="42576" y="69757"/>
                    <a:pt x="54622" y="69757"/>
                  </a:cubicBezTo>
                  <a:cubicBezTo>
                    <a:pt x="66668" y="69757"/>
                    <a:pt x="79555" y="59391"/>
                    <a:pt x="87259" y="49026"/>
                  </a:cubicBezTo>
                  <a:cubicBezTo>
                    <a:pt x="94123" y="37260"/>
                    <a:pt x="92582" y="29836"/>
                    <a:pt x="79275" y="29836"/>
                  </a:cubicBezTo>
                  <a:lnTo>
                    <a:pt x="79275" y="29836"/>
                  </a:lnTo>
                  <a:close/>
                </a:path>
              </a:pathLst>
            </a:custGeom>
            <a:solidFill>
              <a:srgbClr val="FFFFFF"/>
            </a:solidFill>
            <a:ln w="9525" cap="flat">
              <a:noFill/>
              <a:prstDash val="solid"/>
              <a:miter/>
            </a:ln>
          </p:spPr>
          <p:txBody>
            <a:bodyPr rtlCol="0" anchor="ctr"/>
            <a:lstStyle/>
            <a:p>
              <a:endParaRPr lang="fr-FR" b="1"/>
            </a:p>
          </p:txBody>
        </p:sp>
        <p:sp>
          <p:nvSpPr>
            <p:cNvPr id="19" name="Forme libre : forme 18">
              <a:extLst>
                <a:ext uri="{FF2B5EF4-FFF2-40B4-BE49-F238E27FC236}">
                  <a16:creationId xmlns:a16="http://schemas.microsoft.com/office/drawing/2014/main" id="{B5BE2F69-1BBF-4F73-8117-EF89231F12D6}"/>
                </a:ext>
              </a:extLst>
            </p:cNvPr>
            <p:cNvSpPr/>
            <p:nvPr/>
          </p:nvSpPr>
          <p:spPr>
            <a:xfrm>
              <a:off x="19138521" y="10861628"/>
              <a:ext cx="126066" cy="98051"/>
            </a:xfrm>
            <a:custGeom>
              <a:avLst/>
              <a:gdLst>
                <a:gd name="connsiteX0" fmla="*/ 88159 w 126066"/>
                <a:gd name="connsiteY0" fmla="*/ 10506 h 98051"/>
                <a:gd name="connsiteX1" fmla="*/ 119816 w 126066"/>
                <a:gd name="connsiteY1" fmla="*/ 34178 h 98051"/>
                <a:gd name="connsiteX2" fmla="*/ 88999 w 126066"/>
                <a:gd name="connsiteY2" fmla="*/ 38660 h 98051"/>
                <a:gd name="connsiteX3" fmla="*/ 77373 w 126066"/>
                <a:gd name="connsiteY3" fmla="*/ 29836 h 98051"/>
                <a:gd name="connsiteX4" fmla="*/ 46557 w 126066"/>
                <a:gd name="connsiteY4" fmla="*/ 49026 h 98051"/>
                <a:gd name="connsiteX5" fmla="*/ 52720 w 126066"/>
                <a:gd name="connsiteY5" fmla="*/ 69757 h 98051"/>
                <a:gd name="connsiteX6" fmla="*/ 78214 w 126066"/>
                <a:gd name="connsiteY6" fmla="*/ 57990 h 98051"/>
                <a:gd name="connsiteX7" fmla="*/ 98384 w 126066"/>
                <a:gd name="connsiteY7" fmla="*/ 65414 h 98051"/>
                <a:gd name="connsiteX8" fmla="*/ 41234 w 126066"/>
                <a:gd name="connsiteY8" fmla="*/ 87546 h 98051"/>
                <a:gd name="connsiteX9" fmla="*/ 17282 w 126066"/>
                <a:gd name="connsiteY9" fmla="*/ 49166 h 98051"/>
                <a:gd name="connsiteX10" fmla="*/ 88159 w 126066"/>
                <a:gd name="connsiteY10" fmla="*/ 10506 h 98051"/>
                <a:gd name="connsiteX11" fmla="*/ 88159 w 126066"/>
                <a:gd name="connsiteY11" fmla="*/ 10506 h 98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066" h="98051">
                  <a:moveTo>
                    <a:pt x="88159" y="10506"/>
                  </a:moveTo>
                  <a:cubicBezTo>
                    <a:pt x="112112" y="10506"/>
                    <a:pt x="122337" y="19330"/>
                    <a:pt x="119816" y="34178"/>
                  </a:cubicBezTo>
                  <a:lnTo>
                    <a:pt x="88999" y="38660"/>
                  </a:lnTo>
                  <a:cubicBezTo>
                    <a:pt x="89700" y="32777"/>
                    <a:pt x="85358" y="29836"/>
                    <a:pt x="77373" y="29836"/>
                  </a:cubicBezTo>
                  <a:cubicBezTo>
                    <a:pt x="66728" y="29836"/>
                    <a:pt x="54261" y="38660"/>
                    <a:pt x="46557" y="49026"/>
                  </a:cubicBezTo>
                  <a:cubicBezTo>
                    <a:pt x="39834" y="60792"/>
                    <a:pt x="40674" y="69757"/>
                    <a:pt x="52720" y="69757"/>
                  </a:cubicBezTo>
                  <a:cubicBezTo>
                    <a:pt x="61965" y="69757"/>
                    <a:pt x="72191" y="63874"/>
                    <a:pt x="78214" y="57990"/>
                  </a:cubicBezTo>
                  <a:lnTo>
                    <a:pt x="98384" y="65414"/>
                  </a:lnTo>
                  <a:cubicBezTo>
                    <a:pt x="82976" y="78721"/>
                    <a:pt x="64487" y="86005"/>
                    <a:pt x="41234" y="87546"/>
                  </a:cubicBezTo>
                  <a:cubicBezTo>
                    <a:pt x="10558" y="87546"/>
                    <a:pt x="3414" y="69757"/>
                    <a:pt x="17282" y="49166"/>
                  </a:cubicBezTo>
                  <a:cubicBezTo>
                    <a:pt x="30029" y="28295"/>
                    <a:pt x="57483" y="10506"/>
                    <a:pt x="88159" y="10506"/>
                  </a:cubicBezTo>
                  <a:lnTo>
                    <a:pt x="88159" y="10506"/>
                  </a:lnTo>
                  <a:close/>
                </a:path>
              </a:pathLst>
            </a:custGeom>
            <a:solidFill>
              <a:srgbClr val="FFFFFF"/>
            </a:solidFill>
            <a:ln w="9525" cap="flat">
              <a:noFill/>
              <a:prstDash val="solid"/>
              <a:miter/>
            </a:ln>
          </p:spPr>
          <p:txBody>
            <a:bodyPr rtlCol="0" anchor="ctr"/>
            <a:lstStyle/>
            <a:p>
              <a:endParaRPr lang="fr-FR" b="1"/>
            </a:p>
          </p:txBody>
        </p:sp>
        <p:sp>
          <p:nvSpPr>
            <p:cNvPr id="20" name="Forme libre : forme 19">
              <a:extLst>
                <a:ext uri="{FF2B5EF4-FFF2-40B4-BE49-F238E27FC236}">
                  <a16:creationId xmlns:a16="http://schemas.microsoft.com/office/drawing/2014/main" id="{D05B1E17-F86F-4E51-9209-572E488FDDC7}"/>
                </a:ext>
              </a:extLst>
            </p:cNvPr>
            <p:cNvSpPr/>
            <p:nvPr/>
          </p:nvSpPr>
          <p:spPr>
            <a:xfrm>
              <a:off x="18185093" y="10866111"/>
              <a:ext cx="140074" cy="84044"/>
            </a:xfrm>
            <a:custGeom>
              <a:avLst/>
              <a:gdLst>
                <a:gd name="connsiteX0" fmla="*/ 84044 w 140073"/>
                <a:gd name="connsiteY0" fmla="*/ 10506 h 84044"/>
                <a:gd name="connsiteX1" fmla="*/ 89367 w 140073"/>
                <a:gd name="connsiteY1" fmla="*/ 10506 h 84044"/>
                <a:gd name="connsiteX2" fmla="*/ 125366 w 140073"/>
                <a:gd name="connsiteY2" fmla="*/ 10506 h 84044"/>
                <a:gd name="connsiteX3" fmla="*/ 133070 w 140073"/>
                <a:gd name="connsiteY3" fmla="*/ 34178 h 84044"/>
                <a:gd name="connsiteX4" fmla="*/ 87966 w 140073"/>
                <a:gd name="connsiteY4" fmla="*/ 56310 h 84044"/>
                <a:gd name="connsiteX5" fmla="*/ 57290 w 140073"/>
                <a:gd name="connsiteY5" fmla="*/ 56310 h 84044"/>
                <a:gd name="connsiteX6" fmla="*/ 41042 w 140073"/>
                <a:gd name="connsiteY6" fmla="*/ 79982 h 84044"/>
                <a:gd name="connsiteX7" fmla="*/ 10506 w 140073"/>
                <a:gd name="connsiteY7" fmla="*/ 79982 h 84044"/>
                <a:gd name="connsiteX8" fmla="*/ 58691 w 140073"/>
                <a:gd name="connsiteY8" fmla="*/ 10506 h 84044"/>
                <a:gd name="connsiteX9" fmla="*/ 84044 w 140073"/>
                <a:gd name="connsiteY9" fmla="*/ 10506 h 84044"/>
                <a:gd name="connsiteX10" fmla="*/ 84044 w 140073"/>
                <a:gd name="connsiteY10" fmla="*/ 10506 h 84044"/>
                <a:gd name="connsiteX11" fmla="*/ 67936 w 140073"/>
                <a:gd name="connsiteY11" fmla="*/ 41602 h 84044"/>
                <a:gd name="connsiteX12" fmla="*/ 86565 w 140073"/>
                <a:gd name="connsiteY12" fmla="*/ 41602 h 84044"/>
                <a:gd name="connsiteX13" fmla="*/ 104355 w 140073"/>
                <a:gd name="connsiteY13" fmla="*/ 32777 h 84044"/>
                <a:gd name="connsiteX14" fmla="*/ 100293 w 140073"/>
                <a:gd name="connsiteY14" fmla="*/ 25353 h 84044"/>
                <a:gd name="connsiteX15" fmla="*/ 78861 w 140073"/>
                <a:gd name="connsiteY15" fmla="*/ 25353 h 84044"/>
                <a:gd name="connsiteX16" fmla="*/ 67936 w 140073"/>
                <a:gd name="connsiteY16" fmla="*/ 41602 h 84044"/>
                <a:gd name="connsiteX17" fmla="*/ 67936 w 140073"/>
                <a:gd name="connsiteY17" fmla="*/ 41602 h 84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073" h="84044">
                  <a:moveTo>
                    <a:pt x="84044" y="10506"/>
                  </a:moveTo>
                  <a:lnTo>
                    <a:pt x="89367" y="10506"/>
                  </a:lnTo>
                  <a:lnTo>
                    <a:pt x="125366" y="10506"/>
                  </a:lnTo>
                  <a:cubicBezTo>
                    <a:pt x="140074" y="10506"/>
                    <a:pt x="141334" y="22412"/>
                    <a:pt x="133070" y="34178"/>
                  </a:cubicBezTo>
                  <a:cubicBezTo>
                    <a:pt x="124946" y="45944"/>
                    <a:pt x="109257" y="56310"/>
                    <a:pt x="87966" y="56310"/>
                  </a:cubicBezTo>
                  <a:lnTo>
                    <a:pt x="57290" y="56310"/>
                  </a:lnTo>
                  <a:lnTo>
                    <a:pt x="41042" y="79982"/>
                  </a:lnTo>
                  <a:lnTo>
                    <a:pt x="10506" y="79982"/>
                  </a:lnTo>
                  <a:lnTo>
                    <a:pt x="58691" y="10506"/>
                  </a:lnTo>
                  <a:lnTo>
                    <a:pt x="84044" y="10506"/>
                  </a:lnTo>
                  <a:lnTo>
                    <a:pt x="84044" y="10506"/>
                  </a:lnTo>
                  <a:close/>
                  <a:moveTo>
                    <a:pt x="67936" y="41602"/>
                  </a:moveTo>
                  <a:lnTo>
                    <a:pt x="86565" y="41602"/>
                  </a:lnTo>
                  <a:cubicBezTo>
                    <a:pt x="94550" y="41602"/>
                    <a:pt x="101413" y="37120"/>
                    <a:pt x="104355" y="32777"/>
                  </a:cubicBezTo>
                  <a:cubicBezTo>
                    <a:pt x="106736" y="29836"/>
                    <a:pt x="105615" y="25353"/>
                    <a:pt x="100293" y="25353"/>
                  </a:cubicBezTo>
                  <a:lnTo>
                    <a:pt x="78861" y="25353"/>
                  </a:lnTo>
                  <a:lnTo>
                    <a:pt x="67936" y="41602"/>
                  </a:lnTo>
                  <a:lnTo>
                    <a:pt x="67936" y="41602"/>
                  </a:lnTo>
                  <a:close/>
                </a:path>
              </a:pathLst>
            </a:custGeom>
            <a:solidFill>
              <a:srgbClr val="FFFFFF"/>
            </a:solidFill>
            <a:ln w="9525" cap="flat">
              <a:noFill/>
              <a:prstDash val="solid"/>
              <a:miter/>
            </a:ln>
          </p:spPr>
          <p:txBody>
            <a:bodyPr rtlCol="0" anchor="ctr"/>
            <a:lstStyle/>
            <a:p>
              <a:endParaRPr lang="fr-FR" b="1"/>
            </a:p>
          </p:txBody>
        </p:sp>
        <p:sp>
          <p:nvSpPr>
            <p:cNvPr id="21" name="Forme libre : forme 20">
              <a:extLst>
                <a:ext uri="{FF2B5EF4-FFF2-40B4-BE49-F238E27FC236}">
                  <a16:creationId xmlns:a16="http://schemas.microsoft.com/office/drawing/2014/main" id="{169D047A-C48A-4FC5-994F-0B4C62E3F038}"/>
                </a:ext>
              </a:extLst>
            </p:cNvPr>
            <p:cNvSpPr/>
            <p:nvPr/>
          </p:nvSpPr>
          <p:spPr>
            <a:xfrm>
              <a:off x="18380495" y="10866111"/>
              <a:ext cx="140074" cy="84044"/>
            </a:xfrm>
            <a:custGeom>
              <a:avLst/>
              <a:gdLst>
                <a:gd name="connsiteX0" fmla="*/ 125646 w 140073"/>
                <a:gd name="connsiteY0" fmla="*/ 10506 h 84044"/>
                <a:gd name="connsiteX1" fmla="*/ 132089 w 140073"/>
                <a:gd name="connsiteY1" fmla="*/ 34178 h 84044"/>
                <a:gd name="connsiteX2" fmla="*/ 99452 w 140073"/>
                <a:gd name="connsiteY2" fmla="*/ 54909 h 84044"/>
                <a:gd name="connsiteX3" fmla="*/ 101273 w 140073"/>
                <a:gd name="connsiteY3" fmla="*/ 80122 h 84044"/>
                <a:gd name="connsiteX4" fmla="*/ 70597 w 140073"/>
                <a:gd name="connsiteY4" fmla="*/ 80122 h 84044"/>
                <a:gd name="connsiteX5" fmla="*/ 69477 w 140073"/>
                <a:gd name="connsiteY5" fmla="*/ 56450 h 84044"/>
                <a:gd name="connsiteX6" fmla="*/ 57430 w 140073"/>
                <a:gd name="connsiteY6" fmla="*/ 56450 h 84044"/>
                <a:gd name="connsiteX7" fmla="*/ 41182 w 140073"/>
                <a:gd name="connsiteY7" fmla="*/ 80122 h 84044"/>
                <a:gd name="connsiteX8" fmla="*/ 10506 w 140073"/>
                <a:gd name="connsiteY8" fmla="*/ 80122 h 84044"/>
                <a:gd name="connsiteX9" fmla="*/ 58831 w 140073"/>
                <a:gd name="connsiteY9" fmla="*/ 10506 h 84044"/>
                <a:gd name="connsiteX10" fmla="*/ 125646 w 140073"/>
                <a:gd name="connsiteY10" fmla="*/ 10506 h 84044"/>
                <a:gd name="connsiteX11" fmla="*/ 125646 w 140073"/>
                <a:gd name="connsiteY11" fmla="*/ 10506 h 84044"/>
                <a:gd name="connsiteX12" fmla="*/ 68076 w 140073"/>
                <a:gd name="connsiteY12" fmla="*/ 41602 h 84044"/>
                <a:gd name="connsiteX13" fmla="*/ 86846 w 140073"/>
                <a:gd name="connsiteY13" fmla="*/ 41602 h 84044"/>
                <a:gd name="connsiteX14" fmla="*/ 104635 w 140073"/>
                <a:gd name="connsiteY14" fmla="*/ 32777 h 84044"/>
                <a:gd name="connsiteX15" fmla="*/ 100573 w 140073"/>
                <a:gd name="connsiteY15" fmla="*/ 25353 h 84044"/>
                <a:gd name="connsiteX16" fmla="*/ 79282 w 140073"/>
                <a:gd name="connsiteY16" fmla="*/ 25353 h 84044"/>
                <a:gd name="connsiteX17" fmla="*/ 68076 w 140073"/>
                <a:gd name="connsiteY17" fmla="*/ 41602 h 84044"/>
                <a:gd name="connsiteX18" fmla="*/ 68076 w 140073"/>
                <a:gd name="connsiteY18" fmla="*/ 41602 h 84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40073" h="84044">
                  <a:moveTo>
                    <a:pt x="125646" y="10506"/>
                  </a:moveTo>
                  <a:cubicBezTo>
                    <a:pt x="138953" y="10506"/>
                    <a:pt x="140214" y="22412"/>
                    <a:pt x="132089" y="34178"/>
                  </a:cubicBezTo>
                  <a:cubicBezTo>
                    <a:pt x="125786" y="44543"/>
                    <a:pt x="113880" y="51827"/>
                    <a:pt x="99452" y="54909"/>
                  </a:cubicBezTo>
                  <a:lnTo>
                    <a:pt x="101273" y="80122"/>
                  </a:lnTo>
                  <a:lnTo>
                    <a:pt x="70597" y="80122"/>
                  </a:lnTo>
                  <a:lnTo>
                    <a:pt x="69477" y="56450"/>
                  </a:lnTo>
                  <a:lnTo>
                    <a:pt x="57430" y="56450"/>
                  </a:lnTo>
                  <a:lnTo>
                    <a:pt x="41182" y="80122"/>
                  </a:lnTo>
                  <a:lnTo>
                    <a:pt x="10506" y="80122"/>
                  </a:lnTo>
                  <a:lnTo>
                    <a:pt x="58831" y="10506"/>
                  </a:lnTo>
                  <a:cubicBezTo>
                    <a:pt x="80262" y="10506"/>
                    <a:pt x="102954" y="10506"/>
                    <a:pt x="125646" y="10506"/>
                  </a:cubicBezTo>
                  <a:lnTo>
                    <a:pt x="125646" y="10506"/>
                  </a:lnTo>
                  <a:close/>
                  <a:moveTo>
                    <a:pt x="68076" y="41602"/>
                  </a:moveTo>
                  <a:lnTo>
                    <a:pt x="86846" y="41602"/>
                  </a:lnTo>
                  <a:cubicBezTo>
                    <a:pt x="94830" y="41602"/>
                    <a:pt x="101693" y="37120"/>
                    <a:pt x="104635" y="32777"/>
                  </a:cubicBezTo>
                  <a:cubicBezTo>
                    <a:pt x="107016" y="29836"/>
                    <a:pt x="105896" y="25353"/>
                    <a:pt x="100573" y="25353"/>
                  </a:cubicBezTo>
                  <a:lnTo>
                    <a:pt x="79282" y="25353"/>
                  </a:lnTo>
                  <a:lnTo>
                    <a:pt x="68076" y="41602"/>
                  </a:lnTo>
                  <a:lnTo>
                    <a:pt x="68076" y="41602"/>
                  </a:lnTo>
                  <a:close/>
                </a:path>
              </a:pathLst>
            </a:custGeom>
            <a:solidFill>
              <a:srgbClr val="FFFFFF"/>
            </a:solidFill>
            <a:ln w="9525" cap="flat">
              <a:noFill/>
              <a:prstDash val="solid"/>
              <a:miter/>
            </a:ln>
          </p:spPr>
          <p:txBody>
            <a:bodyPr rtlCol="0" anchor="ctr"/>
            <a:lstStyle/>
            <a:p>
              <a:endParaRPr lang="fr-FR" b="1"/>
            </a:p>
          </p:txBody>
        </p:sp>
        <p:sp>
          <p:nvSpPr>
            <p:cNvPr id="22" name="Forme libre : forme 21">
              <a:extLst>
                <a:ext uri="{FF2B5EF4-FFF2-40B4-BE49-F238E27FC236}">
                  <a16:creationId xmlns:a16="http://schemas.microsoft.com/office/drawing/2014/main" id="{B59D724D-30F3-4769-8E50-9FE135C31436}"/>
                </a:ext>
              </a:extLst>
            </p:cNvPr>
            <p:cNvSpPr/>
            <p:nvPr/>
          </p:nvSpPr>
          <p:spPr>
            <a:xfrm>
              <a:off x="18677311" y="10866111"/>
              <a:ext cx="140074" cy="84044"/>
            </a:xfrm>
            <a:custGeom>
              <a:avLst/>
              <a:gdLst>
                <a:gd name="connsiteX0" fmla="*/ 125366 w 140073"/>
                <a:gd name="connsiteY0" fmla="*/ 10506 h 84044"/>
                <a:gd name="connsiteX1" fmla="*/ 133210 w 140073"/>
                <a:gd name="connsiteY1" fmla="*/ 34178 h 84044"/>
                <a:gd name="connsiteX2" fmla="*/ 100573 w 140073"/>
                <a:gd name="connsiteY2" fmla="*/ 54909 h 84044"/>
                <a:gd name="connsiteX3" fmla="*/ 101133 w 140073"/>
                <a:gd name="connsiteY3" fmla="*/ 80122 h 84044"/>
                <a:gd name="connsiteX4" fmla="*/ 70457 w 140073"/>
                <a:gd name="connsiteY4" fmla="*/ 80122 h 84044"/>
                <a:gd name="connsiteX5" fmla="*/ 69336 w 140073"/>
                <a:gd name="connsiteY5" fmla="*/ 56450 h 84044"/>
                <a:gd name="connsiteX6" fmla="*/ 57430 w 140073"/>
                <a:gd name="connsiteY6" fmla="*/ 56450 h 84044"/>
                <a:gd name="connsiteX7" fmla="*/ 41182 w 140073"/>
                <a:gd name="connsiteY7" fmla="*/ 80122 h 84044"/>
                <a:gd name="connsiteX8" fmla="*/ 10506 w 140073"/>
                <a:gd name="connsiteY8" fmla="*/ 80122 h 84044"/>
                <a:gd name="connsiteX9" fmla="*/ 58831 w 140073"/>
                <a:gd name="connsiteY9" fmla="*/ 10646 h 84044"/>
                <a:gd name="connsiteX10" fmla="*/ 125366 w 140073"/>
                <a:gd name="connsiteY10" fmla="*/ 10506 h 84044"/>
                <a:gd name="connsiteX11" fmla="*/ 125366 w 140073"/>
                <a:gd name="connsiteY11" fmla="*/ 10506 h 84044"/>
                <a:gd name="connsiteX12" fmla="*/ 67796 w 140073"/>
                <a:gd name="connsiteY12" fmla="*/ 41602 h 84044"/>
                <a:gd name="connsiteX13" fmla="*/ 87826 w 140073"/>
                <a:gd name="connsiteY13" fmla="*/ 41602 h 84044"/>
                <a:gd name="connsiteX14" fmla="*/ 104215 w 140073"/>
                <a:gd name="connsiteY14" fmla="*/ 32777 h 84044"/>
                <a:gd name="connsiteX15" fmla="*/ 100153 w 140073"/>
                <a:gd name="connsiteY15" fmla="*/ 25353 h 84044"/>
                <a:gd name="connsiteX16" fmla="*/ 78721 w 140073"/>
                <a:gd name="connsiteY16" fmla="*/ 25353 h 84044"/>
                <a:gd name="connsiteX17" fmla="*/ 67796 w 140073"/>
                <a:gd name="connsiteY17" fmla="*/ 41602 h 84044"/>
                <a:gd name="connsiteX18" fmla="*/ 67796 w 140073"/>
                <a:gd name="connsiteY18" fmla="*/ 41602 h 84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40073" h="84044">
                  <a:moveTo>
                    <a:pt x="125366" y="10506"/>
                  </a:moveTo>
                  <a:cubicBezTo>
                    <a:pt x="140074" y="10506"/>
                    <a:pt x="141334" y="22412"/>
                    <a:pt x="133210" y="34178"/>
                  </a:cubicBezTo>
                  <a:cubicBezTo>
                    <a:pt x="126907" y="44543"/>
                    <a:pt x="115000" y="51827"/>
                    <a:pt x="100573" y="54909"/>
                  </a:cubicBezTo>
                  <a:lnTo>
                    <a:pt x="101133" y="80122"/>
                  </a:lnTo>
                  <a:lnTo>
                    <a:pt x="70457" y="80122"/>
                  </a:lnTo>
                  <a:lnTo>
                    <a:pt x="69336" y="56450"/>
                  </a:lnTo>
                  <a:lnTo>
                    <a:pt x="57430" y="56450"/>
                  </a:lnTo>
                  <a:lnTo>
                    <a:pt x="41182" y="80122"/>
                  </a:lnTo>
                  <a:lnTo>
                    <a:pt x="10506" y="80122"/>
                  </a:lnTo>
                  <a:lnTo>
                    <a:pt x="58831" y="10646"/>
                  </a:lnTo>
                  <a:cubicBezTo>
                    <a:pt x="79982" y="10506"/>
                    <a:pt x="102674" y="10506"/>
                    <a:pt x="125366" y="10506"/>
                  </a:cubicBezTo>
                  <a:lnTo>
                    <a:pt x="125366" y="10506"/>
                  </a:lnTo>
                  <a:close/>
                  <a:moveTo>
                    <a:pt x="67796" y="41602"/>
                  </a:moveTo>
                  <a:lnTo>
                    <a:pt x="87826" y="41602"/>
                  </a:lnTo>
                  <a:cubicBezTo>
                    <a:pt x="94550" y="41602"/>
                    <a:pt x="101413" y="37120"/>
                    <a:pt x="104215" y="32777"/>
                  </a:cubicBezTo>
                  <a:cubicBezTo>
                    <a:pt x="106596" y="29836"/>
                    <a:pt x="105475" y="25353"/>
                    <a:pt x="100153" y="25353"/>
                  </a:cubicBezTo>
                  <a:lnTo>
                    <a:pt x="78721" y="25353"/>
                  </a:lnTo>
                  <a:lnTo>
                    <a:pt x="67796" y="41602"/>
                  </a:lnTo>
                  <a:lnTo>
                    <a:pt x="67796" y="41602"/>
                  </a:lnTo>
                  <a:close/>
                </a:path>
              </a:pathLst>
            </a:custGeom>
            <a:solidFill>
              <a:srgbClr val="FFFFFF"/>
            </a:solidFill>
            <a:ln w="9525" cap="flat">
              <a:noFill/>
              <a:prstDash val="solid"/>
              <a:miter/>
            </a:ln>
          </p:spPr>
          <p:txBody>
            <a:bodyPr rtlCol="0" anchor="ctr"/>
            <a:lstStyle/>
            <a:p>
              <a:endParaRPr lang="fr-FR" b="1"/>
            </a:p>
          </p:txBody>
        </p:sp>
        <p:sp>
          <p:nvSpPr>
            <p:cNvPr id="23" name="Forme libre : forme 22">
              <a:extLst>
                <a:ext uri="{FF2B5EF4-FFF2-40B4-BE49-F238E27FC236}">
                  <a16:creationId xmlns:a16="http://schemas.microsoft.com/office/drawing/2014/main" id="{C4BF05CC-767F-4D88-B0EA-ED174FE2E922}"/>
                </a:ext>
              </a:extLst>
            </p:cNvPr>
            <p:cNvSpPr/>
            <p:nvPr/>
          </p:nvSpPr>
          <p:spPr>
            <a:xfrm>
              <a:off x="18899468" y="10866251"/>
              <a:ext cx="140074" cy="84044"/>
            </a:xfrm>
            <a:custGeom>
              <a:avLst/>
              <a:gdLst>
                <a:gd name="connsiteX0" fmla="*/ 72698 w 140073"/>
                <a:gd name="connsiteY0" fmla="*/ 54769 h 84044"/>
                <a:gd name="connsiteX1" fmla="*/ 94129 w 140073"/>
                <a:gd name="connsiteY1" fmla="*/ 54769 h 84044"/>
                <a:gd name="connsiteX2" fmla="*/ 97911 w 140073"/>
                <a:gd name="connsiteY2" fmla="*/ 32637 h 84044"/>
                <a:gd name="connsiteX3" fmla="*/ 72698 w 140073"/>
                <a:gd name="connsiteY3" fmla="*/ 54769 h 84044"/>
                <a:gd name="connsiteX4" fmla="*/ 72698 w 140073"/>
                <a:gd name="connsiteY4" fmla="*/ 54769 h 84044"/>
                <a:gd name="connsiteX5" fmla="*/ 90908 w 140073"/>
                <a:gd name="connsiteY5" fmla="*/ 68076 h 84044"/>
                <a:gd name="connsiteX6" fmla="*/ 57570 w 140073"/>
                <a:gd name="connsiteY6" fmla="*/ 68076 h 84044"/>
                <a:gd name="connsiteX7" fmla="*/ 42722 w 140073"/>
                <a:gd name="connsiteY7" fmla="*/ 79982 h 84044"/>
                <a:gd name="connsiteX8" fmla="*/ 10506 w 140073"/>
                <a:gd name="connsiteY8" fmla="*/ 79982 h 84044"/>
                <a:gd name="connsiteX9" fmla="*/ 94970 w 140073"/>
                <a:gd name="connsiteY9" fmla="*/ 10506 h 84044"/>
                <a:gd name="connsiteX10" fmla="*/ 130969 w 140073"/>
                <a:gd name="connsiteY10" fmla="*/ 10506 h 84044"/>
                <a:gd name="connsiteX11" fmla="*/ 117382 w 140073"/>
                <a:gd name="connsiteY11" fmla="*/ 79982 h 84044"/>
                <a:gd name="connsiteX12" fmla="*/ 89367 w 140073"/>
                <a:gd name="connsiteY12" fmla="*/ 79982 h 84044"/>
                <a:gd name="connsiteX13" fmla="*/ 90908 w 140073"/>
                <a:gd name="connsiteY13" fmla="*/ 68076 h 84044"/>
                <a:gd name="connsiteX14" fmla="*/ 90908 w 140073"/>
                <a:gd name="connsiteY14" fmla="*/ 68076 h 84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073" h="84044">
                  <a:moveTo>
                    <a:pt x="72698" y="54769"/>
                  </a:moveTo>
                  <a:lnTo>
                    <a:pt x="94129" y="54769"/>
                  </a:lnTo>
                  <a:lnTo>
                    <a:pt x="97911" y="32637"/>
                  </a:lnTo>
                  <a:lnTo>
                    <a:pt x="72698" y="54769"/>
                  </a:lnTo>
                  <a:lnTo>
                    <a:pt x="72698" y="54769"/>
                  </a:lnTo>
                  <a:close/>
                  <a:moveTo>
                    <a:pt x="90908" y="68076"/>
                  </a:moveTo>
                  <a:lnTo>
                    <a:pt x="57570" y="68076"/>
                  </a:lnTo>
                  <a:lnTo>
                    <a:pt x="42722" y="79982"/>
                  </a:lnTo>
                  <a:lnTo>
                    <a:pt x="10506" y="79982"/>
                  </a:lnTo>
                  <a:lnTo>
                    <a:pt x="94970" y="10506"/>
                  </a:lnTo>
                  <a:lnTo>
                    <a:pt x="130969" y="10506"/>
                  </a:lnTo>
                  <a:lnTo>
                    <a:pt x="117382" y="79982"/>
                  </a:lnTo>
                  <a:lnTo>
                    <a:pt x="89367" y="79982"/>
                  </a:lnTo>
                  <a:lnTo>
                    <a:pt x="90908" y="68076"/>
                  </a:lnTo>
                  <a:lnTo>
                    <a:pt x="90908" y="68076"/>
                  </a:lnTo>
                  <a:close/>
                </a:path>
              </a:pathLst>
            </a:custGeom>
            <a:solidFill>
              <a:srgbClr val="FFFFFF"/>
            </a:solidFill>
            <a:ln w="9525" cap="flat">
              <a:noFill/>
              <a:prstDash val="solid"/>
              <a:miter/>
            </a:ln>
          </p:spPr>
          <p:txBody>
            <a:bodyPr rtlCol="0" anchor="ctr"/>
            <a:lstStyle/>
            <a:p>
              <a:endParaRPr lang="fr-FR" b="1"/>
            </a:p>
          </p:txBody>
        </p:sp>
        <p:sp>
          <p:nvSpPr>
            <p:cNvPr id="24" name="Forme libre : forme 23">
              <a:extLst>
                <a:ext uri="{FF2B5EF4-FFF2-40B4-BE49-F238E27FC236}">
                  <a16:creationId xmlns:a16="http://schemas.microsoft.com/office/drawing/2014/main" id="{890111A3-0BBF-4ABC-BBAE-7309F5AC2755}"/>
                </a:ext>
              </a:extLst>
            </p:cNvPr>
            <p:cNvSpPr/>
            <p:nvPr/>
          </p:nvSpPr>
          <p:spPr>
            <a:xfrm>
              <a:off x="19733466" y="10558929"/>
              <a:ext cx="70037" cy="70037"/>
            </a:xfrm>
            <a:custGeom>
              <a:avLst/>
              <a:gdLst>
                <a:gd name="connsiteX0" fmla="*/ 39501 w 70036"/>
                <a:gd name="connsiteY0" fmla="*/ 14568 h 70036"/>
                <a:gd name="connsiteX1" fmla="*/ 57290 w 70036"/>
                <a:gd name="connsiteY1" fmla="*/ 21992 h 70036"/>
                <a:gd name="connsiteX2" fmla="*/ 64574 w 70036"/>
                <a:gd name="connsiteY2" fmla="*/ 39781 h 70036"/>
                <a:gd name="connsiteX3" fmla="*/ 57290 w 70036"/>
                <a:gd name="connsiteY3" fmla="*/ 57710 h 70036"/>
                <a:gd name="connsiteX4" fmla="*/ 39501 w 70036"/>
                <a:gd name="connsiteY4" fmla="*/ 65134 h 70036"/>
                <a:gd name="connsiteX5" fmla="*/ 21711 w 70036"/>
                <a:gd name="connsiteY5" fmla="*/ 57710 h 70036"/>
                <a:gd name="connsiteX6" fmla="*/ 14428 w 70036"/>
                <a:gd name="connsiteY6" fmla="*/ 39781 h 70036"/>
                <a:gd name="connsiteX7" fmla="*/ 21711 w 70036"/>
                <a:gd name="connsiteY7" fmla="*/ 21992 h 70036"/>
                <a:gd name="connsiteX8" fmla="*/ 39501 w 70036"/>
                <a:gd name="connsiteY8" fmla="*/ 14568 h 70036"/>
                <a:gd name="connsiteX9" fmla="*/ 68776 w 70036"/>
                <a:gd name="connsiteY9" fmla="*/ 39641 h 70036"/>
                <a:gd name="connsiteX10" fmla="*/ 60232 w 70036"/>
                <a:gd name="connsiteY10" fmla="*/ 19050 h 70036"/>
                <a:gd name="connsiteX11" fmla="*/ 39641 w 70036"/>
                <a:gd name="connsiteY11" fmla="*/ 10506 h 70036"/>
                <a:gd name="connsiteX12" fmla="*/ 19050 w 70036"/>
                <a:gd name="connsiteY12" fmla="*/ 19050 h 70036"/>
                <a:gd name="connsiteX13" fmla="*/ 10506 w 70036"/>
                <a:gd name="connsiteY13" fmla="*/ 39641 h 70036"/>
                <a:gd name="connsiteX14" fmla="*/ 18910 w 70036"/>
                <a:gd name="connsiteY14" fmla="*/ 60372 h 70036"/>
                <a:gd name="connsiteX15" fmla="*/ 39501 w 70036"/>
                <a:gd name="connsiteY15" fmla="*/ 68916 h 70036"/>
                <a:gd name="connsiteX16" fmla="*/ 60092 w 70036"/>
                <a:gd name="connsiteY16" fmla="*/ 60372 h 70036"/>
                <a:gd name="connsiteX17" fmla="*/ 68776 w 70036"/>
                <a:gd name="connsiteY17" fmla="*/ 39641 h 70036"/>
                <a:gd name="connsiteX18" fmla="*/ 47205 w 70036"/>
                <a:gd name="connsiteY18" fmla="*/ 33338 h 70036"/>
                <a:gd name="connsiteX19" fmla="*/ 43983 w 70036"/>
                <a:gd name="connsiteY19" fmla="*/ 38240 h 70036"/>
                <a:gd name="connsiteX20" fmla="*/ 38660 w 70036"/>
                <a:gd name="connsiteY20" fmla="*/ 38940 h 70036"/>
                <a:gd name="connsiteX21" fmla="*/ 33618 w 70036"/>
                <a:gd name="connsiteY21" fmla="*/ 38940 h 70036"/>
                <a:gd name="connsiteX22" fmla="*/ 33618 w 70036"/>
                <a:gd name="connsiteY22" fmla="*/ 27454 h 70036"/>
                <a:gd name="connsiteX23" fmla="*/ 38380 w 70036"/>
                <a:gd name="connsiteY23" fmla="*/ 27454 h 70036"/>
                <a:gd name="connsiteX24" fmla="*/ 45244 w 70036"/>
                <a:gd name="connsiteY24" fmla="*/ 28715 h 70036"/>
                <a:gd name="connsiteX25" fmla="*/ 47205 w 70036"/>
                <a:gd name="connsiteY25" fmla="*/ 33338 h 70036"/>
                <a:gd name="connsiteX26" fmla="*/ 27875 w 70036"/>
                <a:gd name="connsiteY26" fmla="*/ 23532 h 70036"/>
                <a:gd name="connsiteX27" fmla="*/ 27875 w 70036"/>
                <a:gd name="connsiteY27" fmla="*/ 55609 h 70036"/>
                <a:gd name="connsiteX28" fmla="*/ 33478 w 70036"/>
                <a:gd name="connsiteY28" fmla="*/ 55609 h 70036"/>
                <a:gd name="connsiteX29" fmla="*/ 33478 w 70036"/>
                <a:gd name="connsiteY29" fmla="*/ 43003 h 70036"/>
                <a:gd name="connsiteX30" fmla="*/ 37960 w 70036"/>
                <a:gd name="connsiteY30" fmla="*/ 43003 h 70036"/>
                <a:gd name="connsiteX31" fmla="*/ 44263 w 70036"/>
                <a:gd name="connsiteY31" fmla="*/ 43983 h 70036"/>
                <a:gd name="connsiteX32" fmla="*/ 47205 w 70036"/>
                <a:gd name="connsiteY32" fmla="*/ 51267 h 70036"/>
                <a:gd name="connsiteX33" fmla="*/ 47205 w 70036"/>
                <a:gd name="connsiteY33" fmla="*/ 53788 h 70036"/>
                <a:gd name="connsiteX34" fmla="*/ 47345 w 70036"/>
                <a:gd name="connsiteY34" fmla="*/ 54769 h 70036"/>
                <a:gd name="connsiteX35" fmla="*/ 47485 w 70036"/>
                <a:gd name="connsiteY35" fmla="*/ 55049 h 70036"/>
                <a:gd name="connsiteX36" fmla="*/ 47485 w 70036"/>
                <a:gd name="connsiteY36" fmla="*/ 55329 h 70036"/>
                <a:gd name="connsiteX37" fmla="*/ 52808 w 70036"/>
                <a:gd name="connsiteY37" fmla="*/ 55329 h 70036"/>
                <a:gd name="connsiteX38" fmla="*/ 52528 w 70036"/>
                <a:gd name="connsiteY38" fmla="*/ 54909 h 70036"/>
                <a:gd name="connsiteX39" fmla="*/ 52248 w 70036"/>
                <a:gd name="connsiteY39" fmla="*/ 53228 h 70036"/>
                <a:gd name="connsiteX40" fmla="*/ 52107 w 70036"/>
                <a:gd name="connsiteY40" fmla="*/ 50847 h 70036"/>
                <a:gd name="connsiteX41" fmla="*/ 52107 w 70036"/>
                <a:gd name="connsiteY41" fmla="*/ 48746 h 70036"/>
                <a:gd name="connsiteX42" fmla="*/ 50427 w 70036"/>
                <a:gd name="connsiteY42" fmla="*/ 43703 h 70036"/>
                <a:gd name="connsiteX43" fmla="*/ 44964 w 70036"/>
                <a:gd name="connsiteY43" fmla="*/ 40481 h 70036"/>
                <a:gd name="connsiteX44" fmla="*/ 49586 w 70036"/>
                <a:gd name="connsiteY44" fmla="*/ 38940 h 70036"/>
                <a:gd name="connsiteX45" fmla="*/ 52668 w 70036"/>
                <a:gd name="connsiteY45" fmla="*/ 32637 h 70036"/>
                <a:gd name="connsiteX46" fmla="*/ 47765 w 70036"/>
                <a:gd name="connsiteY46" fmla="*/ 24513 h 70036"/>
                <a:gd name="connsiteX47" fmla="*/ 38941 w 70036"/>
                <a:gd name="connsiteY47" fmla="*/ 23392 h 70036"/>
                <a:gd name="connsiteX48" fmla="*/ 27875 w 70036"/>
                <a:gd name="connsiteY48" fmla="*/ 23392 h 70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70036" h="70036">
                  <a:moveTo>
                    <a:pt x="39501" y="14568"/>
                  </a:moveTo>
                  <a:cubicBezTo>
                    <a:pt x="46365" y="14568"/>
                    <a:pt x="52248" y="17089"/>
                    <a:pt x="57290" y="21992"/>
                  </a:cubicBezTo>
                  <a:cubicBezTo>
                    <a:pt x="62193" y="26894"/>
                    <a:pt x="64574" y="32777"/>
                    <a:pt x="64574" y="39781"/>
                  </a:cubicBezTo>
                  <a:cubicBezTo>
                    <a:pt x="64574" y="46785"/>
                    <a:pt x="62053" y="52808"/>
                    <a:pt x="57290" y="57710"/>
                  </a:cubicBezTo>
                  <a:cubicBezTo>
                    <a:pt x="52388" y="62613"/>
                    <a:pt x="46505" y="65134"/>
                    <a:pt x="39501" y="65134"/>
                  </a:cubicBezTo>
                  <a:cubicBezTo>
                    <a:pt x="32497" y="65134"/>
                    <a:pt x="26614" y="62613"/>
                    <a:pt x="21711" y="57710"/>
                  </a:cubicBezTo>
                  <a:cubicBezTo>
                    <a:pt x="16809" y="52808"/>
                    <a:pt x="14428" y="46785"/>
                    <a:pt x="14428" y="39781"/>
                  </a:cubicBezTo>
                  <a:cubicBezTo>
                    <a:pt x="14428" y="32777"/>
                    <a:pt x="16809" y="26894"/>
                    <a:pt x="21711" y="21992"/>
                  </a:cubicBezTo>
                  <a:cubicBezTo>
                    <a:pt x="26614" y="16949"/>
                    <a:pt x="32637" y="14568"/>
                    <a:pt x="39501" y="14568"/>
                  </a:cubicBezTo>
                  <a:close/>
                  <a:moveTo>
                    <a:pt x="68776" y="39641"/>
                  </a:moveTo>
                  <a:cubicBezTo>
                    <a:pt x="68776" y="31517"/>
                    <a:pt x="65975" y="24653"/>
                    <a:pt x="60232" y="19050"/>
                  </a:cubicBezTo>
                  <a:cubicBezTo>
                    <a:pt x="54489" y="13447"/>
                    <a:pt x="47625" y="10506"/>
                    <a:pt x="39641" y="10506"/>
                  </a:cubicBezTo>
                  <a:cubicBezTo>
                    <a:pt x="31657" y="10506"/>
                    <a:pt x="24793" y="13307"/>
                    <a:pt x="19050" y="19050"/>
                  </a:cubicBezTo>
                  <a:cubicBezTo>
                    <a:pt x="13307" y="24793"/>
                    <a:pt x="10506" y="31657"/>
                    <a:pt x="10506" y="39641"/>
                  </a:cubicBezTo>
                  <a:cubicBezTo>
                    <a:pt x="10506" y="47765"/>
                    <a:pt x="13307" y="54629"/>
                    <a:pt x="18910" y="60372"/>
                  </a:cubicBezTo>
                  <a:cubicBezTo>
                    <a:pt x="24513" y="66115"/>
                    <a:pt x="31377" y="68916"/>
                    <a:pt x="39501" y="68916"/>
                  </a:cubicBezTo>
                  <a:cubicBezTo>
                    <a:pt x="47625" y="68916"/>
                    <a:pt x="54489" y="66115"/>
                    <a:pt x="60092" y="60372"/>
                  </a:cubicBezTo>
                  <a:cubicBezTo>
                    <a:pt x="65835" y="54629"/>
                    <a:pt x="68776" y="47765"/>
                    <a:pt x="68776" y="39641"/>
                  </a:cubicBezTo>
                  <a:close/>
                  <a:moveTo>
                    <a:pt x="47205" y="33338"/>
                  </a:moveTo>
                  <a:cubicBezTo>
                    <a:pt x="47205" y="35719"/>
                    <a:pt x="46084" y="37400"/>
                    <a:pt x="43983" y="38240"/>
                  </a:cubicBezTo>
                  <a:cubicBezTo>
                    <a:pt x="42722" y="38660"/>
                    <a:pt x="41042" y="38940"/>
                    <a:pt x="38660" y="38940"/>
                  </a:cubicBezTo>
                  <a:lnTo>
                    <a:pt x="33618" y="38940"/>
                  </a:lnTo>
                  <a:lnTo>
                    <a:pt x="33618" y="27454"/>
                  </a:lnTo>
                  <a:lnTo>
                    <a:pt x="38380" y="27454"/>
                  </a:lnTo>
                  <a:cubicBezTo>
                    <a:pt x="41462" y="27454"/>
                    <a:pt x="43703" y="27875"/>
                    <a:pt x="45244" y="28715"/>
                  </a:cubicBezTo>
                  <a:cubicBezTo>
                    <a:pt x="46505" y="29415"/>
                    <a:pt x="47205" y="30956"/>
                    <a:pt x="47205" y="33338"/>
                  </a:cubicBezTo>
                  <a:close/>
                  <a:moveTo>
                    <a:pt x="27875" y="23532"/>
                  </a:moveTo>
                  <a:lnTo>
                    <a:pt x="27875" y="55609"/>
                  </a:lnTo>
                  <a:lnTo>
                    <a:pt x="33478" y="55609"/>
                  </a:lnTo>
                  <a:lnTo>
                    <a:pt x="33478" y="43003"/>
                  </a:lnTo>
                  <a:lnTo>
                    <a:pt x="37960" y="43003"/>
                  </a:lnTo>
                  <a:cubicBezTo>
                    <a:pt x="40902" y="43003"/>
                    <a:pt x="43003" y="43283"/>
                    <a:pt x="44263" y="43983"/>
                  </a:cubicBezTo>
                  <a:cubicBezTo>
                    <a:pt x="46224" y="45244"/>
                    <a:pt x="47205" y="47625"/>
                    <a:pt x="47205" y="51267"/>
                  </a:cubicBezTo>
                  <a:lnTo>
                    <a:pt x="47205" y="53788"/>
                  </a:lnTo>
                  <a:lnTo>
                    <a:pt x="47345" y="54769"/>
                  </a:lnTo>
                  <a:cubicBezTo>
                    <a:pt x="47345" y="54909"/>
                    <a:pt x="47345" y="55049"/>
                    <a:pt x="47485" y="55049"/>
                  </a:cubicBezTo>
                  <a:cubicBezTo>
                    <a:pt x="47485" y="55189"/>
                    <a:pt x="47485" y="55329"/>
                    <a:pt x="47485" y="55329"/>
                  </a:cubicBezTo>
                  <a:lnTo>
                    <a:pt x="52808" y="55329"/>
                  </a:lnTo>
                  <a:lnTo>
                    <a:pt x="52528" y="54909"/>
                  </a:lnTo>
                  <a:cubicBezTo>
                    <a:pt x="52388" y="54629"/>
                    <a:pt x="52248" y="54068"/>
                    <a:pt x="52248" y="53228"/>
                  </a:cubicBezTo>
                  <a:cubicBezTo>
                    <a:pt x="52107" y="52387"/>
                    <a:pt x="52107" y="51547"/>
                    <a:pt x="52107" y="50847"/>
                  </a:cubicBezTo>
                  <a:lnTo>
                    <a:pt x="52107" y="48746"/>
                  </a:lnTo>
                  <a:cubicBezTo>
                    <a:pt x="52107" y="47065"/>
                    <a:pt x="51547" y="45524"/>
                    <a:pt x="50427" y="43703"/>
                  </a:cubicBezTo>
                  <a:cubicBezTo>
                    <a:pt x="49306" y="42022"/>
                    <a:pt x="47485" y="40901"/>
                    <a:pt x="44964" y="40481"/>
                  </a:cubicBezTo>
                  <a:cubicBezTo>
                    <a:pt x="46925" y="40201"/>
                    <a:pt x="48466" y="39641"/>
                    <a:pt x="49586" y="38940"/>
                  </a:cubicBezTo>
                  <a:cubicBezTo>
                    <a:pt x="51687" y="37540"/>
                    <a:pt x="52668" y="35439"/>
                    <a:pt x="52668" y="32637"/>
                  </a:cubicBezTo>
                  <a:cubicBezTo>
                    <a:pt x="52668" y="28575"/>
                    <a:pt x="50987" y="25914"/>
                    <a:pt x="47765" y="24513"/>
                  </a:cubicBezTo>
                  <a:cubicBezTo>
                    <a:pt x="45944" y="23813"/>
                    <a:pt x="43003" y="23392"/>
                    <a:pt x="38941" y="23392"/>
                  </a:cubicBezTo>
                  <a:lnTo>
                    <a:pt x="27875" y="23392"/>
                  </a:lnTo>
                  <a:close/>
                </a:path>
              </a:pathLst>
            </a:custGeom>
            <a:solidFill>
              <a:srgbClr val="FFFFFF"/>
            </a:solidFill>
            <a:ln w="9525" cap="flat">
              <a:noFill/>
              <a:prstDash val="solid"/>
              <a:miter/>
            </a:ln>
          </p:spPr>
          <p:txBody>
            <a:bodyPr rtlCol="0" anchor="ctr"/>
            <a:lstStyle/>
            <a:p>
              <a:endParaRPr lang="fr-FR" b="1"/>
            </a:p>
          </p:txBody>
        </p:sp>
        <p:sp>
          <p:nvSpPr>
            <p:cNvPr id="25" name="Forme libre : forme 24">
              <a:extLst>
                <a:ext uri="{FF2B5EF4-FFF2-40B4-BE49-F238E27FC236}">
                  <a16:creationId xmlns:a16="http://schemas.microsoft.com/office/drawing/2014/main" id="{FBCE6D2B-7024-418E-B5D2-D069D403DF3C}"/>
                </a:ext>
              </a:extLst>
            </p:cNvPr>
            <p:cNvSpPr/>
            <p:nvPr/>
          </p:nvSpPr>
          <p:spPr>
            <a:xfrm>
              <a:off x="17190558" y="10263814"/>
              <a:ext cx="1933015" cy="728382"/>
            </a:xfrm>
            <a:custGeom>
              <a:avLst/>
              <a:gdLst>
                <a:gd name="connsiteX0" fmla="*/ 1060789 w 1933014"/>
                <a:gd name="connsiteY0" fmla="*/ 54189 h 728382"/>
                <a:gd name="connsiteX1" fmla="*/ 26766 w 1933014"/>
                <a:gd name="connsiteY1" fmla="*/ 445834 h 728382"/>
                <a:gd name="connsiteX2" fmla="*/ 301310 w 1933014"/>
                <a:gd name="connsiteY2" fmla="*/ 688161 h 728382"/>
                <a:gd name="connsiteX3" fmla="*/ 619558 w 1933014"/>
                <a:gd name="connsiteY3" fmla="*/ 723600 h 728382"/>
                <a:gd name="connsiteX4" fmla="*/ 331846 w 1933014"/>
                <a:gd name="connsiteY4" fmla="*/ 597534 h 728382"/>
                <a:gd name="connsiteX5" fmla="*/ 138545 w 1933014"/>
                <a:gd name="connsiteY5" fmla="*/ 597534 h 728382"/>
                <a:gd name="connsiteX6" fmla="*/ 337029 w 1933014"/>
                <a:gd name="connsiteY6" fmla="*/ 281108 h 728382"/>
                <a:gd name="connsiteX7" fmla="*/ 530051 w 1933014"/>
                <a:gd name="connsiteY7" fmla="*/ 281108 h 728382"/>
                <a:gd name="connsiteX8" fmla="*/ 1116398 w 1933014"/>
                <a:gd name="connsiteY8" fmla="*/ 105456 h 728382"/>
                <a:gd name="connsiteX9" fmla="*/ 1929245 w 1933014"/>
                <a:gd name="connsiteY9" fmla="*/ 18330 h 728382"/>
                <a:gd name="connsiteX10" fmla="*/ 1930786 w 1933014"/>
                <a:gd name="connsiteY10" fmla="*/ 15528 h 728382"/>
                <a:gd name="connsiteX11" fmla="*/ 1060789 w 1933014"/>
                <a:gd name="connsiteY11" fmla="*/ 54189 h 728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33014" h="728382">
                  <a:moveTo>
                    <a:pt x="1060789" y="54189"/>
                  </a:moveTo>
                  <a:cubicBezTo>
                    <a:pt x="612554" y="104195"/>
                    <a:pt x="117674" y="272843"/>
                    <a:pt x="26766" y="445834"/>
                  </a:cubicBezTo>
                  <a:cubicBezTo>
                    <a:pt x="-57838" y="607199"/>
                    <a:pt x="210823" y="670652"/>
                    <a:pt x="301310" y="688161"/>
                  </a:cubicBezTo>
                  <a:cubicBezTo>
                    <a:pt x="461134" y="719118"/>
                    <a:pt x="619558" y="723600"/>
                    <a:pt x="619558" y="723600"/>
                  </a:cubicBezTo>
                  <a:cubicBezTo>
                    <a:pt x="619558" y="723600"/>
                    <a:pt x="409307" y="694465"/>
                    <a:pt x="331846" y="597534"/>
                  </a:cubicBezTo>
                  <a:lnTo>
                    <a:pt x="138545" y="597534"/>
                  </a:lnTo>
                  <a:lnTo>
                    <a:pt x="337029" y="281108"/>
                  </a:lnTo>
                  <a:lnTo>
                    <a:pt x="530051" y="281108"/>
                  </a:lnTo>
                  <a:cubicBezTo>
                    <a:pt x="712286" y="192861"/>
                    <a:pt x="962738" y="138093"/>
                    <a:pt x="1116398" y="105456"/>
                  </a:cubicBezTo>
                  <a:cubicBezTo>
                    <a:pt x="1430303" y="38781"/>
                    <a:pt x="1856267" y="20991"/>
                    <a:pt x="1929245" y="18330"/>
                  </a:cubicBezTo>
                  <a:lnTo>
                    <a:pt x="1930786" y="15528"/>
                  </a:lnTo>
                  <a:cubicBezTo>
                    <a:pt x="1867473" y="10906"/>
                    <a:pt x="1577100" y="-3522"/>
                    <a:pt x="1060789" y="54189"/>
                  </a:cubicBezTo>
                  <a:close/>
                </a:path>
              </a:pathLst>
            </a:custGeom>
            <a:solidFill>
              <a:schemeClr val="tx1"/>
            </a:solidFill>
            <a:ln w="9525" cap="flat">
              <a:noFill/>
              <a:prstDash val="solid"/>
              <a:miter/>
            </a:ln>
          </p:spPr>
          <p:txBody>
            <a:bodyPr rtlCol="0" anchor="ctr"/>
            <a:lstStyle/>
            <a:p>
              <a:endParaRPr lang="fr-FR" b="1"/>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obj" preserve="1">
  <p:cSld name="Blank">
    <p:spTree>
      <p:nvGrpSpPr>
        <p:cNvPr id="1" name=""/>
        <p:cNvGrpSpPr/>
        <p:nvPr/>
      </p:nvGrpSpPr>
      <p:grpSpPr>
        <a:xfrm>
          <a:off x="0" y="0"/>
          <a:ext cx="0" cy="0"/>
          <a:chOff x="0" y="0"/>
          <a:chExt cx="0" cy="0"/>
        </a:xfrm>
      </p:grpSpPr>
      <p:pic>
        <p:nvPicPr>
          <p:cNvPr id="2" name="Graphique 1">
            <a:extLst>
              <a:ext uri="{FF2B5EF4-FFF2-40B4-BE49-F238E27FC236}">
                <a16:creationId xmlns:a16="http://schemas.microsoft.com/office/drawing/2014/main" id="{CB57C135-46AB-4851-F11B-C862BF7FED1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6987044" y="10150475"/>
            <a:ext cx="2605368" cy="714375"/>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obj" preserve="1">
  <p:cSld name="FOND NOIR">
    <p:spTree>
      <p:nvGrpSpPr>
        <p:cNvPr id="1" name=""/>
        <p:cNvGrpSpPr/>
        <p:nvPr/>
      </p:nvGrpSpPr>
      <p:grpSpPr>
        <a:xfrm>
          <a:off x="0" y="0"/>
          <a:ext cx="0" cy="0"/>
          <a:chOff x="0" y="0"/>
          <a:chExt cx="0" cy="0"/>
        </a:xfrm>
      </p:grpSpPr>
      <p:pic>
        <p:nvPicPr>
          <p:cNvPr id="2" name="Graphique 1">
            <a:extLst>
              <a:ext uri="{FF2B5EF4-FFF2-40B4-BE49-F238E27FC236}">
                <a16:creationId xmlns:a16="http://schemas.microsoft.com/office/drawing/2014/main" id="{1767EFCB-5E90-4135-B5B4-68D5DAEDF6E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80244" y="10074275"/>
            <a:ext cx="2605368" cy="714375"/>
          </a:xfrm>
          <a:prstGeom prst="rect">
            <a:avLst/>
          </a:prstGeom>
        </p:spPr>
      </p:pic>
    </p:spTree>
    <p:extLst>
      <p:ext uri="{BB962C8B-B14F-4D97-AF65-F5344CB8AC3E}">
        <p14:creationId xmlns:p14="http://schemas.microsoft.com/office/powerpoint/2010/main" val="5694668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 preserve="1">
  <p:cSld name="2_FOND NOIR">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6530989B-B256-858B-B192-8446F8501FE4}"/>
              </a:ext>
            </a:extLst>
          </p:cNvPr>
          <p:cNvPicPr>
            <a:picLocks noChangeAspect="1"/>
          </p:cNvPicPr>
          <p:nvPr userDrawn="1"/>
        </p:nvPicPr>
        <p:blipFill>
          <a:blip r:embed="rId2">
            <a:alphaModFix amt="50000"/>
          </a:blip>
          <a:stretch>
            <a:fillRect/>
          </a:stretch>
        </p:blipFill>
        <p:spPr>
          <a:xfrm>
            <a:off x="1306442" y="-526041"/>
            <a:ext cx="17492804" cy="12361431"/>
          </a:xfrm>
          <a:prstGeom prst="rect">
            <a:avLst/>
          </a:prstGeom>
        </p:spPr>
      </p:pic>
      <p:pic>
        <p:nvPicPr>
          <p:cNvPr id="4" name="Graphique 3">
            <a:extLst>
              <a:ext uri="{FF2B5EF4-FFF2-40B4-BE49-F238E27FC236}">
                <a16:creationId xmlns:a16="http://schemas.microsoft.com/office/drawing/2014/main" id="{CDD65564-E1A0-49E7-03AF-F90551456830}"/>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680244" y="10074275"/>
            <a:ext cx="2605368" cy="714375"/>
          </a:xfrm>
          <a:prstGeom prst="rect">
            <a:avLst/>
          </a:prstGeom>
        </p:spPr>
      </p:pic>
    </p:spTree>
    <p:extLst>
      <p:ext uri="{BB962C8B-B14F-4D97-AF65-F5344CB8AC3E}">
        <p14:creationId xmlns:p14="http://schemas.microsoft.com/office/powerpoint/2010/main" val="2024315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HEXA NOIR">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F5FDEC3A-CE94-4493-B072-D1B2247FEBF9}"/>
              </a:ext>
            </a:extLst>
          </p:cNvPr>
          <p:cNvPicPr>
            <a:picLocks noChangeAspect="1"/>
          </p:cNvPicPr>
          <p:nvPr userDrawn="1"/>
        </p:nvPicPr>
        <p:blipFill>
          <a:blip r:embed="rId2">
            <a:alphaModFix amt="50000"/>
          </a:blip>
          <a:stretch>
            <a:fillRect/>
          </a:stretch>
        </p:blipFill>
        <p:spPr>
          <a:xfrm>
            <a:off x="1306442" y="-526041"/>
            <a:ext cx="17492804" cy="12361431"/>
          </a:xfrm>
          <a:prstGeom prst="rect">
            <a:avLst/>
          </a:prstGeom>
        </p:spPr>
      </p:pic>
      <p:pic>
        <p:nvPicPr>
          <p:cNvPr id="3" name="Graphique 2">
            <a:extLst>
              <a:ext uri="{FF2B5EF4-FFF2-40B4-BE49-F238E27FC236}">
                <a16:creationId xmlns:a16="http://schemas.microsoft.com/office/drawing/2014/main" id="{6427FFCF-F9D0-47AB-86F4-C6873EE0BE0D}"/>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6987044" y="10150475"/>
            <a:ext cx="2605368" cy="714375"/>
          </a:xfrm>
          <a:prstGeom prst="rect">
            <a:avLst/>
          </a:prstGeom>
        </p:spPr>
      </p:pic>
    </p:spTree>
    <p:extLst>
      <p:ext uri="{BB962C8B-B14F-4D97-AF65-F5344CB8AC3E}">
        <p14:creationId xmlns:p14="http://schemas.microsoft.com/office/powerpoint/2010/main" val="13735972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P MONDE">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185221B6-13C9-4A0B-88E5-00CE3D197453}"/>
              </a:ext>
            </a:extLst>
          </p:cNvPr>
          <p:cNvPicPr>
            <a:picLocks noChangeAspect="1"/>
          </p:cNvPicPr>
          <p:nvPr userDrawn="1"/>
        </p:nvPicPr>
        <p:blipFill>
          <a:blip r:embed="rId2">
            <a:alphaModFix amt="20000"/>
            <a:extLst>
              <a:ext uri="{28A0092B-C50C-407E-A947-70E740481C1C}">
                <a14:useLocalDpi xmlns:a14="http://schemas.microsoft.com/office/drawing/2010/main" val="0"/>
              </a:ext>
            </a:extLst>
          </a:blip>
          <a:srcRect/>
          <a:stretch/>
        </p:blipFill>
        <p:spPr>
          <a:xfrm>
            <a:off x="2051844" y="2225675"/>
            <a:ext cx="15148158" cy="7631026"/>
          </a:xfrm>
          <a:prstGeom prst="rect">
            <a:avLst/>
          </a:prstGeom>
        </p:spPr>
      </p:pic>
      <p:pic>
        <p:nvPicPr>
          <p:cNvPr id="2" name="Graphique 1">
            <a:extLst>
              <a:ext uri="{FF2B5EF4-FFF2-40B4-BE49-F238E27FC236}">
                <a16:creationId xmlns:a16="http://schemas.microsoft.com/office/drawing/2014/main" id="{FB2139B9-AB38-26F4-E613-6C8BA5771D02}"/>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6987044" y="10150475"/>
            <a:ext cx="2605368" cy="714375"/>
          </a:xfrm>
          <a:prstGeom prst="rect">
            <a:avLst/>
          </a:prstGeom>
        </p:spPr>
      </p:pic>
    </p:spTree>
    <p:extLst>
      <p:ext uri="{BB962C8B-B14F-4D97-AF65-F5344CB8AC3E}">
        <p14:creationId xmlns:p14="http://schemas.microsoft.com/office/powerpoint/2010/main" val="731403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obj" preserve="1">
  <p:cSld name="1_FOND NOIR">
    <p:spTree>
      <p:nvGrpSpPr>
        <p:cNvPr id="1" name=""/>
        <p:cNvGrpSpPr/>
        <p:nvPr/>
      </p:nvGrpSpPr>
      <p:grpSpPr>
        <a:xfrm>
          <a:off x="0" y="0"/>
          <a:ext cx="0" cy="0"/>
          <a:chOff x="0" y="0"/>
          <a:chExt cx="0" cy="0"/>
        </a:xfrm>
      </p:grpSpPr>
      <p:pic>
        <p:nvPicPr>
          <p:cNvPr id="8" name="Graphique 7">
            <a:extLst>
              <a:ext uri="{FF2B5EF4-FFF2-40B4-BE49-F238E27FC236}">
                <a16:creationId xmlns:a16="http://schemas.microsoft.com/office/drawing/2014/main" id="{007236E3-5971-3B33-2F24-50817E2FA42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80244" y="10122188"/>
            <a:ext cx="2241579" cy="729508"/>
          </a:xfrm>
          <a:prstGeom prst="rect">
            <a:avLst/>
          </a:prstGeom>
        </p:spPr>
      </p:pic>
      <p:pic>
        <p:nvPicPr>
          <p:cNvPr id="2" name="Graphique 1">
            <a:extLst>
              <a:ext uri="{FF2B5EF4-FFF2-40B4-BE49-F238E27FC236}">
                <a16:creationId xmlns:a16="http://schemas.microsoft.com/office/drawing/2014/main" id="{A7ED7868-E0DA-17C1-6771-9989FFBB0482}"/>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6987044" y="10150475"/>
            <a:ext cx="2605368" cy="714375"/>
          </a:xfrm>
          <a:prstGeom prst="rect">
            <a:avLst/>
          </a:prstGeom>
        </p:spPr>
      </p:pic>
    </p:spTree>
    <p:extLst>
      <p:ext uri="{BB962C8B-B14F-4D97-AF65-F5344CB8AC3E}">
        <p14:creationId xmlns:p14="http://schemas.microsoft.com/office/powerpoint/2010/main" val="7689584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1">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59C551AA-75DE-BE4F-B1A2-A0215E5F7BF6}"/>
              </a:ext>
            </a:extLst>
          </p:cNvPr>
          <p:cNvSpPr>
            <a:spLocks noGrp="1"/>
          </p:cNvSpPr>
          <p:nvPr>
            <p:ph type="body" sz="quarter" idx="14" hasCustomPrompt="1"/>
          </p:nvPr>
        </p:nvSpPr>
        <p:spPr>
          <a:xfrm>
            <a:off x="850827" y="2036583"/>
            <a:ext cx="8770590" cy="8050206"/>
          </a:xfrm>
        </p:spPr>
        <p:txBody>
          <a:bodyPr>
            <a:noAutofit/>
          </a:bodyPr>
          <a:lstStyle>
            <a:lvl1pPr marL="0" indent="0">
              <a:lnSpc>
                <a:spcPct val="100000"/>
              </a:lnSpc>
              <a:spcAft>
                <a:spcPts val="1649"/>
              </a:spcAft>
              <a:buNone/>
              <a:defRPr/>
            </a:lvl1pPr>
          </a:lstStyle>
          <a:p>
            <a:pPr marL="0" indent="0">
              <a:lnSpc>
                <a:spcPct val="100000"/>
              </a:lnSpc>
              <a:buNone/>
            </a:pPr>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sed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labore et dolore magna </a:t>
            </a:r>
            <a:r>
              <a:rPr lang="en-US" dirty="0" err="1"/>
              <a:t>aliqua</a:t>
            </a:r>
            <a:r>
              <a:rPr lang="en-US" dirty="0"/>
              <a:t>. Ut </a:t>
            </a:r>
            <a:r>
              <a:rPr lang="en-US" dirty="0" err="1"/>
              <a:t>enim</a:t>
            </a:r>
            <a:r>
              <a:rPr lang="en-US" dirty="0"/>
              <a:t> ad minim </a:t>
            </a:r>
            <a:r>
              <a:rPr lang="en-US" dirty="0" err="1"/>
              <a:t>veniam</a:t>
            </a:r>
            <a:r>
              <a:rPr lang="en-US" dirty="0"/>
              <a:t>, </a:t>
            </a:r>
            <a:r>
              <a:rPr lang="en-US" dirty="0" err="1"/>
              <a:t>quis</a:t>
            </a:r>
            <a:r>
              <a:rPr lang="en-US" dirty="0"/>
              <a:t> </a:t>
            </a:r>
            <a:r>
              <a:rPr lang="en-US" dirty="0" err="1"/>
              <a:t>nostrud</a:t>
            </a:r>
            <a:r>
              <a:rPr lang="en-US" dirty="0"/>
              <a:t> exercitation </a:t>
            </a:r>
            <a:r>
              <a:rPr lang="en-US" dirty="0" err="1"/>
              <a:t>ullamco</a:t>
            </a:r>
            <a:r>
              <a:rPr lang="en-US" dirty="0"/>
              <a:t> </a:t>
            </a:r>
            <a:r>
              <a:rPr lang="en-US" dirty="0" err="1"/>
              <a:t>laboris</a:t>
            </a:r>
            <a:r>
              <a:rPr lang="en-US" dirty="0"/>
              <a:t> nisi </a:t>
            </a:r>
            <a:r>
              <a:rPr lang="en-US" dirty="0" err="1"/>
              <a:t>ut</a:t>
            </a:r>
            <a:r>
              <a:rPr lang="en-US" dirty="0"/>
              <a:t> </a:t>
            </a:r>
            <a:r>
              <a:rPr lang="en-US" dirty="0" err="1"/>
              <a:t>aliquip</a:t>
            </a:r>
            <a:r>
              <a:rPr lang="en-US" dirty="0"/>
              <a:t> ex </a:t>
            </a:r>
            <a:r>
              <a:rPr lang="en-US" dirty="0" err="1"/>
              <a:t>ea</a:t>
            </a:r>
            <a:r>
              <a:rPr lang="en-US" dirty="0"/>
              <a:t> </a:t>
            </a:r>
            <a:r>
              <a:rPr lang="en-US" dirty="0" err="1"/>
              <a:t>commodo</a:t>
            </a:r>
            <a:r>
              <a:rPr lang="en-US" dirty="0"/>
              <a:t> </a:t>
            </a:r>
            <a:r>
              <a:rPr lang="en-US" dirty="0" err="1"/>
              <a:t>consequat</a:t>
            </a:r>
            <a:r>
              <a:rPr lang="en-US" dirty="0"/>
              <a:t>.</a:t>
            </a:r>
          </a:p>
          <a:p>
            <a:pPr marL="0" indent="0">
              <a:lnSpc>
                <a:spcPct val="100000"/>
              </a:lnSpc>
              <a:buNone/>
            </a:pPr>
            <a:r>
              <a:rPr lang="en-US" dirty="0"/>
              <a:t>Duis </a:t>
            </a:r>
            <a:r>
              <a:rPr lang="en-US" dirty="0" err="1"/>
              <a:t>aute</a:t>
            </a:r>
            <a:r>
              <a:rPr lang="en-US" dirty="0"/>
              <a:t> </a:t>
            </a:r>
            <a:r>
              <a:rPr lang="en-US" dirty="0" err="1"/>
              <a:t>irure</a:t>
            </a:r>
            <a:r>
              <a:rPr lang="en-US" dirty="0"/>
              <a:t> dolor in </a:t>
            </a:r>
            <a:r>
              <a:rPr lang="en-US" dirty="0" err="1"/>
              <a:t>reprehenderit</a:t>
            </a:r>
            <a:r>
              <a:rPr lang="en-US" dirty="0"/>
              <a:t> in </a:t>
            </a:r>
            <a:r>
              <a:rPr lang="en-US" dirty="0" err="1"/>
              <a:t>voluptate</a:t>
            </a:r>
            <a:r>
              <a:rPr lang="en-US" dirty="0"/>
              <a:t> </a:t>
            </a:r>
            <a:r>
              <a:rPr lang="en-US" dirty="0" err="1"/>
              <a:t>velit</a:t>
            </a:r>
            <a:r>
              <a:rPr lang="en-US" dirty="0"/>
              <a:t> </a:t>
            </a:r>
            <a:r>
              <a:rPr lang="en-US" dirty="0" err="1"/>
              <a:t>esse</a:t>
            </a:r>
            <a:r>
              <a:rPr lang="en-US" dirty="0"/>
              <a:t> </a:t>
            </a:r>
            <a:r>
              <a:rPr lang="en-US" dirty="0" err="1"/>
              <a:t>cillum</a:t>
            </a:r>
            <a:r>
              <a:rPr lang="en-US" dirty="0"/>
              <a:t> dolore </a:t>
            </a:r>
            <a:r>
              <a:rPr lang="en-US" dirty="0" err="1"/>
              <a:t>eu</a:t>
            </a:r>
            <a:r>
              <a:rPr lang="en-US" dirty="0"/>
              <a:t> </a:t>
            </a:r>
            <a:r>
              <a:rPr lang="en-US" dirty="0" err="1"/>
              <a:t>fugiat</a:t>
            </a:r>
            <a:r>
              <a:rPr lang="en-US" dirty="0"/>
              <a:t> </a:t>
            </a:r>
            <a:r>
              <a:rPr lang="en-US" dirty="0" err="1"/>
              <a:t>nulla</a:t>
            </a:r>
            <a:r>
              <a:rPr lang="en-US" dirty="0"/>
              <a:t> </a:t>
            </a:r>
            <a:r>
              <a:rPr lang="en-US" dirty="0" err="1"/>
              <a:t>pariatur</a:t>
            </a:r>
            <a:r>
              <a:rPr lang="en-US" dirty="0"/>
              <a:t>. </a:t>
            </a:r>
            <a:r>
              <a:rPr lang="en-US" dirty="0" err="1"/>
              <a:t>Excepteur</a:t>
            </a:r>
            <a:r>
              <a:rPr lang="en-US" dirty="0"/>
              <a:t> </a:t>
            </a:r>
            <a:r>
              <a:rPr lang="en-US" dirty="0" err="1"/>
              <a:t>sint</a:t>
            </a:r>
            <a:r>
              <a:rPr lang="en-US" dirty="0"/>
              <a:t> </a:t>
            </a:r>
            <a:r>
              <a:rPr lang="en-US" dirty="0" err="1"/>
              <a:t>occaecat</a:t>
            </a:r>
            <a:r>
              <a:rPr lang="en-US" dirty="0"/>
              <a:t> </a:t>
            </a:r>
            <a:r>
              <a:rPr lang="en-US" dirty="0" err="1"/>
              <a:t>cupidatat</a:t>
            </a:r>
            <a:r>
              <a:rPr lang="en-US" dirty="0"/>
              <a:t> non </a:t>
            </a:r>
            <a:r>
              <a:rPr lang="en-US" dirty="0" err="1"/>
              <a:t>proident</a:t>
            </a:r>
            <a:r>
              <a:rPr lang="en-US" dirty="0"/>
              <a:t>, sunt in culpa qui official </a:t>
            </a:r>
            <a:r>
              <a:rPr lang="en-US" dirty="0" err="1"/>
              <a:t>deserunt</a:t>
            </a:r>
            <a:r>
              <a:rPr lang="en-US" dirty="0"/>
              <a:t> </a:t>
            </a:r>
            <a:r>
              <a:rPr lang="en-US" dirty="0" err="1"/>
              <a:t>mollit</a:t>
            </a:r>
            <a:r>
              <a:rPr lang="en-US" dirty="0"/>
              <a:t> </a:t>
            </a:r>
            <a:r>
              <a:rPr lang="en-US" dirty="0" err="1"/>
              <a:t>anim</a:t>
            </a:r>
            <a:r>
              <a:rPr lang="en-US" dirty="0"/>
              <a:t> id </a:t>
            </a:r>
            <a:r>
              <a:rPr lang="en-US" dirty="0" err="1"/>
              <a:t>est</a:t>
            </a:r>
            <a:r>
              <a:rPr lang="en-US" dirty="0"/>
              <a:t> </a:t>
            </a:r>
            <a:r>
              <a:rPr lang="en-US" dirty="0" err="1"/>
              <a:t>laborum</a:t>
            </a:r>
            <a:r>
              <a:rPr lang="en-US" dirty="0"/>
              <a:t>.</a:t>
            </a:r>
          </a:p>
        </p:txBody>
      </p:sp>
      <p:sp>
        <p:nvSpPr>
          <p:cNvPr id="18" name="TextBox 17">
            <a:extLst>
              <a:ext uri="{FF2B5EF4-FFF2-40B4-BE49-F238E27FC236}">
                <a16:creationId xmlns:a16="http://schemas.microsoft.com/office/drawing/2014/main" id="{C6FEF64A-894C-BC49-96EE-BE41EFFDEFCB}"/>
              </a:ext>
            </a:extLst>
          </p:cNvPr>
          <p:cNvSpPr txBox="1"/>
          <p:nvPr userDrawn="1"/>
        </p:nvSpPr>
        <p:spPr>
          <a:xfrm>
            <a:off x="15310644" y="10554327"/>
            <a:ext cx="4186558" cy="295337"/>
          </a:xfrm>
          <a:prstGeom prst="rect">
            <a:avLst/>
          </a:prstGeom>
          <a:noFill/>
        </p:spPr>
        <p:txBody>
          <a:bodyPr wrap="square" rIns="0" rtlCol="0">
            <a:spAutoFit/>
          </a:bodyPr>
          <a:lstStyle/>
          <a:p>
            <a:pPr marL="0" marR="0" lvl="0" indent="0" algn="r" defTabSz="1507937" rtl="0" eaLnBrk="1" fontAlgn="auto" latinLnBrk="0" hangingPunct="1">
              <a:lnSpc>
                <a:spcPct val="100000"/>
              </a:lnSpc>
              <a:spcBef>
                <a:spcPts val="0"/>
              </a:spcBef>
              <a:spcAft>
                <a:spcPts val="0"/>
              </a:spcAft>
              <a:buClrTx/>
              <a:buSzTx/>
              <a:buFontTx/>
              <a:buNone/>
              <a:tabLst/>
              <a:defRPr/>
            </a:pPr>
            <a:r>
              <a:rPr lang="pt" sz="1319" dirty="0">
                <a:solidFill>
                  <a:srgbClr val="00B1A9"/>
                </a:solidFill>
              </a:rPr>
              <a:t>© Petroliam Nasional Berhad (PETRONAS)     |</a:t>
            </a:r>
            <a:endParaRPr lang="en-US" sz="1319" dirty="0">
              <a:solidFill>
                <a:srgbClr val="00B1A9"/>
              </a:solidFill>
            </a:endParaRPr>
          </a:p>
        </p:txBody>
      </p:sp>
      <p:sp>
        <p:nvSpPr>
          <p:cNvPr id="15" name="Content Placeholder 6">
            <a:extLst>
              <a:ext uri="{FF2B5EF4-FFF2-40B4-BE49-F238E27FC236}">
                <a16:creationId xmlns:a16="http://schemas.microsoft.com/office/drawing/2014/main" id="{EF28C022-3765-B34C-870E-AD02B8CBB2DA}"/>
              </a:ext>
            </a:extLst>
          </p:cNvPr>
          <p:cNvSpPr>
            <a:spLocks noGrp="1"/>
          </p:cNvSpPr>
          <p:nvPr>
            <p:ph sz="quarter" idx="15"/>
          </p:nvPr>
        </p:nvSpPr>
        <p:spPr>
          <a:xfrm>
            <a:off x="10505215" y="2036731"/>
            <a:ext cx="8749650" cy="80500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itle 1">
            <a:extLst>
              <a:ext uri="{FF2B5EF4-FFF2-40B4-BE49-F238E27FC236}">
                <a16:creationId xmlns:a16="http://schemas.microsoft.com/office/drawing/2014/main" id="{4149C65F-E588-554E-9F3D-076C92CFD03B}"/>
              </a:ext>
            </a:extLst>
          </p:cNvPr>
          <p:cNvSpPr>
            <a:spLocks noGrp="1"/>
          </p:cNvSpPr>
          <p:nvPr>
            <p:ph type="title" hasCustomPrompt="1"/>
          </p:nvPr>
        </p:nvSpPr>
        <p:spPr>
          <a:xfrm>
            <a:off x="871772" y="607354"/>
            <a:ext cx="18383091" cy="1051911"/>
          </a:xfrm>
        </p:spPr>
        <p:txBody>
          <a:bodyPr anchor="t" anchorCtr="0">
            <a:noAutofit/>
          </a:bodyPr>
          <a:lstStyle>
            <a:lvl1pPr>
              <a:defRPr sz="3958" b="1" i="0">
                <a:latin typeface="Arial" panose="020B0604020202020204" pitchFamily="34" charset="0"/>
                <a:cs typeface="Arial" panose="020B0604020202020204" pitchFamily="34" charset="0"/>
              </a:defRPr>
            </a:lvl1pPr>
          </a:lstStyle>
          <a:p>
            <a:r>
              <a:rPr lang="en-US"/>
              <a:t>Insert header keeping to a maximum of two lines</a:t>
            </a:r>
          </a:p>
        </p:txBody>
      </p:sp>
      <p:pic>
        <p:nvPicPr>
          <p:cNvPr id="8" name="Picture 7">
            <a:extLst>
              <a:ext uri="{FF2B5EF4-FFF2-40B4-BE49-F238E27FC236}">
                <a16:creationId xmlns:a16="http://schemas.microsoft.com/office/drawing/2014/main" id="{68260DA4-3232-7E4F-8C2F-46B9E991C3C6}"/>
              </a:ext>
            </a:extLst>
          </p:cNvPr>
          <p:cNvPicPr>
            <a:picLocks noChangeAspect="1"/>
          </p:cNvPicPr>
          <p:nvPr userDrawn="1"/>
        </p:nvPicPr>
        <p:blipFill>
          <a:blip r:embed="rId2"/>
          <a:stretch>
            <a:fillRect/>
          </a:stretch>
        </p:blipFill>
        <p:spPr>
          <a:xfrm>
            <a:off x="870649" y="10454563"/>
            <a:ext cx="1377319" cy="495830"/>
          </a:xfrm>
          <a:prstGeom prst="rect">
            <a:avLst/>
          </a:prstGeom>
        </p:spPr>
      </p:pic>
    </p:spTree>
    <p:extLst>
      <p:ext uri="{BB962C8B-B14F-4D97-AF65-F5344CB8AC3E}">
        <p14:creationId xmlns:p14="http://schemas.microsoft.com/office/powerpoint/2010/main" val="32620089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75B08-5B7E-611E-4C9C-249DC7067E97}"/>
              </a:ext>
            </a:extLst>
          </p:cNvPr>
          <p:cNvSpPr>
            <a:spLocks noGrp="1"/>
          </p:cNvSpPr>
          <p:nvPr>
            <p:ph type="title"/>
          </p:nvPr>
        </p:nvSpPr>
        <p:spPr/>
        <p:txBody>
          <a:bodyPr/>
          <a:lstStyle/>
          <a:p>
            <a:r>
              <a:rPr lang="en-US"/>
              <a:t>Click to edit Master title style</a:t>
            </a:r>
            <a:endParaRPr lang="en-BE"/>
          </a:p>
        </p:txBody>
      </p:sp>
      <p:sp>
        <p:nvSpPr>
          <p:cNvPr id="3" name="Date Placeholder 2">
            <a:extLst>
              <a:ext uri="{FF2B5EF4-FFF2-40B4-BE49-F238E27FC236}">
                <a16:creationId xmlns:a16="http://schemas.microsoft.com/office/drawing/2014/main" id="{4D7FFA72-2FAC-EEBE-D12A-C0FE49080456}"/>
              </a:ext>
            </a:extLst>
          </p:cNvPr>
          <p:cNvSpPr>
            <a:spLocks noGrp="1"/>
          </p:cNvSpPr>
          <p:nvPr>
            <p:ph type="dt" sz="half" idx="10"/>
          </p:nvPr>
        </p:nvSpPr>
        <p:spPr/>
        <p:txBody>
          <a:bodyPr/>
          <a:lstStyle/>
          <a:p>
            <a:fld id="{7CDF56D4-D0A9-4515-8B06-8CA8B7D6624E}" type="datetimeFigureOut">
              <a:rPr lang="en-BE" smtClean="0"/>
              <a:t>03/25/2025</a:t>
            </a:fld>
            <a:endParaRPr lang="en-BE"/>
          </a:p>
        </p:txBody>
      </p:sp>
      <p:sp>
        <p:nvSpPr>
          <p:cNvPr id="4" name="Footer Placeholder 3">
            <a:extLst>
              <a:ext uri="{FF2B5EF4-FFF2-40B4-BE49-F238E27FC236}">
                <a16:creationId xmlns:a16="http://schemas.microsoft.com/office/drawing/2014/main" id="{72D0AE91-6896-1ABE-1FC5-770D3F0AB8B8}"/>
              </a:ext>
            </a:extLst>
          </p:cNvPr>
          <p:cNvSpPr>
            <a:spLocks noGrp="1"/>
          </p:cNvSpPr>
          <p:nvPr>
            <p:ph type="ftr" sz="quarter" idx="11"/>
          </p:nvPr>
        </p:nvSpPr>
        <p:spPr/>
        <p:txBody>
          <a:bodyPr/>
          <a:lstStyle/>
          <a:p>
            <a:endParaRPr lang="en-BE"/>
          </a:p>
        </p:txBody>
      </p:sp>
      <p:sp>
        <p:nvSpPr>
          <p:cNvPr id="5" name="Slide Number Placeholder 4">
            <a:extLst>
              <a:ext uri="{FF2B5EF4-FFF2-40B4-BE49-F238E27FC236}">
                <a16:creationId xmlns:a16="http://schemas.microsoft.com/office/drawing/2014/main" id="{9FF2565C-9152-47F0-0B4F-7AE7B5A93865}"/>
              </a:ext>
            </a:extLst>
          </p:cNvPr>
          <p:cNvSpPr>
            <a:spLocks noGrp="1"/>
          </p:cNvSpPr>
          <p:nvPr>
            <p:ph type="sldNum" sz="quarter" idx="12"/>
          </p:nvPr>
        </p:nvSpPr>
        <p:spPr/>
        <p:txBody>
          <a:bodyPr/>
          <a:lstStyle/>
          <a:p>
            <a:fld id="{1C36738F-F8F1-4010-BAF3-0A8976E24B92}" type="slidenum">
              <a:rPr lang="en-BE" smtClean="0"/>
              <a:t>‹N°›</a:t>
            </a:fld>
            <a:endParaRPr lang="en-BE"/>
          </a:p>
        </p:txBody>
      </p:sp>
      <p:pic>
        <p:nvPicPr>
          <p:cNvPr id="6" name="Image 5">
            <a:extLst>
              <a:ext uri="{FF2B5EF4-FFF2-40B4-BE49-F238E27FC236}">
                <a16:creationId xmlns:a16="http://schemas.microsoft.com/office/drawing/2014/main" id="{7BD86F67-241F-BC39-6156-AB9660B5AB08}"/>
              </a:ext>
            </a:extLst>
          </p:cNvPr>
          <p:cNvPicPr>
            <a:picLocks noChangeAspect="1"/>
          </p:cNvPicPr>
          <p:nvPr userDrawn="1"/>
        </p:nvPicPr>
        <p:blipFill>
          <a:blip r:embed="rId2">
            <a:alphaModFix amt="50000"/>
          </a:blip>
          <a:stretch>
            <a:fillRect/>
          </a:stretch>
        </p:blipFill>
        <p:spPr>
          <a:xfrm>
            <a:off x="1306442" y="-526041"/>
            <a:ext cx="17492804" cy="12361431"/>
          </a:xfrm>
          <a:prstGeom prst="rect">
            <a:avLst/>
          </a:prstGeom>
        </p:spPr>
      </p:pic>
    </p:spTree>
    <p:extLst>
      <p:ext uri="{BB962C8B-B14F-4D97-AF65-F5344CB8AC3E}">
        <p14:creationId xmlns:p14="http://schemas.microsoft.com/office/powerpoint/2010/main" val="11653751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Vide">
    <p:spTree>
      <p:nvGrpSpPr>
        <p:cNvPr id="1" name=""/>
        <p:cNvGrpSpPr/>
        <p:nvPr/>
      </p:nvGrpSpPr>
      <p:grpSpPr>
        <a:xfrm>
          <a:off x="0" y="0"/>
          <a:ext cx="0" cy="0"/>
          <a:chOff x="0" y="0"/>
          <a:chExt cx="0" cy="0"/>
        </a:xfrm>
      </p:grpSpPr>
      <p:sp>
        <p:nvSpPr>
          <p:cNvPr id="2" name="Espace réservé de la date 3"/>
          <p:cNvSpPr>
            <a:spLocks noGrp="1"/>
          </p:cNvSpPr>
          <p:nvPr>
            <p:ph type="dt" sz="half" idx="10"/>
          </p:nvPr>
        </p:nvSpPr>
        <p:spPr/>
        <p:txBody>
          <a:bodyPr/>
          <a:lstStyle>
            <a:lvl1pPr>
              <a:defRPr/>
            </a:lvl1pPr>
          </a:lstStyle>
          <a:p>
            <a:pPr>
              <a:defRPr/>
            </a:pPr>
            <a:fld id="{2CDE5246-A60F-9840-8447-4457C739B997}" type="datetime1">
              <a:rPr lang="fr-FR"/>
              <a:pPr>
                <a:defRPr/>
              </a:pPr>
              <a:t>25/03/2025</a:t>
            </a:fld>
            <a:endParaRPr lang="fr-FR"/>
          </a:p>
        </p:txBody>
      </p:sp>
      <p:sp>
        <p:nvSpPr>
          <p:cNvPr id="3" name="Espace réservé du pied de page 4"/>
          <p:cNvSpPr>
            <a:spLocks noGrp="1"/>
          </p:cNvSpPr>
          <p:nvPr>
            <p:ph type="ftr" sz="quarter" idx="11"/>
          </p:nvPr>
        </p:nvSpPr>
        <p:spPr/>
        <p:txBody>
          <a:bodyPr/>
          <a:lstStyle>
            <a:lvl1pPr>
              <a:defRPr/>
            </a:lvl1pPr>
          </a:lstStyle>
          <a:p>
            <a:pPr>
              <a:defRPr/>
            </a:pPr>
            <a:endParaRPr lang="fr-FR"/>
          </a:p>
        </p:txBody>
      </p:sp>
      <p:sp>
        <p:nvSpPr>
          <p:cNvPr id="4" name="Espace réservé du numéro de diapositive 5"/>
          <p:cNvSpPr>
            <a:spLocks noGrp="1"/>
          </p:cNvSpPr>
          <p:nvPr>
            <p:ph type="sldNum" sz="quarter" idx="12"/>
          </p:nvPr>
        </p:nvSpPr>
        <p:spPr/>
        <p:txBody>
          <a:bodyPr/>
          <a:lstStyle>
            <a:lvl1pPr>
              <a:defRPr/>
            </a:lvl1pPr>
          </a:lstStyle>
          <a:p>
            <a:pPr>
              <a:defRPr/>
            </a:pPr>
            <a:fld id="{BAF58D5A-C73C-634D-98B1-EC4053609D6A}" type="slidenum">
              <a:rPr lang="fr-FR"/>
              <a:pPr>
                <a:defRPr/>
              </a:pPr>
              <a:t>‹N°›</a:t>
            </a:fld>
            <a:endParaRPr lang="fr-FR"/>
          </a:p>
        </p:txBody>
      </p:sp>
    </p:spTree>
    <p:extLst>
      <p:ext uri="{BB962C8B-B14F-4D97-AF65-F5344CB8AC3E}">
        <p14:creationId xmlns:p14="http://schemas.microsoft.com/office/powerpoint/2010/main" val="341591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a:p>
        </p:txBody>
      </p:sp>
      <p:sp>
        <p:nvSpPr>
          <p:cNvPr id="3" name="Content Placeholder 2"/>
          <p:cNvSpPr>
            <a:spLocks noGrp="1"/>
          </p:cNvSpPr>
          <p:nvPr>
            <p:ph idx="1" hasCustomPrompt="1"/>
          </p:nvPr>
        </p:nvSpPr>
        <p:spPr/>
        <p:txBody>
          <a:bodyPr/>
          <a:lstStyle/>
          <a:p>
            <a:pPr lvl="0"/>
            <a:r>
              <a:rPr lang="fr-FR" dirty="0" err="1"/>
              <a:t>tyles</a:t>
            </a:r>
            <a:r>
              <a:rPr lang="fr-FR" dirty="0"/>
              <a:t>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endParaRPr lang="en-US" dirty="0"/>
          </a:p>
        </p:txBody>
      </p:sp>
      <p:sp>
        <p:nvSpPr>
          <p:cNvPr id="4" name="Date Placeholder 3"/>
          <p:cNvSpPr>
            <a:spLocks noGrp="1"/>
          </p:cNvSpPr>
          <p:nvPr>
            <p:ph type="dt" sz="half" idx="10"/>
          </p:nvPr>
        </p:nvSpPr>
        <p:spPr/>
        <p:txBody>
          <a:bodyPr/>
          <a:lstStyle/>
          <a:p>
            <a:endParaRPr lang="fr-FR" dirty="0"/>
          </a:p>
        </p:txBody>
      </p:sp>
      <p:sp>
        <p:nvSpPr>
          <p:cNvPr id="5" name="Footer Placeholder 4"/>
          <p:cNvSpPr>
            <a:spLocks noGrp="1"/>
          </p:cNvSpPr>
          <p:nvPr>
            <p:ph type="ftr" sz="quarter" idx="11"/>
          </p:nvPr>
        </p:nvSpPr>
        <p:spPr/>
        <p:txBody>
          <a:bodyPr/>
          <a:lstStyle/>
          <a:p>
            <a:endParaRPr lang="fr-FR" dirty="0"/>
          </a:p>
        </p:txBody>
      </p:sp>
      <p:sp>
        <p:nvSpPr>
          <p:cNvPr id="6" name="Slide Number Placeholder 5"/>
          <p:cNvSpPr>
            <a:spLocks noGrp="1"/>
          </p:cNvSpPr>
          <p:nvPr>
            <p:ph type="sldNum" sz="quarter" idx="12"/>
          </p:nvPr>
        </p:nvSpPr>
        <p:spPr/>
        <p:txBody>
          <a:bodyPr/>
          <a:lstStyle/>
          <a:p>
            <a:fld id="{8C76C611-E0D2-4539-85F3-FAE14299C520}" type="slidenum">
              <a:rPr lang="fr-FR" smtClean="0"/>
              <a:t>‹N°›</a:t>
            </a:fld>
            <a:endParaRPr lang="fr-FR"/>
          </a:p>
        </p:txBody>
      </p:sp>
    </p:spTree>
    <p:extLst>
      <p:ext uri="{BB962C8B-B14F-4D97-AF65-F5344CB8AC3E}">
        <p14:creationId xmlns:p14="http://schemas.microsoft.com/office/powerpoint/2010/main" val="1626851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dk1" tx1="lt1" bg2="dk2" tx2="lt2" accent1="accent1" accent2="accent2" accent3="accent3" accent4="accent4" accent5="accent5" accent6="accent6" hlink="hlink" folHlink="folHlink"/>
  <p:sldLayoutIdLst>
    <p:sldLayoutId id="2147483661" r:id="rId1"/>
    <p:sldLayoutId id="2147483662" r:id="rId2"/>
    <p:sldLayoutId id="2147483667" r:id="rId3"/>
    <p:sldLayoutId id="2147483670" r:id="rId4"/>
    <p:sldLayoutId id="2147483664" r:id="rId5"/>
    <p:sldLayoutId id="2147483665" r:id="rId6"/>
    <p:sldLayoutId id="2147483668" r:id="rId7"/>
    <p:sldLayoutId id="2147483672" r:id="rId8"/>
    <p:sldLayoutId id="2147483666" r:id="rId9"/>
    <p:sldLayoutId id="2147483669" r:id="rId10"/>
    <p:sldLayoutId id="2147483671" r:id="rId11"/>
    <p:sldLayoutId id="2147483673" r:id="rId12"/>
    <p:sldLayoutId id="2147483674" r:id="rId13"/>
    <p:sldLayoutId id="2147483675" r:id="rId14"/>
    <p:sldLayoutId id="2147483676" r:id="rId1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jpeg"/><Relationship Id="rId7"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image" Target="../media/image15.png"/><Relationship Id="rId5" Type="http://schemas.openxmlformats.org/officeDocument/2006/relationships/image" Target="../media/image14.svg"/><Relationship Id="rId10" Type="http://schemas.openxmlformats.org/officeDocument/2006/relationships/image" Target="../media/image19.svg"/><Relationship Id="rId4" Type="http://schemas.openxmlformats.org/officeDocument/2006/relationships/image" Target="../media/image13.png"/><Relationship Id="rId9" Type="http://schemas.openxmlformats.org/officeDocument/2006/relationships/image" Target="../media/image18.png"/></Relationships>
</file>

<file path=ppt/slides/_rels/slide2.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png"/><Relationship Id="rId2" Type="http://schemas.openxmlformats.org/officeDocument/2006/relationships/image" Target="../media/image20.png"/><Relationship Id="rId1" Type="http://schemas.openxmlformats.org/officeDocument/2006/relationships/slideLayout" Target="../slideLayouts/slideLayout1.xml"/><Relationship Id="rId6" Type="http://schemas.openxmlformats.org/officeDocument/2006/relationships/image" Target="../media/image24.pn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png"/></Relationships>
</file>

<file path=ppt/slides/_rels/slide3.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42.png"/><Relationship Id="rId18" Type="http://schemas.openxmlformats.org/officeDocument/2006/relationships/image" Target="../media/image47.svg"/><Relationship Id="rId3" Type="http://schemas.openxmlformats.org/officeDocument/2006/relationships/image" Target="../media/image32.svg"/><Relationship Id="rId21" Type="http://schemas.openxmlformats.org/officeDocument/2006/relationships/image" Target="../media/image50.png"/><Relationship Id="rId7" Type="http://schemas.openxmlformats.org/officeDocument/2006/relationships/image" Target="../media/image36.svg"/><Relationship Id="rId12" Type="http://schemas.openxmlformats.org/officeDocument/2006/relationships/image" Target="../media/image41.svg"/><Relationship Id="rId17" Type="http://schemas.openxmlformats.org/officeDocument/2006/relationships/image" Target="../media/image46.png"/><Relationship Id="rId2" Type="http://schemas.openxmlformats.org/officeDocument/2006/relationships/image" Target="../media/image31.png"/><Relationship Id="rId16" Type="http://schemas.openxmlformats.org/officeDocument/2006/relationships/image" Target="../media/image45.png"/><Relationship Id="rId20" Type="http://schemas.openxmlformats.org/officeDocument/2006/relationships/image" Target="../media/image49.png"/><Relationship Id="rId1" Type="http://schemas.openxmlformats.org/officeDocument/2006/relationships/slideLayout" Target="../slideLayouts/slideLayout9.xml"/><Relationship Id="rId6" Type="http://schemas.openxmlformats.org/officeDocument/2006/relationships/image" Target="../media/image35.png"/><Relationship Id="rId11" Type="http://schemas.openxmlformats.org/officeDocument/2006/relationships/image" Target="../media/image40.png"/><Relationship Id="rId5" Type="http://schemas.openxmlformats.org/officeDocument/2006/relationships/image" Target="../media/image34.svg"/><Relationship Id="rId15" Type="http://schemas.openxmlformats.org/officeDocument/2006/relationships/image" Target="../media/image44.png"/><Relationship Id="rId10" Type="http://schemas.openxmlformats.org/officeDocument/2006/relationships/image" Target="../media/image39.svg"/><Relationship Id="rId19" Type="http://schemas.openxmlformats.org/officeDocument/2006/relationships/image" Target="../media/image48.png"/><Relationship Id="rId4" Type="http://schemas.openxmlformats.org/officeDocument/2006/relationships/image" Target="../media/image33.png"/><Relationship Id="rId9" Type="http://schemas.openxmlformats.org/officeDocument/2006/relationships/image" Target="../media/image38.png"/><Relationship Id="rId14" Type="http://schemas.openxmlformats.org/officeDocument/2006/relationships/image" Target="../media/image43.png"/></Relationships>
</file>

<file path=ppt/slides/_rels/slide4.xml.rels><?xml version="1.0" encoding="UTF-8" standalone="yes"?>
<Relationships xmlns="http://schemas.openxmlformats.org/package/2006/relationships"><Relationship Id="rId8" Type="http://schemas.openxmlformats.org/officeDocument/2006/relationships/image" Target="../media/image57.png"/><Relationship Id="rId13" Type="http://schemas.openxmlformats.org/officeDocument/2006/relationships/image" Target="../media/image34.svg"/><Relationship Id="rId18" Type="http://schemas.openxmlformats.org/officeDocument/2006/relationships/image" Target="../media/image65.tiff"/><Relationship Id="rId3" Type="http://schemas.openxmlformats.org/officeDocument/2006/relationships/image" Target="../media/image52.svg"/><Relationship Id="rId21" Type="http://schemas.openxmlformats.org/officeDocument/2006/relationships/image" Target="../media/image68.png"/><Relationship Id="rId7" Type="http://schemas.openxmlformats.org/officeDocument/2006/relationships/image" Target="../media/image56.tiff"/><Relationship Id="rId12" Type="http://schemas.openxmlformats.org/officeDocument/2006/relationships/image" Target="../media/image33.png"/><Relationship Id="rId17" Type="http://schemas.openxmlformats.org/officeDocument/2006/relationships/image" Target="../media/image64.svg"/><Relationship Id="rId2" Type="http://schemas.openxmlformats.org/officeDocument/2006/relationships/image" Target="../media/image51.png"/><Relationship Id="rId16" Type="http://schemas.openxmlformats.org/officeDocument/2006/relationships/image" Target="../media/image63.png"/><Relationship Id="rId20" Type="http://schemas.openxmlformats.org/officeDocument/2006/relationships/image" Target="../media/image67.png"/><Relationship Id="rId1" Type="http://schemas.openxmlformats.org/officeDocument/2006/relationships/slideLayout" Target="../slideLayouts/slideLayout9.xml"/><Relationship Id="rId6" Type="http://schemas.openxmlformats.org/officeDocument/2006/relationships/image" Target="../media/image55.tiff"/><Relationship Id="rId11" Type="http://schemas.openxmlformats.org/officeDocument/2006/relationships/image" Target="../media/image60.svg"/><Relationship Id="rId5" Type="http://schemas.openxmlformats.org/officeDocument/2006/relationships/image" Target="../media/image54.svg"/><Relationship Id="rId15" Type="http://schemas.openxmlformats.org/officeDocument/2006/relationships/image" Target="../media/image62.svg"/><Relationship Id="rId10" Type="http://schemas.openxmlformats.org/officeDocument/2006/relationships/image" Target="../media/image59.png"/><Relationship Id="rId19" Type="http://schemas.openxmlformats.org/officeDocument/2006/relationships/image" Target="../media/image66.tiff"/><Relationship Id="rId4" Type="http://schemas.openxmlformats.org/officeDocument/2006/relationships/image" Target="../media/image53.png"/><Relationship Id="rId9" Type="http://schemas.openxmlformats.org/officeDocument/2006/relationships/image" Target="../media/image58.svg"/><Relationship Id="rId14" Type="http://schemas.openxmlformats.org/officeDocument/2006/relationships/image" Target="../media/image61.png"/><Relationship Id="rId22" Type="http://schemas.openxmlformats.org/officeDocument/2006/relationships/image" Target="../media/image69.tiff"/></Relationships>
</file>

<file path=ppt/slides/_rels/slide5.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71.jpeg"/><Relationship Id="rId7" Type="http://schemas.openxmlformats.org/officeDocument/2006/relationships/image" Target="../media/image34.svg"/><Relationship Id="rId2" Type="http://schemas.openxmlformats.org/officeDocument/2006/relationships/image" Target="../media/image70.jpeg"/><Relationship Id="rId1" Type="http://schemas.openxmlformats.org/officeDocument/2006/relationships/slideLayout" Target="../slideLayouts/slideLayout6.xml"/><Relationship Id="rId6" Type="http://schemas.openxmlformats.org/officeDocument/2006/relationships/image" Target="../media/image33.png"/><Relationship Id="rId5" Type="http://schemas.openxmlformats.org/officeDocument/2006/relationships/image" Target="../media/image73.jpeg"/><Relationship Id="rId4" Type="http://schemas.openxmlformats.org/officeDocument/2006/relationships/image" Target="../media/image72.jpeg"/><Relationship Id="rId9" Type="http://schemas.openxmlformats.org/officeDocument/2006/relationships/image" Target="../media/image7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xml"/><Relationship Id="rId1" Type="http://schemas.openxmlformats.org/officeDocument/2006/relationships/slideLayout" Target="../slideLayouts/slideLayout11.xml"/><Relationship Id="rId5" Type="http://schemas.openxmlformats.org/officeDocument/2006/relationships/image" Target="../media/image34.svg"/><Relationship Id="rId4" Type="http://schemas.openxmlformats.org/officeDocument/2006/relationships/image" Target="../media/image33.png"/></Relationships>
</file>

<file path=ppt/slides/_rels/slide8.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11.xml"/><Relationship Id="rId4" Type="http://schemas.openxmlformats.org/officeDocument/2006/relationships/image" Target="../media/image76.tif"/></Relationships>
</file>

<file path=ppt/slides/_rels/slide9.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11.xml"/><Relationship Id="rId4" Type="http://schemas.openxmlformats.org/officeDocument/2006/relationships/image" Target="../media/image77.png"/></Relationships>
</file>

<file path=ppt/slides/_rels/slide11.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11.xml"/><Relationship Id="rId4" Type="http://schemas.openxmlformats.org/officeDocument/2006/relationships/image" Target="../media/image78.png"/></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xml"/><Relationship Id="rId1" Type="http://schemas.openxmlformats.org/officeDocument/2006/relationships/slideLayout" Target="../slideLayouts/slideLayout11.xml"/><Relationship Id="rId5" Type="http://schemas.openxmlformats.org/officeDocument/2006/relationships/image" Target="../media/image79.tif"/><Relationship Id="rId4" Type="http://schemas.openxmlformats.org/officeDocument/2006/relationships/image" Target="../media/image34.svg"/></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11.xml"/><Relationship Id="rId5" Type="http://schemas.openxmlformats.org/officeDocument/2006/relationships/image" Target="../media/image80.tiff"/><Relationship Id="rId4" Type="http://schemas.openxmlformats.org/officeDocument/2006/relationships/image" Target="../media/image34.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82.png"/><Relationship Id="rId1" Type="http://schemas.openxmlformats.org/officeDocument/2006/relationships/slideLayout" Target="../slideLayouts/slideLayout9.xml"/><Relationship Id="rId6" Type="http://schemas.openxmlformats.org/officeDocument/2006/relationships/image" Target="../media/image84.svg"/><Relationship Id="rId5" Type="http://schemas.openxmlformats.org/officeDocument/2006/relationships/image" Target="../media/image83.png"/><Relationship Id="rId4" Type="http://schemas.openxmlformats.org/officeDocument/2006/relationships/image" Target="../media/image34.svg"/></Relationships>
</file>

<file path=ppt/slides/_rels/slide18.xml.rels><?xml version="1.0" encoding="UTF-8" standalone="yes"?>
<Relationships xmlns="http://schemas.openxmlformats.org/package/2006/relationships"><Relationship Id="rId8" Type="http://schemas.openxmlformats.org/officeDocument/2006/relationships/image" Target="../media/image89.png"/><Relationship Id="rId13" Type="http://schemas.openxmlformats.org/officeDocument/2006/relationships/image" Target="../media/image91.png"/><Relationship Id="rId18" Type="http://schemas.openxmlformats.org/officeDocument/2006/relationships/image" Target="../media/image96.png"/><Relationship Id="rId3" Type="http://schemas.openxmlformats.org/officeDocument/2006/relationships/image" Target="../media/image34.svg"/><Relationship Id="rId21" Type="http://schemas.openxmlformats.org/officeDocument/2006/relationships/image" Target="../media/image99.png"/><Relationship Id="rId7" Type="http://schemas.openxmlformats.org/officeDocument/2006/relationships/image" Target="../media/image88.svg"/><Relationship Id="rId12" Type="http://schemas.openxmlformats.org/officeDocument/2006/relationships/image" Target="../media/image41.svg"/><Relationship Id="rId17" Type="http://schemas.openxmlformats.org/officeDocument/2006/relationships/image" Target="../media/image95.tiff"/><Relationship Id="rId2" Type="http://schemas.openxmlformats.org/officeDocument/2006/relationships/image" Target="../media/image33.png"/><Relationship Id="rId16" Type="http://schemas.openxmlformats.org/officeDocument/2006/relationships/image" Target="../media/image94.png"/><Relationship Id="rId20" Type="http://schemas.openxmlformats.org/officeDocument/2006/relationships/image" Target="../media/image98.png"/><Relationship Id="rId1" Type="http://schemas.openxmlformats.org/officeDocument/2006/relationships/slideLayout" Target="../slideLayouts/slideLayout9.xml"/><Relationship Id="rId6" Type="http://schemas.openxmlformats.org/officeDocument/2006/relationships/image" Target="../media/image87.png"/><Relationship Id="rId11" Type="http://schemas.openxmlformats.org/officeDocument/2006/relationships/image" Target="../media/image40.png"/><Relationship Id="rId5" Type="http://schemas.openxmlformats.org/officeDocument/2006/relationships/image" Target="../media/image86.svg"/><Relationship Id="rId15" Type="http://schemas.openxmlformats.org/officeDocument/2006/relationships/image" Target="../media/image93.png"/><Relationship Id="rId10" Type="http://schemas.openxmlformats.org/officeDocument/2006/relationships/image" Target="../media/image90.svg"/><Relationship Id="rId19" Type="http://schemas.openxmlformats.org/officeDocument/2006/relationships/image" Target="../media/image97.png"/><Relationship Id="rId4" Type="http://schemas.openxmlformats.org/officeDocument/2006/relationships/image" Target="../media/image85.png"/><Relationship Id="rId9" Type="http://schemas.openxmlformats.org/officeDocument/2006/relationships/image" Target="../media/image31.png"/><Relationship Id="rId14" Type="http://schemas.openxmlformats.org/officeDocument/2006/relationships/image" Target="../media/image92.sv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8" Type="http://schemas.openxmlformats.org/officeDocument/2006/relationships/image" Target="../media/image105.png"/><Relationship Id="rId13" Type="http://schemas.openxmlformats.org/officeDocument/2006/relationships/image" Target="../media/image110.svg"/><Relationship Id="rId18" Type="http://schemas.openxmlformats.org/officeDocument/2006/relationships/image" Target="../media/image113.png"/><Relationship Id="rId3" Type="http://schemas.openxmlformats.org/officeDocument/2006/relationships/image" Target="../media/image100.tiff"/><Relationship Id="rId21" Type="http://schemas.openxmlformats.org/officeDocument/2006/relationships/image" Target="../media/image116.svg"/><Relationship Id="rId7" Type="http://schemas.openxmlformats.org/officeDocument/2006/relationships/image" Target="../media/image104.svg"/><Relationship Id="rId12" Type="http://schemas.openxmlformats.org/officeDocument/2006/relationships/image" Target="../media/image109.png"/><Relationship Id="rId17" Type="http://schemas.openxmlformats.org/officeDocument/2006/relationships/image" Target="../media/image34.svg"/><Relationship Id="rId25" Type="http://schemas.openxmlformats.org/officeDocument/2006/relationships/image" Target="../media/image120.svg"/><Relationship Id="rId2" Type="http://schemas.openxmlformats.org/officeDocument/2006/relationships/notesSlide" Target="../notesSlides/notesSlide5.xml"/><Relationship Id="rId16" Type="http://schemas.openxmlformats.org/officeDocument/2006/relationships/image" Target="../media/image33.png"/><Relationship Id="rId20" Type="http://schemas.openxmlformats.org/officeDocument/2006/relationships/image" Target="../media/image115.png"/><Relationship Id="rId1" Type="http://schemas.openxmlformats.org/officeDocument/2006/relationships/slideLayout" Target="../slideLayouts/slideLayout9.xml"/><Relationship Id="rId6" Type="http://schemas.openxmlformats.org/officeDocument/2006/relationships/image" Target="../media/image103.svg"/><Relationship Id="rId11" Type="http://schemas.openxmlformats.org/officeDocument/2006/relationships/image" Target="../media/image108.svg"/><Relationship Id="rId24" Type="http://schemas.openxmlformats.org/officeDocument/2006/relationships/image" Target="../media/image119.png"/><Relationship Id="rId5" Type="http://schemas.openxmlformats.org/officeDocument/2006/relationships/image" Target="../media/image102.png"/><Relationship Id="rId15" Type="http://schemas.openxmlformats.org/officeDocument/2006/relationships/image" Target="../media/image112.svg"/><Relationship Id="rId23" Type="http://schemas.openxmlformats.org/officeDocument/2006/relationships/image" Target="../media/image118.svg"/><Relationship Id="rId10" Type="http://schemas.openxmlformats.org/officeDocument/2006/relationships/image" Target="../media/image107.png"/><Relationship Id="rId19" Type="http://schemas.openxmlformats.org/officeDocument/2006/relationships/image" Target="../media/image114.svg"/><Relationship Id="rId4" Type="http://schemas.openxmlformats.org/officeDocument/2006/relationships/image" Target="../media/image101.png"/><Relationship Id="rId9" Type="http://schemas.openxmlformats.org/officeDocument/2006/relationships/image" Target="../media/image106.svg"/><Relationship Id="rId14" Type="http://schemas.openxmlformats.org/officeDocument/2006/relationships/image" Target="../media/image111.png"/><Relationship Id="rId22" Type="http://schemas.openxmlformats.org/officeDocument/2006/relationships/image" Target="../media/image117.png"/></Relationships>
</file>

<file path=ppt/slides/_rels/slide21.xml.rels><?xml version="1.0" encoding="UTF-8" standalone="yes"?>
<Relationships xmlns="http://schemas.openxmlformats.org/package/2006/relationships"><Relationship Id="rId8" Type="http://schemas.openxmlformats.org/officeDocument/2006/relationships/image" Target="../media/image124.png"/><Relationship Id="rId13" Type="http://schemas.openxmlformats.org/officeDocument/2006/relationships/image" Target="../media/image129.svg"/><Relationship Id="rId18" Type="http://schemas.openxmlformats.org/officeDocument/2006/relationships/image" Target="../media/image133.png"/><Relationship Id="rId3" Type="http://schemas.openxmlformats.org/officeDocument/2006/relationships/image" Target="../media/image121.png"/><Relationship Id="rId21" Type="http://schemas.openxmlformats.org/officeDocument/2006/relationships/image" Target="../media/image136.svg"/><Relationship Id="rId7" Type="http://schemas.openxmlformats.org/officeDocument/2006/relationships/image" Target="../media/image123.svg"/><Relationship Id="rId12" Type="http://schemas.openxmlformats.org/officeDocument/2006/relationships/image" Target="../media/image128.png"/><Relationship Id="rId17" Type="http://schemas.openxmlformats.org/officeDocument/2006/relationships/image" Target="../media/image132.svg"/><Relationship Id="rId2" Type="http://schemas.openxmlformats.org/officeDocument/2006/relationships/notesSlide" Target="../notesSlides/notesSlide6.xml"/><Relationship Id="rId16" Type="http://schemas.openxmlformats.org/officeDocument/2006/relationships/image" Target="../media/image83.png"/><Relationship Id="rId20" Type="http://schemas.openxmlformats.org/officeDocument/2006/relationships/image" Target="../media/image135.png"/><Relationship Id="rId1" Type="http://schemas.openxmlformats.org/officeDocument/2006/relationships/slideLayout" Target="../slideLayouts/slideLayout9.xml"/><Relationship Id="rId6" Type="http://schemas.openxmlformats.org/officeDocument/2006/relationships/image" Target="../media/image122.png"/><Relationship Id="rId11" Type="http://schemas.openxmlformats.org/officeDocument/2006/relationships/image" Target="../media/image127.svg"/><Relationship Id="rId5" Type="http://schemas.openxmlformats.org/officeDocument/2006/relationships/image" Target="../media/image34.svg"/><Relationship Id="rId15" Type="http://schemas.openxmlformats.org/officeDocument/2006/relationships/image" Target="../media/image131.svg"/><Relationship Id="rId23" Type="http://schemas.openxmlformats.org/officeDocument/2006/relationships/image" Target="../media/image116.svg"/><Relationship Id="rId10" Type="http://schemas.openxmlformats.org/officeDocument/2006/relationships/image" Target="../media/image126.png"/><Relationship Id="rId19" Type="http://schemas.openxmlformats.org/officeDocument/2006/relationships/image" Target="../media/image134.svg"/><Relationship Id="rId4" Type="http://schemas.openxmlformats.org/officeDocument/2006/relationships/image" Target="../media/image33.png"/><Relationship Id="rId9" Type="http://schemas.openxmlformats.org/officeDocument/2006/relationships/image" Target="../media/image125.svg"/><Relationship Id="rId14" Type="http://schemas.openxmlformats.org/officeDocument/2006/relationships/image" Target="../media/image130.png"/><Relationship Id="rId22" Type="http://schemas.openxmlformats.org/officeDocument/2006/relationships/image" Target="../media/image11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8" Type="http://schemas.openxmlformats.org/officeDocument/2006/relationships/image" Target="../media/image141.png"/><Relationship Id="rId13" Type="http://schemas.openxmlformats.org/officeDocument/2006/relationships/image" Target="../media/image143.png"/><Relationship Id="rId3" Type="http://schemas.openxmlformats.org/officeDocument/2006/relationships/image" Target="../media/image34.svg"/><Relationship Id="rId7" Type="http://schemas.openxmlformats.org/officeDocument/2006/relationships/image" Target="../media/image140.png"/><Relationship Id="rId12" Type="http://schemas.openxmlformats.org/officeDocument/2006/relationships/image" Target="../media/image4.svg"/><Relationship Id="rId2" Type="http://schemas.openxmlformats.org/officeDocument/2006/relationships/image" Target="../media/image33.png"/><Relationship Id="rId1" Type="http://schemas.openxmlformats.org/officeDocument/2006/relationships/slideLayout" Target="../slideLayouts/slideLayout9.xml"/><Relationship Id="rId6" Type="http://schemas.openxmlformats.org/officeDocument/2006/relationships/image" Target="../media/image139.png"/><Relationship Id="rId11" Type="http://schemas.openxmlformats.org/officeDocument/2006/relationships/image" Target="../media/image3.png"/><Relationship Id="rId5" Type="http://schemas.openxmlformats.org/officeDocument/2006/relationships/image" Target="../media/image138.png"/><Relationship Id="rId10" Type="http://schemas.openxmlformats.org/officeDocument/2006/relationships/image" Target="../media/image142.png"/><Relationship Id="rId4" Type="http://schemas.openxmlformats.org/officeDocument/2006/relationships/image" Target="../media/image137.png"/><Relationship Id="rId9" Type="http://schemas.openxmlformats.org/officeDocument/2006/relationships/image" Target="../media/image37.png"/><Relationship Id="rId14" Type="http://schemas.openxmlformats.org/officeDocument/2006/relationships/image" Target="../media/image144.svg"/></Relationships>
</file>

<file path=ppt/slides/_rels/slide24.xml.rels><?xml version="1.0" encoding="UTF-8" standalone="yes"?>
<Relationships xmlns="http://schemas.openxmlformats.org/package/2006/relationships"><Relationship Id="rId8" Type="http://schemas.openxmlformats.org/officeDocument/2006/relationships/image" Target="../media/image150.svg"/><Relationship Id="rId13" Type="http://schemas.openxmlformats.org/officeDocument/2006/relationships/image" Target="../media/image3.png"/><Relationship Id="rId18" Type="http://schemas.openxmlformats.org/officeDocument/2006/relationships/image" Target="../media/image156.svg"/><Relationship Id="rId3" Type="http://schemas.openxmlformats.org/officeDocument/2006/relationships/image" Target="../media/image145.png"/><Relationship Id="rId7" Type="http://schemas.openxmlformats.org/officeDocument/2006/relationships/image" Target="../media/image149.png"/><Relationship Id="rId12" Type="http://schemas.openxmlformats.org/officeDocument/2006/relationships/image" Target="../media/image34.svg"/><Relationship Id="rId17" Type="http://schemas.openxmlformats.org/officeDocument/2006/relationships/image" Target="../media/image155.png"/><Relationship Id="rId2" Type="http://schemas.openxmlformats.org/officeDocument/2006/relationships/notesSlide" Target="../notesSlides/notesSlide7.xml"/><Relationship Id="rId16" Type="http://schemas.openxmlformats.org/officeDocument/2006/relationships/image" Target="../media/image154.svg"/><Relationship Id="rId1" Type="http://schemas.openxmlformats.org/officeDocument/2006/relationships/slideLayout" Target="../slideLayouts/slideLayout5.xml"/><Relationship Id="rId6" Type="http://schemas.openxmlformats.org/officeDocument/2006/relationships/image" Target="../media/image148.png"/><Relationship Id="rId11" Type="http://schemas.openxmlformats.org/officeDocument/2006/relationships/image" Target="../media/image33.png"/><Relationship Id="rId5" Type="http://schemas.openxmlformats.org/officeDocument/2006/relationships/image" Target="../media/image147.png"/><Relationship Id="rId15" Type="http://schemas.openxmlformats.org/officeDocument/2006/relationships/image" Target="../media/image153.png"/><Relationship Id="rId10" Type="http://schemas.openxmlformats.org/officeDocument/2006/relationships/image" Target="../media/image152.svg"/><Relationship Id="rId4" Type="http://schemas.openxmlformats.org/officeDocument/2006/relationships/image" Target="../media/image146.svg"/><Relationship Id="rId9" Type="http://schemas.openxmlformats.org/officeDocument/2006/relationships/image" Target="../media/image151.png"/><Relationship Id="rId14" Type="http://schemas.openxmlformats.org/officeDocument/2006/relationships/image" Target="../media/image4.svg"/></Relationships>
</file>

<file path=ppt/slides/_rels/slide25.xml.rels><?xml version="1.0" encoding="UTF-8" standalone="yes"?>
<Relationships xmlns="http://schemas.openxmlformats.org/package/2006/relationships"><Relationship Id="rId8" Type="http://schemas.openxmlformats.org/officeDocument/2006/relationships/image" Target="../media/image160.png"/><Relationship Id="rId3" Type="http://schemas.openxmlformats.org/officeDocument/2006/relationships/image" Target="../media/image157.png"/><Relationship Id="rId7" Type="http://schemas.openxmlformats.org/officeDocument/2006/relationships/image" Target="../media/image4.svg"/><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image" Target="../media/image3.png"/><Relationship Id="rId5" Type="http://schemas.openxmlformats.org/officeDocument/2006/relationships/image" Target="../media/image159.svg"/><Relationship Id="rId10" Type="http://schemas.openxmlformats.org/officeDocument/2006/relationships/image" Target="../media/image162.tiff"/><Relationship Id="rId4" Type="http://schemas.openxmlformats.org/officeDocument/2006/relationships/image" Target="../media/image158.png"/><Relationship Id="rId9" Type="http://schemas.openxmlformats.org/officeDocument/2006/relationships/image" Target="../media/image161.svg"/></Relationships>
</file>

<file path=ppt/slides/_rels/slide26.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image" Target="../media/image158.png"/><Relationship Id="rId7"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image" Target="../media/image164.tiff"/><Relationship Id="rId5" Type="http://schemas.openxmlformats.org/officeDocument/2006/relationships/image" Target="../media/image163.tiff"/><Relationship Id="rId4" Type="http://schemas.openxmlformats.org/officeDocument/2006/relationships/image" Target="../media/image159.svg"/></Relationships>
</file>

<file path=ppt/slides/_rels/slide27.xml.rels><?xml version="1.0" encoding="UTF-8" standalone="yes"?>
<Relationships xmlns="http://schemas.openxmlformats.org/package/2006/relationships"><Relationship Id="rId8" Type="http://schemas.openxmlformats.org/officeDocument/2006/relationships/image" Target="../media/image149.png"/><Relationship Id="rId13" Type="http://schemas.openxmlformats.org/officeDocument/2006/relationships/image" Target="../media/image167.svg"/><Relationship Id="rId3" Type="http://schemas.openxmlformats.org/officeDocument/2006/relationships/image" Target="../media/image165.png"/><Relationship Id="rId7" Type="http://schemas.openxmlformats.org/officeDocument/2006/relationships/image" Target="../media/image4.svg"/><Relationship Id="rId12" Type="http://schemas.openxmlformats.org/officeDocument/2006/relationships/image" Target="../media/image151.png"/><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image" Target="../media/image3.png"/><Relationship Id="rId11" Type="http://schemas.openxmlformats.org/officeDocument/2006/relationships/image" Target="../media/image146.svg"/><Relationship Id="rId5" Type="http://schemas.openxmlformats.org/officeDocument/2006/relationships/image" Target="../media/image159.svg"/><Relationship Id="rId10" Type="http://schemas.openxmlformats.org/officeDocument/2006/relationships/image" Target="../media/image145.png"/><Relationship Id="rId4" Type="http://schemas.openxmlformats.org/officeDocument/2006/relationships/image" Target="../media/image158.png"/><Relationship Id="rId9" Type="http://schemas.openxmlformats.org/officeDocument/2006/relationships/image" Target="../media/image166.svg"/></Relationships>
</file>

<file path=ppt/slides/_rels/slide28.xml.rels><?xml version="1.0" encoding="UTF-8" standalone="yes"?>
<Relationships xmlns="http://schemas.openxmlformats.org/package/2006/relationships"><Relationship Id="rId8" Type="http://schemas.openxmlformats.org/officeDocument/2006/relationships/image" Target="../media/image173.tiff"/><Relationship Id="rId13" Type="http://schemas.openxmlformats.org/officeDocument/2006/relationships/image" Target="../media/image3.png"/><Relationship Id="rId3" Type="http://schemas.openxmlformats.org/officeDocument/2006/relationships/image" Target="../media/image168.jpg"/><Relationship Id="rId7" Type="http://schemas.openxmlformats.org/officeDocument/2006/relationships/image" Target="../media/image172.tiff"/><Relationship Id="rId12" Type="http://schemas.openxmlformats.org/officeDocument/2006/relationships/image" Target="../media/image34.svg"/><Relationship Id="rId2" Type="http://schemas.openxmlformats.org/officeDocument/2006/relationships/notesSlide" Target="../notesSlides/notesSlide11.xml"/><Relationship Id="rId1" Type="http://schemas.openxmlformats.org/officeDocument/2006/relationships/slideLayout" Target="../slideLayouts/slideLayout9.xml"/><Relationship Id="rId6" Type="http://schemas.openxmlformats.org/officeDocument/2006/relationships/image" Target="../media/image171.tiff"/><Relationship Id="rId11" Type="http://schemas.openxmlformats.org/officeDocument/2006/relationships/image" Target="../media/image33.png"/><Relationship Id="rId5" Type="http://schemas.openxmlformats.org/officeDocument/2006/relationships/image" Target="../media/image170.tiff"/><Relationship Id="rId10" Type="http://schemas.openxmlformats.org/officeDocument/2006/relationships/image" Target="../media/image175.tiff"/><Relationship Id="rId4" Type="http://schemas.openxmlformats.org/officeDocument/2006/relationships/image" Target="../media/image169.png"/><Relationship Id="rId9" Type="http://schemas.openxmlformats.org/officeDocument/2006/relationships/image" Target="../media/image174.tiff"/><Relationship Id="rId14" Type="http://schemas.openxmlformats.org/officeDocument/2006/relationships/image" Target="../media/image4.svg"/></Relationships>
</file>

<file path=ppt/slides/_rels/slide29.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9.xml"/><Relationship Id="rId4" Type="http://schemas.openxmlformats.org/officeDocument/2006/relationships/image" Target="../media/image176.tif"/></Relationships>
</file>

<file path=ppt/slides/_rels/slide30.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9.xml"/><Relationship Id="rId4" Type="http://schemas.openxmlformats.org/officeDocument/2006/relationships/image" Target="../media/image177.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8" Type="http://schemas.openxmlformats.org/officeDocument/2006/relationships/image" Target="../media/image181.png"/><Relationship Id="rId13" Type="http://schemas.openxmlformats.org/officeDocument/2006/relationships/image" Target="../media/image186.svg"/><Relationship Id="rId18" Type="http://schemas.openxmlformats.org/officeDocument/2006/relationships/image" Target="../media/image189.png"/><Relationship Id="rId26" Type="http://schemas.openxmlformats.org/officeDocument/2006/relationships/image" Target="../media/image197.png"/><Relationship Id="rId3" Type="http://schemas.openxmlformats.org/officeDocument/2006/relationships/image" Target="../media/image178.png"/><Relationship Id="rId21" Type="http://schemas.openxmlformats.org/officeDocument/2006/relationships/image" Target="../media/image192.svg"/><Relationship Id="rId7" Type="http://schemas.openxmlformats.org/officeDocument/2006/relationships/image" Target="../media/image180.svg"/><Relationship Id="rId12" Type="http://schemas.openxmlformats.org/officeDocument/2006/relationships/image" Target="../media/image185.png"/><Relationship Id="rId17" Type="http://schemas.openxmlformats.org/officeDocument/2006/relationships/image" Target="../media/image188.svg"/><Relationship Id="rId25" Type="http://schemas.openxmlformats.org/officeDocument/2006/relationships/image" Target="../media/image196.svg"/><Relationship Id="rId2" Type="http://schemas.openxmlformats.org/officeDocument/2006/relationships/notesSlide" Target="../notesSlides/notesSlide12.xml"/><Relationship Id="rId16" Type="http://schemas.openxmlformats.org/officeDocument/2006/relationships/image" Target="../media/image187.png"/><Relationship Id="rId20" Type="http://schemas.openxmlformats.org/officeDocument/2006/relationships/image" Target="../media/image191.png"/><Relationship Id="rId29" Type="http://schemas.openxmlformats.org/officeDocument/2006/relationships/image" Target="../media/image200.tiff"/><Relationship Id="rId1" Type="http://schemas.openxmlformats.org/officeDocument/2006/relationships/slideLayout" Target="../slideLayouts/slideLayout9.xml"/><Relationship Id="rId6" Type="http://schemas.openxmlformats.org/officeDocument/2006/relationships/image" Target="../media/image179.png"/><Relationship Id="rId11" Type="http://schemas.openxmlformats.org/officeDocument/2006/relationships/image" Target="../media/image184.svg"/><Relationship Id="rId24" Type="http://schemas.openxmlformats.org/officeDocument/2006/relationships/image" Target="../media/image195.png"/><Relationship Id="rId5" Type="http://schemas.openxmlformats.org/officeDocument/2006/relationships/image" Target="../media/image34.svg"/><Relationship Id="rId15" Type="http://schemas.openxmlformats.org/officeDocument/2006/relationships/image" Target="../media/image114.svg"/><Relationship Id="rId23" Type="http://schemas.openxmlformats.org/officeDocument/2006/relationships/image" Target="../media/image194.svg"/><Relationship Id="rId28" Type="http://schemas.openxmlformats.org/officeDocument/2006/relationships/image" Target="../media/image199.tiff"/><Relationship Id="rId10" Type="http://schemas.openxmlformats.org/officeDocument/2006/relationships/image" Target="../media/image183.png"/><Relationship Id="rId19" Type="http://schemas.openxmlformats.org/officeDocument/2006/relationships/image" Target="../media/image190.svg"/><Relationship Id="rId4" Type="http://schemas.openxmlformats.org/officeDocument/2006/relationships/image" Target="../media/image33.png"/><Relationship Id="rId9" Type="http://schemas.openxmlformats.org/officeDocument/2006/relationships/image" Target="../media/image182.svg"/><Relationship Id="rId14" Type="http://schemas.openxmlformats.org/officeDocument/2006/relationships/image" Target="../media/image113.png"/><Relationship Id="rId22" Type="http://schemas.openxmlformats.org/officeDocument/2006/relationships/image" Target="../media/image193.png"/><Relationship Id="rId27" Type="http://schemas.openxmlformats.org/officeDocument/2006/relationships/image" Target="../media/image198.svg"/></Relationships>
</file>

<file path=ppt/slides/_rels/slide33.xml.rels><?xml version="1.0" encoding="UTF-8" standalone="yes"?>
<Relationships xmlns="http://schemas.openxmlformats.org/package/2006/relationships"><Relationship Id="rId8" Type="http://schemas.openxmlformats.org/officeDocument/2006/relationships/image" Target="../media/image203.tiff"/><Relationship Id="rId3" Type="http://schemas.openxmlformats.org/officeDocument/2006/relationships/image" Target="../media/image33.png"/><Relationship Id="rId7" Type="http://schemas.openxmlformats.org/officeDocument/2006/relationships/image" Target="../media/image202.tiff"/><Relationship Id="rId2" Type="http://schemas.openxmlformats.org/officeDocument/2006/relationships/notesSlide" Target="../notesSlides/notesSlide13.xml"/><Relationship Id="rId1" Type="http://schemas.openxmlformats.org/officeDocument/2006/relationships/slideLayout" Target="../slideLayouts/slideLayout9.xml"/><Relationship Id="rId6" Type="http://schemas.openxmlformats.org/officeDocument/2006/relationships/image" Target="../media/image201.tiff"/><Relationship Id="rId5" Type="http://schemas.openxmlformats.org/officeDocument/2006/relationships/image" Target="../media/image100.tiff"/><Relationship Id="rId4" Type="http://schemas.openxmlformats.org/officeDocument/2006/relationships/image" Target="../media/image34.svg"/><Relationship Id="rId9" Type="http://schemas.openxmlformats.org/officeDocument/2006/relationships/image" Target="../media/image204.tiff"/></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205.tif"/><Relationship Id="rId2" Type="http://schemas.openxmlformats.org/officeDocument/2006/relationships/notesSlide" Target="../notesSlides/notesSlide14.xml"/><Relationship Id="rId1" Type="http://schemas.openxmlformats.org/officeDocument/2006/relationships/slideLayout" Target="../slideLayouts/slideLayout9.xml"/><Relationship Id="rId6" Type="http://schemas.openxmlformats.org/officeDocument/2006/relationships/image" Target="../media/image86.svg"/><Relationship Id="rId5" Type="http://schemas.openxmlformats.org/officeDocument/2006/relationships/image" Target="../media/image85.png"/><Relationship Id="rId4" Type="http://schemas.openxmlformats.org/officeDocument/2006/relationships/image" Target="../media/image34.svg"/></Relationships>
</file>

<file path=ppt/slides/_rels/slide35.xml.rels><?xml version="1.0" encoding="UTF-8" standalone="yes"?>
<Relationships xmlns="http://schemas.openxmlformats.org/package/2006/relationships"><Relationship Id="rId8" Type="http://schemas.openxmlformats.org/officeDocument/2006/relationships/image" Target="../media/image209.png"/><Relationship Id="rId13" Type="http://schemas.openxmlformats.org/officeDocument/2006/relationships/image" Target="../media/image109.png"/><Relationship Id="rId3" Type="http://schemas.openxmlformats.org/officeDocument/2006/relationships/image" Target="../media/image33.png"/><Relationship Id="rId7" Type="http://schemas.openxmlformats.org/officeDocument/2006/relationships/image" Target="../media/image208.svg"/><Relationship Id="rId12" Type="http://schemas.openxmlformats.org/officeDocument/2006/relationships/image" Target="../media/image212.svg"/><Relationship Id="rId2" Type="http://schemas.openxmlformats.org/officeDocument/2006/relationships/notesSlide" Target="../notesSlides/notesSlide15.xml"/><Relationship Id="rId16" Type="http://schemas.openxmlformats.org/officeDocument/2006/relationships/image" Target="../media/image198.svg"/><Relationship Id="rId1" Type="http://schemas.openxmlformats.org/officeDocument/2006/relationships/slideLayout" Target="../slideLayouts/slideLayout9.xml"/><Relationship Id="rId6" Type="http://schemas.openxmlformats.org/officeDocument/2006/relationships/image" Target="../media/image207.png"/><Relationship Id="rId11" Type="http://schemas.openxmlformats.org/officeDocument/2006/relationships/image" Target="../media/image105.png"/><Relationship Id="rId5" Type="http://schemas.openxmlformats.org/officeDocument/2006/relationships/image" Target="../media/image206.png"/><Relationship Id="rId15" Type="http://schemas.openxmlformats.org/officeDocument/2006/relationships/image" Target="../media/image197.png"/><Relationship Id="rId10" Type="http://schemas.openxmlformats.org/officeDocument/2006/relationships/image" Target="../media/image211.png"/><Relationship Id="rId4" Type="http://schemas.openxmlformats.org/officeDocument/2006/relationships/image" Target="../media/image34.svg"/><Relationship Id="rId9" Type="http://schemas.openxmlformats.org/officeDocument/2006/relationships/image" Target="../media/image210.svg"/><Relationship Id="rId14" Type="http://schemas.openxmlformats.org/officeDocument/2006/relationships/image" Target="../media/image213.svg"/></Relationships>
</file>

<file path=ppt/slides/_rels/slide36.xml.rels><?xml version="1.0" encoding="UTF-8" standalone="yes"?>
<Relationships xmlns="http://schemas.openxmlformats.org/package/2006/relationships"><Relationship Id="rId8" Type="http://schemas.openxmlformats.org/officeDocument/2006/relationships/image" Target="../media/image218.png"/><Relationship Id="rId13" Type="http://schemas.openxmlformats.org/officeDocument/2006/relationships/image" Target="../media/image114.svg"/><Relationship Id="rId18" Type="http://schemas.openxmlformats.org/officeDocument/2006/relationships/image" Target="../media/image127.svg"/><Relationship Id="rId3" Type="http://schemas.openxmlformats.org/officeDocument/2006/relationships/image" Target="../media/image33.png"/><Relationship Id="rId7" Type="http://schemas.openxmlformats.org/officeDocument/2006/relationships/image" Target="../media/image217.svg"/><Relationship Id="rId12" Type="http://schemas.openxmlformats.org/officeDocument/2006/relationships/image" Target="../media/image113.png"/><Relationship Id="rId17" Type="http://schemas.openxmlformats.org/officeDocument/2006/relationships/image" Target="../media/image126.png"/><Relationship Id="rId2" Type="http://schemas.openxmlformats.org/officeDocument/2006/relationships/image" Target="../media/image214.tiff"/><Relationship Id="rId16" Type="http://schemas.openxmlformats.org/officeDocument/2006/relationships/image" Target="../media/image222.png"/><Relationship Id="rId1" Type="http://schemas.openxmlformats.org/officeDocument/2006/relationships/slideLayout" Target="../slideLayouts/slideLayout9.xml"/><Relationship Id="rId6" Type="http://schemas.openxmlformats.org/officeDocument/2006/relationships/image" Target="../media/image216.png"/><Relationship Id="rId11" Type="http://schemas.openxmlformats.org/officeDocument/2006/relationships/image" Target="../media/image86.svg"/><Relationship Id="rId5" Type="http://schemas.openxmlformats.org/officeDocument/2006/relationships/image" Target="../media/image215.png"/><Relationship Id="rId15" Type="http://schemas.openxmlformats.org/officeDocument/2006/relationships/image" Target="../media/image221.tiff"/><Relationship Id="rId10" Type="http://schemas.openxmlformats.org/officeDocument/2006/relationships/image" Target="../media/image85.png"/><Relationship Id="rId4" Type="http://schemas.openxmlformats.org/officeDocument/2006/relationships/image" Target="../media/image34.svg"/><Relationship Id="rId9" Type="http://schemas.openxmlformats.org/officeDocument/2006/relationships/image" Target="../media/image219.svg"/><Relationship Id="rId14" Type="http://schemas.openxmlformats.org/officeDocument/2006/relationships/image" Target="../media/image220.tiff"/></Relationships>
</file>

<file path=ppt/slides/_rels/slide37.xml.rels><?xml version="1.0" encoding="UTF-8" standalone="yes"?>
<Relationships xmlns="http://schemas.openxmlformats.org/package/2006/relationships"><Relationship Id="rId3" Type="http://schemas.openxmlformats.org/officeDocument/2006/relationships/image" Target="../media/image32.svg"/><Relationship Id="rId7" Type="http://schemas.openxmlformats.org/officeDocument/2006/relationships/image" Target="../media/image224.svg"/><Relationship Id="rId2" Type="http://schemas.openxmlformats.org/officeDocument/2006/relationships/image" Target="../media/image31.png"/><Relationship Id="rId1" Type="http://schemas.openxmlformats.org/officeDocument/2006/relationships/slideLayout" Target="../slideLayouts/slideLayout6.xml"/><Relationship Id="rId6" Type="http://schemas.openxmlformats.org/officeDocument/2006/relationships/image" Target="../media/image223.png"/><Relationship Id="rId5" Type="http://schemas.openxmlformats.org/officeDocument/2006/relationships/image" Target="../media/image34.svg"/><Relationship Id="rId4" Type="http://schemas.openxmlformats.org/officeDocument/2006/relationships/image" Target="../media/image33.png"/></Relationships>
</file>

<file path=ppt/slides/_rels/slide38.xml.rels><?xml version="1.0" encoding="UTF-8" standalone="yes"?>
<Relationships xmlns="http://schemas.openxmlformats.org/package/2006/relationships"><Relationship Id="rId8" Type="http://schemas.openxmlformats.org/officeDocument/2006/relationships/image" Target="../media/image230.png"/><Relationship Id="rId13" Type="http://schemas.openxmlformats.org/officeDocument/2006/relationships/image" Target="../media/image235.png"/><Relationship Id="rId18" Type="http://schemas.openxmlformats.org/officeDocument/2006/relationships/image" Target="../media/image3.png"/><Relationship Id="rId3" Type="http://schemas.openxmlformats.org/officeDocument/2006/relationships/image" Target="../media/image225.png"/><Relationship Id="rId21" Type="http://schemas.openxmlformats.org/officeDocument/2006/relationships/image" Target="../media/image239.svg"/><Relationship Id="rId7" Type="http://schemas.openxmlformats.org/officeDocument/2006/relationships/image" Target="../media/image229.png"/><Relationship Id="rId12" Type="http://schemas.openxmlformats.org/officeDocument/2006/relationships/image" Target="../media/image234.png"/><Relationship Id="rId17" Type="http://schemas.openxmlformats.org/officeDocument/2006/relationships/image" Target="../media/image237.png"/><Relationship Id="rId25" Type="http://schemas.openxmlformats.org/officeDocument/2006/relationships/image" Target="../media/image243.svg"/><Relationship Id="rId2" Type="http://schemas.openxmlformats.org/officeDocument/2006/relationships/notesSlide" Target="../notesSlides/notesSlide16.xml"/><Relationship Id="rId16" Type="http://schemas.openxmlformats.org/officeDocument/2006/relationships/image" Target="../media/image34.svg"/><Relationship Id="rId20" Type="http://schemas.openxmlformats.org/officeDocument/2006/relationships/image" Target="../media/image238.png"/><Relationship Id="rId1" Type="http://schemas.openxmlformats.org/officeDocument/2006/relationships/slideLayout" Target="../slideLayouts/slideLayout9.xml"/><Relationship Id="rId6" Type="http://schemas.openxmlformats.org/officeDocument/2006/relationships/image" Target="../media/image228.svg"/><Relationship Id="rId11" Type="http://schemas.openxmlformats.org/officeDocument/2006/relationships/image" Target="../media/image233.png"/><Relationship Id="rId24" Type="http://schemas.openxmlformats.org/officeDocument/2006/relationships/image" Target="../media/image242.png"/><Relationship Id="rId5" Type="http://schemas.openxmlformats.org/officeDocument/2006/relationships/image" Target="../media/image227.png"/><Relationship Id="rId15" Type="http://schemas.openxmlformats.org/officeDocument/2006/relationships/image" Target="../media/image33.png"/><Relationship Id="rId23" Type="http://schemas.openxmlformats.org/officeDocument/2006/relationships/image" Target="../media/image241.png"/><Relationship Id="rId10" Type="http://schemas.openxmlformats.org/officeDocument/2006/relationships/image" Target="../media/image232.png"/><Relationship Id="rId19" Type="http://schemas.openxmlformats.org/officeDocument/2006/relationships/image" Target="../media/image4.svg"/><Relationship Id="rId4" Type="http://schemas.openxmlformats.org/officeDocument/2006/relationships/image" Target="../media/image226.svg"/><Relationship Id="rId9" Type="http://schemas.openxmlformats.org/officeDocument/2006/relationships/image" Target="../media/image231.svg"/><Relationship Id="rId14" Type="http://schemas.openxmlformats.org/officeDocument/2006/relationships/image" Target="../media/image236.svg"/><Relationship Id="rId22" Type="http://schemas.openxmlformats.org/officeDocument/2006/relationships/image" Target="../media/image240.png"/></Relationships>
</file>

<file path=ppt/slides/_rels/slide3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33.png"/><Relationship Id="rId7" Type="http://schemas.openxmlformats.org/officeDocument/2006/relationships/image" Target="../media/image246.svg"/><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image" Target="../media/image245.png"/><Relationship Id="rId5" Type="http://schemas.openxmlformats.org/officeDocument/2006/relationships/image" Target="../media/image244.jpeg"/><Relationship Id="rId4" Type="http://schemas.openxmlformats.org/officeDocument/2006/relationships/image" Target="../media/image34.svg"/><Relationship Id="rId9" Type="http://schemas.openxmlformats.org/officeDocument/2006/relationships/image" Target="../media/image4.svg"/></Relationships>
</file>

<file path=ppt/slides/_rels/slide40.xml.rels><?xml version="1.0" encoding="UTF-8" standalone="yes"?>
<Relationships xmlns="http://schemas.openxmlformats.org/package/2006/relationships"><Relationship Id="rId8" Type="http://schemas.openxmlformats.org/officeDocument/2006/relationships/image" Target="../media/image252.tiff"/><Relationship Id="rId13" Type="http://schemas.openxmlformats.org/officeDocument/2006/relationships/image" Target="../media/image257.png"/><Relationship Id="rId3" Type="http://schemas.openxmlformats.org/officeDocument/2006/relationships/image" Target="../media/image247.jpeg"/><Relationship Id="rId7" Type="http://schemas.openxmlformats.org/officeDocument/2006/relationships/image" Target="../media/image251.tiff"/><Relationship Id="rId12" Type="http://schemas.openxmlformats.org/officeDocument/2006/relationships/image" Target="../media/image256.png"/><Relationship Id="rId2" Type="http://schemas.openxmlformats.org/officeDocument/2006/relationships/notesSlide" Target="../notesSlides/notesSlide18.xml"/><Relationship Id="rId16" Type="http://schemas.openxmlformats.org/officeDocument/2006/relationships/slide" Target="slide40.xml"/><Relationship Id="rId1" Type="http://schemas.openxmlformats.org/officeDocument/2006/relationships/slideLayout" Target="../slideLayouts/slideLayout12.xml"/><Relationship Id="rId6" Type="http://schemas.openxmlformats.org/officeDocument/2006/relationships/image" Target="../media/image250.jpeg"/><Relationship Id="rId11" Type="http://schemas.openxmlformats.org/officeDocument/2006/relationships/image" Target="../media/image255.jpeg"/><Relationship Id="rId5" Type="http://schemas.openxmlformats.org/officeDocument/2006/relationships/image" Target="../media/image249.png"/><Relationship Id="rId15" Type="http://schemas.openxmlformats.org/officeDocument/2006/relationships/image" Target="../media/image259.jpeg"/><Relationship Id="rId10" Type="http://schemas.openxmlformats.org/officeDocument/2006/relationships/image" Target="../media/image254.png"/><Relationship Id="rId4" Type="http://schemas.openxmlformats.org/officeDocument/2006/relationships/image" Target="../media/image248.png"/><Relationship Id="rId9" Type="http://schemas.openxmlformats.org/officeDocument/2006/relationships/image" Target="../media/image253.tiff"/><Relationship Id="rId14" Type="http://schemas.openxmlformats.org/officeDocument/2006/relationships/image" Target="../media/image258.gif"/></Relationships>
</file>

<file path=ppt/slides/_rels/slide41.xml.rels><?xml version="1.0" encoding="UTF-8" standalone="yes"?>
<Relationships xmlns="http://schemas.openxmlformats.org/package/2006/relationships"><Relationship Id="rId8" Type="http://schemas.openxmlformats.org/officeDocument/2006/relationships/image" Target="../media/image264.png"/><Relationship Id="rId3" Type="http://schemas.openxmlformats.org/officeDocument/2006/relationships/image" Target="../media/image260.png"/><Relationship Id="rId7" Type="http://schemas.openxmlformats.org/officeDocument/2006/relationships/image" Target="../media/image263.png"/><Relationship Id="rId2" Type="http://schemas.openxmlformats.org/officeDocument/2006/relationships/notesSlide" Target="../notesSlides/notesSlide19.xml"/><Relationship Id="rId1" Type="http://schemas.openxmlformats.org/officeDocument/2006/relationships/slideLayout" Target="../slideLayouts/slideLayout12.xml"/><Relationship Id="rId6" Type="http://schemas.openxmlformats.org/officeDocument/2006/relationships/image" Target="../media/image262.png"/><Relationship Id="rId5" Type="http://schemas.openxmlformats.org/officeDocument/2006/relationships/slide" Target="slide40.xml"/><Relationship Id="rId4" Type="http://schemas.openxmlformats.org/officeDocument/2006/relationships/image" Target="../media/image261.png"/><Relationship Id="rId9" Type="http://schemas.openxmlformats.org/officeDocument/2006/relationships/image" Target="../media/image265.png"/></Relationships>
</file>

<file path=ppt/slides/_rels/slide42.xml.rels><?xml version="1.0" encoding="UTF-8" standalone="yes"?>
<Relationships xmlns="http://schemas.openxmlformats.org/package/2006/relationships"><Relationship Id="rId8" Type="http://schemas.openxmlformats.org/officeDocument/2006/relationships/image" Target="../media/image271.png"/><Relationship Id="rId3" Type="http://schemas.openxmlformats.org/officeDocument/2006/relationships/image" Target="../media/image266.png"/><Relationship Id="rId7" Type="http://schemas.openxmlformats.org/officeDocument/2006/relationships/image" Target="../media/image270.jpeg"/><Relationship Id="rId2" Type="http://schemas.openxmlformats.org/officeDocument/2006/relationships/notesSlide" Target="../notesSlides/notesSlide20.xml"/><Relationship Id="rId1" Type="http://schemas.openxmlformats.org/officeDocument/2006/relationships/slideLayout" Target="../slideLayouts/slideLayout14.xml"/><Relationship Id="rId6" Type="http://schemas.openxmlformats.org/officeDocument/2006/relationships/image" Target="../media/image269.jpeg"/><Relationship Id="rId5" Type="http://schemas.openxmlformats.org/officeDocument/2006/relationships/image" Target="../media/image268.png"/><Relationship Id="rId4" Type="http://schemas.openxmlformats.org/officeDocument/2006/relationships/image" Target="../media/image267.jpeg"/><Relationship Id="rId9" Type="http://schemas.openxmlformats.org/officeDocument/2006/relationships/hyperlink" Target="https://www.petronas.com/media/media-releases/racing-future-mercedes-amgf1-and-petronas-power-towards-two-decades" TargetMode="Externa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Image 17">
            <a:extLst>
              <a:ext uri="{FF2B5EF4-FFF2-40B4-BE49-F238E27FC236}">
                <a16:creationId xmlns:a16="http://schemas.microsoft.com/office/drawing/2014/main" id="{543DA351-F82C-B0C8-73F3-646B6F3F1C7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72997" y="-6232525"/>
            <a:ext cx="20251682" cy="20657114"/>
          </a:xfrm>
          <a:prstGeom prst="rect">
            <a:avLst/>
          </a:prstGeom>
        </p:spPr>
      </p:pic>
      <p:pic>
        <p:nvPicPr>
          <p:cNvPr id="6" name="Graphique 5">
            <a:extLst>
              <a:ext uri="{FF2B5EF4-FFF2-40B4-BE49-F238E27FC236}">
                <a16:creationId xmlns:a16="http://schemas.microsoft.com/office/drawing/2014/main" id="{B99B9D59-6CC6-70E2-820A-488E9CA49E6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510756" y="-22691725"/>
            <a:ext cx="28840386" cy="55143350"/>
          </a:xfrm>
          <a:prstGeom prst="rect">
            <a:avLst/>
          </a:prstGeom>
        </p:spPr>
      </p:pic>
      <p:grpSp>
        <p:nvGrpSpPr>
          <p:cNvPr id="20" name="Groupe 19">
            <a:extLst>
              <a:ext uri="{FF2B5EF4-FFF2-40B4-BE49-F238E27FC236}">
                <a16:creationId xmlns:a16="http://schemas.microsoft.com/office/drawing/2014/main" id="{15223DA3-2289-969D-204A-46F281BBE8DF}"/>
              </a:ext>
            </a:extLst>
          </p:cNvPr>
          <p:cNvGrpSpPr/>
          <p:nvPr/>
        </p:nvGrpSpPr>
        <p:grpSpPr>
          <a:xfrm>
            <a:off x="2661444" y="1438124"/>
            <a:ext cx="14332353" cy="8433101"/>
            <a:chOff x="-393890" y="117174"/>
            <a:chExt cx="14332353" cy="8433101"/>
          </a:xfrm>
        </p:grpSpPr>
        <p:pic>
          <p:nvPicPr>
            <p:cNvPr id="5" name="Image 4">
              <a:extLst>
                <a:ext uri="{FF2B5EF4-FFF2-40B4-BE49-F238E27FC236}">
                  <a16:creationId xmlns:a16="http://schemas.microsoft.com/office/drawing/2014/main" id="{D5BEB79D-DCF2-417B-A32C-EB5AF4F15FE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9718733">
              <a:off x="11385372" y="985696"/>
              <a:ext cx="2553091" cy="718776"/>
            </a:xfrm>
            <a:prstGeom prst="rect">
              <a:avLst/>
            </a:prstGeom>
          </p:spPr>
        </p:pic>
        <p:pic>
          <p:nvPicPr>
            <p:cNvPr id="9" name="Graphique 8">
              <a:extLst>
                <a:ext uri="{FF2B5EF4-FFF2-40B4-BE49-F238E27FC236}">
                  <a16:creationId xmlns:a16="http://schemas.microsoft.com/office/drawing/2014/main" id="{307C2802-DBB2-45EA-A7A9-9A1218CCBFF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93890" y="117174"/>
              <a:ext cx="11670507" cy="8433101"/>
            </a:xfrm>
            <a:prstGeom prst="rect">
              <a:avLst/>
            </a:prstGeom>
          </p:spPr>
        </p:pic>
      </p:grpSp>
      <p:grpSp>
        <p:nvGrpSpPr>
          <p:cNvPr id="17" name="Groupe 16">
            <a:extLst>
              <a:ext uri="{FF2B5EF4-FFF2-40B4-BE49-F238E27FC236}">
                <a16:creationId xmlns:a16="http://schemas.microsoft.com/office/drawing/2014/main" id="{292A94CF-E091-4892-BBB6-44A6FDA0F50D}"/>
              </a:ext>
            </a:extLst>
          </p:cNvPr>
          <p:cNvGrpSpPr/>
          <p:nvPr/>
        </p:nvGrpSpPr>
        <p:grpSpPr>
          <a:xfrm>
            <a:off x="15432353" y="2594638"/>
            <a:ext cx="5753343" cy="6781800"/>
            <a:chOff x="14811576" y="3632789"/>
            <a:chExt cx="5753343" cy="6781800"/>
          </a:xfrm>
        </p:grpSpPr>
        <p:sp>
          <p:nvSpPr>
            <p:cNvPr id="19" name="Rectangle 18">
              <a:extLst>
                <a:ext uri="{FF2B5EF4-FFF2-40B4-BE49-F238E27FC236}">
                  <a16:creationId xmlns:a16="http://schemas.microsoft.com/office/drawing/2014/main" id="{263312A1-9192-4C6C-83B1-8B616948E318}"/>
                </a:ext>
              </a:extLst>
            </p:cNvPr>
            <p:cNvSpPr/>
            <p:nvPr/>
          </p:nvSpPr>
          <p:spPr>
            <a:xfrm rot="19739760">
              <a:off x="14811576" y="9170383"/>
              <a:ext cx="2748287" cy="366832"/>
            </a:xfrm>
            <a:prstGeom prst="rect">
              <a:avLst/>
            </a:prstGeom>
            <a:solidFill>
              <a:srgbClr val="3C3C3B"/>
            </a:solidFill>
          </p:spPr>
          <p:txBody>
            <a:bodyPr wrap="square" rtlCol="0" anchor="ctr">
              <a:spAutoFit/>
            </a:bodyPr>
            <a:lstStyle/>
            <a:p>
              <a:pPr marL="4672330" marR="5080" algn="just">
                <a:lnSpc>
                  <a:spcPct val="104099"/>
                </a:lnSpc>
                <a:spcBef>
                  <a:spcPts val="1019"/>
                </a:spcBef>
              </a:pPr>
              <a:endParaRPr lang="fr-FR" i="1" spc="-5" dirty="0">
                <a:latin typeface="Rubik" panose="00000500000000000000" pitchFamily="2" charset="-79"/>
                <a:cs typeface="Rubik" panose="00000500000000000000" pitchFamily="2" charset="-79"/>
              </a:endParaRPr>
            </a:p>
          </p:txBody>
        </p:sp>
        <p:pic>
          <p:nvPicPr>
            <p:cNvPr id="21" name="Graphique 20">
              <a:extLst>
                <a:ext uri="{FF2B5EF4-FFF2-40B4-BE49-F238E27FC236}">
                  <a16:creationId xmlns:a16="http://schemas.microsoft.com/office/drawing/2014/main" id="{B40810DE-E7A5-4B48-9573-B52D1207906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4913420" y="3632789"/>
              <a:ext cx="5651499" cy="6781800"/>
            </a:xfrm>
            <a:prstGeom prst="rect">
              <a:avLst/>
            </a:prstGeom>
          </p:spPr>
        </p:pic>
      </p:grpSp>
      <p:sp>
        <p:nvSpPr>
          <p:cNvPr id="22" name="ZoneTexte 21">
            <a:extLst>
              <a:ext uri="{FF2B5EF4-FFF2-40B4-BE49-F238E27FC236}">
                <a16:creationId xmlns:a16="http://schemas.microsoft.com/office/drawing/2014/main" id="{55D4883A-9E33-4834-B2C7-F60059E4ABD9}"/>
              </a:ext>
            </a:extLst>
          </p:cNvPr>
          <p:cNvSpPr txBox="1"/>
          <p:nvPr/>
        </p:nvSpPr>
        <p:spPr>
          <a:xfrm>
            <a:off x="2644305" y="10760075"/>
            <a:ext cx="15390752" cy="307777"/>
          </a:xfrm>
          <a:prstGeom prst="rect">
            <a:avLst/>
          </a:prstGeom>
          <a:noFill/>
        </p:spPr>
        <p:txBody>
          <a:bodyPr wrap="none" rtlCol="0">
            <a:spAutoFit/>
          </a:bodyPr>
          <a:lstStyle/>
          <a:p>
            <a:pPr>
              <a:defRPr/>
            </a:pPr>
            <a:r>
              <a:rPr lang="fr-FR" sz="1400" dirty="0">
                <a:latin typeface="Rubik" panose="00000500000000000000" pitchFamily="2" charset="-79"/>
                <a:ea typeface="ＭＳ Ｐゴシック" pitchFamily="34" charset="-128"/>
                <a:cs typeface="Rubik" panose="00000500000000000000" pitchFamily="2" charset="-79"/>
              </a:rPr>
              <a:t>MOTEURS   |   TRANSMISSIONS ET BOÎTES  |  INDUSTRIEL, AGRICULTURE ET HYDRAULIQUE  |  LIQUIDES DE REFROIDISSEMENT ET LAVE-GLACES  |  GRAISSES ET FLUIDES TECHNIQUES</a:t>
            </a:r>
          </a:p>
        </p:txBody>
      </p:sp>
    </p:spTree>
    <p:extLst>
      <p:ext uri="{BB962C8B-B14F-4D97-AF65-F5344CB8AC3E}">
        <p14:creationId xmlns:p14="http://schemas.microsoft.com/office/powerpoint/2010/main" val="2821890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750"/>
                                  </p:stCondLst>
                                  <p:childTnLst>
                                    <p:set>
                                      <p:cBhvr>
                                        <p:cTn id="6" dur="1" fill="hold">
                                          <p:stCondLst>
                                            <p:cond delay="0"/>
                                          </p:stCondLst>
                                        </p:cTn>
                                        <p:tgtEl>
                                          <p:spTgt spid="20"/>
                                        </p:tgtEl>
                                        <p:attrNameLst>
                                          <p:attrName>style.visibility</p:attrName>
                                        </p:attrNameLst>
                                      </p:cBhvr>
                                      <p:to>
                                        <p:strVal val="visible"/>
                                      </p:to>
                                    </p:set>
                                    <p:anim calcmode="lin" valueType="num">
                                      <p:cBhvr>
                                        <p:cTn id="7" dur="1000" fill="hold"/>
                                        <p:tgtEl>
                                          <p:spTgt spid="20"/>
                                        </p:tgtEl>
                                        <p:attrNameLst>
                                          <p:attrName>ppt_w</p:attrName>
                                        </p:attrNameLst>
                                      </p:cBhvr>
                                      <p:tavLst>
                                        <p:tav tm="0">
                                          <p:val>
                                            <p:fltVal val="0"/>
                                          </p:val>
                                        </p:tav>
                                        <p:tav tm="100000">
                                          <p:val>
                                            <p:strVal val="#ppt_w"/>
                                          </p:val>
                                        </p:tav>
                                      </p:tavLst>
                                    </p:anim>
                                    <p:anim calcmode="lin" valueType="num">
                                      <p:cBhvr>
                                        <p:cTn id="8" dur="1000" fill="hold"/>
                                        <p:tgtEl>
                                          <p:spTgt spid="20"/>
                                        </p:tgtEl>
                                        <p:attrNameLst>
                                          <p:attrName>ppt_h</p:attrName>
                                        </p:attrNameLst>
                                      </p:cBhvr>
                                      <p:tavLst>
                                        <p:tav tm="0">
                                          <p:val>
                                            <p:fltVal val="0"/>
                                          </p:val>
                                        </p:tav>
                                        <p:tav tm="100000">
                                          <p:val>
                                            <p:strVal val="#ppt_h"/>
                                          </p:val>
                                        </p:tav>
                                      </p:tavLst>
                                    </p:anim>
                                    <p:animEffect transition="in" filter="fade">
                                      <p:cBhvr>
                                        <p:cTn id="9" dur="1000"/>
                                        <p:tgtEl>
                                          <p:spTgt spid="20"/>
                                        </p:tgtEl>
                                      </p:cBhvr>
                                    </p:animEffect>
                                  </p:childTnLst>
                                </p:cTn>
                              </p:par>
                            </p:childTnLst>
                          </p:cTn>
                        </p:par>
                        <p:par>
                          <p:cTn id="10" fill="hold">
                            <p:stCondLst>
                              <p:cond delay="1750"/>
                            </p:stCondLst>
                            <p:childTnLst>
                              <p:par>
                                <p:cTn id="11" presetID="42" presetClass="entr" presetSubtype="0" fill="hold" nodeType="afterEffect">
                                  <p:stCondLst>
                                    <p:cond delay="50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1000"/>
                                        <p:tgtEl>
                                          <p:spTgt spid="17"/>
                                        </p:tgtEl>
                                      </p:cBhvr>
                                    </p:animEffect>
                                    <p:anim calcmode="lin" valueType="num">
                                      <p:cBhvr>
                                        <p:cTn id="14" dur="1000" fill="hold"/>
                                        <p:tgtEl>
                                          <p:spTgt spid="17"/>
                                        </p:tgtEl>
                                        <p:attrNameLst>
                                          <p:attrName>ppt_x</p:attrName>
                                        </p:attrNameLst>
                                      </p:cBhvr>
                                      <p:tavLst>
                                        <p:tav tm="0">
                                          <p:val>
                                            <p:strVal val="#ppt_x"/>
                                          </p:val>
                                        </p:tav>
                                        <p:tav tm="100000">
                                          <p:val>
                                            <p:strVal val="#ppt_x"/>
                                          </p:val>
                                        </p:tav>
                                      </p:tavLst>
                                    </p:anim>
                                    <p:anim calcmode="lin" valueType="num">
                                      <p:cBhvr>
                                        <p:cTn id="15" dur="1000" fill="hold"/>
                                        <p:tgtEl>
                                          <p:spTgt spid="17"/>
                                        </p:tgtEl>
                                        <p:attrNameLst>
                                          <p:attrName>ppt_y</p:attrName>
                                        </p:attrNameLst>
                                      </p:cBhvr>
                                      <p:tavLst>
                                        <p:tav tm="0">
                                          <p:val>
                                            <p:strVal val="#ppt_y+.1"/>
                                          </p:val>
                                        </p:tav>
                                        <p:tav tm="100000">
                                          <p:val>
                                            <p:strVal val="#ppt_y"/>
                                          </p:val>
                                        </p:tav>
                                      </p:tavLst>
                                    </p:anim>
                                  </p:childTnLst>
                                </p:cTn>
                              </p:par>
                            </p:childTnLst>
                          </p:cTn>
                        </p:par>
                        <p:par>
                          <p:cTn id="16" fill="hold">
                            <p:stCondLst>
                              <p:cond delay="3250"/>
                            </p:stCondLst>
                            <p:childTnLst>
                              <p:par>
                                <p:cTn id="17" presetID="10" presetClass="entr" presetSubtype="0" fill="hold" grpId="0" nodeType="afterEffect">
                                  <p:stCondLst>
                                    <p:cond delay="500"/>
                                  </p:stCondLst>
                                  <p:childTnLst>
                                    <p:set>
                                      <p:cBhvr>
                                        <p:cTn id="18" dur="1" fill="hold">
                                          <p:stCondLst>
                                            <p:cond delay="0"/>
                                          </p:stCondLst>
                                        </p:cTn>
                                        <p:tgtEl>
                                          <p:spTgt spid="22"/>
                                        </p:tgtEl>
                                        <p:attrNameLst>
                                          <p:attrName>style.visibility</p:attrName>
                                        </p:attrNameLst>
                                      </p:cBhvr>
                                      <p:to>
                                        <p:strVal val="visible"/>
                                      </p:to>
                                    </p:set>
                                    <p:animEffect transition="in" filter="fade">
                                      <p:cBhvr>
                                        <p:cTn id="19" dur="75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Image 31">
            <a:extLst>
              <a:ext uri="{FF2B5EF4-FFF2-40B4-BE49-F238E27FC236}">
                <a16:creationId xmlns:a16="http://schemas.microsoft.com/office/drawing/2014/main" id="{37E653C4-00F3-DEAC-5173-F66B0A29FD3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149214" y="-399832"/>
            <a:ext cx="3266204" cy="2879916"/>
          </a:xfrm>
          <a:prstGeom prst="rect">
            <a:avLst/>
          </a:prstGeom>
        </p:spPr>
      </p:pic>
      <p:pic>
        <p:nvPicPr>
          <p:cNvPr id="4" name="Image 3">
            <a:extLst>
              <a:ext uri="{FF2B5EF4-FFF2-40B4-BE49-F238E27FC236}">
                <a16:creationId xmlns:a16="http://schemas.microsoft.com/office/drawing/2014/main" id="{41BA5F60-29E9-23AE-3399-FED37B0048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6853" y="-1788134"/>
            <a:ext cx="4055959" cy="3576268"/>
          </a:xfrm>
          <a:prstGeom prst="rect">
            <a:avLst/>
          </a:prstGeom>
        </p:spPr>
      </p:pic>
      <p:pic>
        <p:nvPicPr>
          <p:cNvPr id="30" name="Image 29">
            <a:extLst>
              <a:ext uri="{FF2B5EF4-FFF2-40B4-BE49-F238E27FC236}">
                <a16:creationId xmlns:a16="http://schemas.microsoft.com/office/drawing/2014/main" id="{AFC507C4-47E5-DDD6-EA55-3D9C0D6DCB9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3367" y="6260299"/>
            <a:ext cx="2447122" cy="2157705"/>
          </a:xfrm>
          <a:prstGeom prst="rect">
            <a:avLst/>
          </a:prstGeom>
        </p:spPr>
      </p:pic>
      <p:sp>
        <p:nvSpPr>
          <p:cNvPr id="2" name="ZoneTexte 1">
            <a:extLst>
              <a:ext uri="{FF2B5EF4-FFF2-40B4-BE49-F238E27FC236}">
                <a16:creationId xmlns:a16="http://schemas.microsoft.com/office/drawing/2014/main" id="{F1DFE816-A880-4FEC-B3BA-9E12AFF6D6BA}"/>
              </a:ext>
            </a:extLst>
          </p:cNvPr>
          <p:cNvSpPr txBox="1"/>
          <p:nvPr/>
        </p:nvSpPr>
        <p:spPr>
          <a:xfrm>
            <a:off x="6000373" y="4114356"/>
            <a:ext cx="7918938" cy="3046988"/>
          </a:xfrm>
          <a:prstGeom prst="rect">
            <a:avLst/>
          </a:prstGeom>
          <a:noFill/>
        </p:spPr>
        <p:txBody>
          <a:bodyPr wrap="square" rtlCol="0">
            <a:spAutoFit/>
          </a:bodyPr>
          <a:lstStyle/>
          <a:p>
            <a:pPr algn="ctr"/>
            <a:r>
              <a:rPr lang="fr-FR" sz="9600" b="1" cap="all" dirty="0">
                <a:solidFill>
                  <a:schemeClr val="bg1"/>
                </a:solidFill>
                <a:latin typeface="Rubik Medium" panose="00000600000000000000" pitchFamily="2" charset="-79"/>
                <a:cs typeface="Rubik Medium" panose="00000600000000000000" pitchFamily="2" charset="-79"/>
              </a:rPr>
              <a:t>Le</a:t>
            </a:r>
          </a:p>
          <a:p>
            <a:pPr algn="ctr"/>
            <a:r>
              <a:rPr lang="fr-FR" sz="9600" b="1" cap="all" dirty="0" err="1">
                <a:solidFill>
                  <a:schemeClr val="bg1"/>
                </a:solidFill>
                <a:latin typeface="Rubik Medium" panose="00000600000000000000" pitchFamily="2" charset="-79"/>
                <a:cs typeface="Rubik Medium" panose="00000600000000000000" pitchFamily="2" charset="-79"/>
              </a:rPr>
              <a:t>groupE</a:t>
            </a:r>
            <a:endParaRPr lang="fr-FR" sz="9600" b="1" cap="all" dirty="0">
              <a:solidFill>
                <a:schemeClr val="bg1"/>
              </a:solidFill>
              <a:latin typeface="Rubik Medium" panose="00000600000000000000" pitchFamily="2" charset="-79"/>
              <a:cs typeface="Rubik Medium" panose="00000600000000000000" pitchFamily="2" charset="-79"/>
            </a:endParaRPr>
          </a:p>
        </p:txBody>
      </p:sp>
      <p:pic>
        <p:nvPicPr>
          <p:cNvPr id="14" name="Image 13">
            <a:extLst>
              <a:ext uri="{FF2B5EF4-FFF2-40B4-BE49-F238E27FC236}">
                <a16:creationId xmlns:a16="http://schemas.microsoft.com/office/drawing/2014/main" id="{51974199-D5D4-764A-906F-33EB382E5AC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54224" y="6728700"/>
            <a:ext cx="4942191" cy="4357687"/>
          </a:xfrm>
          <a:prstGeom prst="rect">
            <a:avLst/>
          </a:prstGeom>
        </p:spPr>
      </p:pic>
      <p:pic>
        <p:nvPicPr>
          <p:cNvPr id="22" name="Image 21">
            <a:extLst>
              <a:ext uri="{FF2B5EF4-FFF2-40B4-BE49-F238E27FC236}">
                <a16:creationId xmlns:a16="http://schemas.microsoft.com/office/drawing/2014/main" id="{33FB91C3-58E0-0F89-CB97-6BD560F6F20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04236" y="534598"/>
            <a:ext cx="4942191" cy="4357687"/>
          </a:xfrm>
          <a:prstGeom prst="rect">
            <a:avLst/>
          </a:prstGeom>
        </p:spPr>
      </p:pic>
      <p:pic>
        <p:nvPicPr>
          <p:cNvPr id="16" name="Image 15">
            <a:extLst>
              <a:ext uri="{FF2B5EF4-FFF2-40B4-BE49-F238E27FC236}">
                <a16:creationId xmlns:a16="http://schemas.microsoft.com/office/drawing/2014/main" id="{1E596037-7225-CA34-9B34-EFC22035B51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215011" y="3840659"/>
            <a:ext cx="3111148" cy="2743198"/>
          </a:xfrm>
          <a:prstGeom prst="rect">
            <a:avLst/>
          </a:prstGeom>
          <a:effectLst>
            <a:outerShdw blurRad="457200" algn="ctr" rotWithShape="0">
              <a:srgbClr val="000000"/>
            </a:outerShdw>
          </a:effectLst>
        </p:spPr>
      </p:pic>
      <p:pic>
        <p:nvPicPr>
          <p:cNvPr id="18" name="Image 17">
            <a:extLst>
              <a:ext uri="{FF2B5EF4-FFF2-40B4-BE49-F238E27FC236}">
                <a16:creationId xmlns:a16="http://schemas.microsoft.com/office/drawing/2014/main" id="{DF38C6B5-9760-128B-00FD-E3BC1FF4BC8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2930098" y="6432939"/>
            <a:ext cx="4942191" cy="4357687"/>
          </a:xfrm>
          <a:prstGeom prst="rect">
            <a:avLst/>
          </a:prstGeom>
        </p:spPr>
      </p:pic>
      <p:pic>
        <p:nvPicPr>
          <p:cNvPr id="28" name="Image 27">
            <a:extLst>
              <a:ext uri="{FF2B5EF4-FFF2-40B4-BE49-F238E27FC236}">
                <a16:creationId xmlns:a16="http://schemas.microsoft.com/office/drawing/2014/main" id="{2A686DA8-8D95-404C-BE28-592F31F5438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405039" y="9263739"/>
            <a:ext cx="3463381" cy="3053773"/>
          </a:xfrm>
          <a:prstGeom prst="rect">
            <a:avLst/>
          </a:prstGeom>
        </p:spPr>
      </p:pic>
      <p:pic>
        <p:nvPicPr>
          <p:cNvPr id="24" name="Image 23">
            <a:extLst>
              <a:ext uri="{FF2B5EF4-FFF2-40B4-BE49-F238E27FC236}">
                <a16:creationId xmlns:a16="http://schemas.microsoft.com/office/drawing/2014/main" id="{65A478D9-9043-B574-354A-3AFA3091B311}"/>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3184640" y="2631370"/>
            <a:ext cx="2678349" cy="2361585"/>
          </a:xfrm>
          <a:prstGeom prst="rect">
            <a:avLst/>
          </a:prstGeom>
        </p:spPr>
      </p:pic>
      <p:pic>
        <p:nvPicPr>
          <p:cNvPr id="6" name="Image 5">
            <a:extLst>
              <a:ext uri="{FF2B5EF4-FFF2-40B4-BE49-F238E27FC236}">
                <a16:creationId xmlns:a16="http://schemas.microsoft.com/office/drawing/2014/main" id="{668FED96-816C-673E-C32F-E649AA6B008D}"/>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5525464" y="917979"/>
            <a:ext cx="4239775" cy="3738344"/>
          </a:xfrm>
          <a:prstGeom prst="rect">
            <a:avLst/>
          </a:prstGeom>
        </p:spPr>
      </p:pic>
      <p:pic>
        <p:nvPicPr>
          <p:cNvPr id="10" name="Image 9">
            <a:extLst>
              <a:ext uri="{FF2B5EF4-FFF2-40B4-BE49-F238E27FC236}">
                <a16:creationId xmlns:a16="http://schemas.microsoft.com/office/drawing/2014/main" id="{D80890F2-06FB-2BB0-ED5A-94AD86742319}"/>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6503136" y="4218641"/>
            <a:ext cx="3463381" cy="3053773"/>
          </a:xfrm>
          <a:prstGeom prst="rect">
            <a:avLst/>
          </a:prstGeom>
          <a:effectLst>
            <a:outerShdw blurRad="457200" algn="ctr" rotWithShape="0">
              <a:srgbClr val="000000"/>
            </a:outerShdw>
          </a:effectLst>
        </p:spPr>
      </p:pic>
    </p:spTree>
    <p:extLst>
      <p:ext uri="{BB962C8B-B14F-4D97-AF65-F5344CB8AC3E}">
        <p14:creationId xmlns:p14="http://schemas.microsoft.com/office/powerpoint/2010/main" val="559508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p:cTn id="13" dur="500" fill="hold"/>
                                        <p:tgtEl>
                                          <p:spTgt spid="22"/>
                                        </p:tgtEl>
                                        <p:attrNameLst>
                                          <p:attrName>ppt_w</p:attrName>
                                        </p:attrNameLst>
                                      </p:cBhvr>
                                      <p:tavLst>
                                        <p:tav tm="0">
                                          <p:val>
                                            <p:fltVal val="0"/>
                                          </p:val>
                                        </p:tav>
                                        <p:tav tm="100000">
                                          <p:val>
                                            <p:strVal val="#ppt_w"/>
                                          </p:val>
                                        </p:tav>
                                      </p:tavLst>
                                    </p:anim>
                                    <p:anim calcmode="lin" valueType="num">
                                      <p:cBhvr>
                                        <p:cTn id="14" dur="500" fill="hold"/>
                                        <p:tgtEl>
                                          <p:spTgt spid="22"/>
                                        </p:tgtEl>
                                        <p:attrNameLst>
                                          <p:attrName>ppt_h</p:attrName>
                                        </p:attrNameLst>
                                      </p:cBhvr>
                                      <p:tavLst>
                                        <p:tav tm="0">
                                          <p:val>
                                            <p:fltVal val="0"/>
                                          </p:val>
                                        </p:tav>
                                        <p:tav tm="100000">
                                          <p:val>
                                            <p:strVal val="#ppt_h"/>
                                          </p:val>
                                        </p:tav>
                                      </p:tavLst>
                                    </p:anim>
                                    <p:animEffect transition="in" filter="fade">
                                      <p:cBhvr>
                                        <p:cTn id="15" dur="500"/>
                                        <p:tgtEl>
                                          <p:spTgt spid="22"/>
                                        </p:tgtEl>
                                      </p:cBhvr>
                                    </p:animEffect>
                                  </p:childTnLst>
                                </p:cTn>
                              </p:par>
                            </p:childTnLst>
                          </p:cTn>
                        </p:par>
                        <p:par>
                          <p:cTn id="16" fill="hold">
                            <p:stCondLst>
                              <p:cond delay="1500"/>
                            </p:stCondLst>
                            <p:childTnLst>
                              <p:par>
                                <p:cTn id="17" presetID="53" presetClass="entr" presetSubtype="16" fill="hold" nodeType="afterEffect">
                                  <p:stCondLst>
                                    <p:cond delay="0"/>
                                  </p:stCondLst>
                                  <p:childTnLst>
                                    <p:set>
                                      <p:cBhvr>
                                        <p:cTn id="18" dur="1" fill="hold">
                                          <p:stCondLst>
                                            <p:cond delay="0"/>
                                          </p:stCondLst>
                                        </p:cTn>
                                        <p:tgtEl>
                                          <p:spTgt spid="32"/>
                                        </p:tgtEl>
                                        <p:attrNameLst>
                                          <p:attrName>style.visibility</p:attrName>
                                        </p:attrNameLst>
                                      </p:cBhvr>
                                      <p:to>
                                        <p:strVal val="visible"/>
                                      </p:to>
                                    </p:set>
                                    <p:anim calcmode="lin" valueType="num">
                                      <p:cBhvr>
                                        <p:cTn id="19" dur="500" fill="hold"/>
                                        <p:tgtEl>
                                          <p:spTgt spid="32"/>
                                        </p:tgtEl>
                                        <p:attrNameLst>
                                          <p:attrName>ppt_w</p:attrName>
                                        </p:attrNameLst>
                                      </p:cBhvr>
                                      <p:tavLst>
                                        <p:tav tm="0">
                                          <p:val>
                                            <p:fltVal val="0"/>
                                          </p:val>
                                        </p:tav>
                                        <p:tav tm="100000">
                                          <p:val>
                                            <p:strVal val="#ppt_w"/>
                                          </p:val>
                                        </p:tav>
                                      </p:tavLst>
                                    </p:anim>
                                    <p:anim calcmode="lin" valueType="num">
                                      <p:cBhvr>
                                        <p:cTn id="20" dur="500" fill="hold"/>
                                        <p:tgtEl>
                                          <p:spTgt spid="32"/>
                                        </p:tgtEl>
                                        <p:attrNameLst>
                                          <p:attrName>ppt_h</p:attrName>
                                        </p:attrNameLst>
                                      </p:cBhvr>
                                      <p:tavLst>
                                        <p:tav tm="0">
                                          <p:val>
                                            <p:fltVal val="0"/>
                                          </p:val>
                                        </p:tav>
                                        <p:tav tm="100000">
                                          <p:val>
                                            <p:strVal val="#ppt_h"/>
                                          </p:val>
                                        </p:tav>
                                      </p:tavLst>
                                    </p:anim>
                                    <p:animEffect transition="in" filter="fade">
                                      <p:cBhvr>
                                        <p:cTn id="21" dur="500"/>
                                        <p:tgtEl>
                                          <p:spTgt spid="32"/>
                                        </p:tgtEl>
                                      </p:cBhvr>
                                    </p:animEffect>
                                  </p:childTnLst>
                                </p:cTn>
                              </p:par>
                            </p:childTnLst>
                          </p:cTn>
                        </p:par>
                        <p:par>
                          <p:cTn id="22" fill="hold">
                            <p:stCondLst>
                              <p:cond delay="2000"/>
                            </p:stCondLst>
                            <p:childTnLst>
                              <p:par>
                                <p:cTn id="23" presetID="53" presetClass="entr" presetSubtype="16"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 calcmode="lin" valueType="num">
                                      <p:cBhvr>
                                        <p:cTn id="25" dur="500" fill="hold"/>
                                        <p:tgtEl>
                                          <p:spTgt spid="28"/>
                                        </p:tgtEl>
                                        <p:attrNameLst>
                                          <p:attrName>ppt_w</p:attrName>
                                        </p:attrNameLst>
                                      </p:cBhvr>
                                      <p:tavLst>
                                        <p:tav tm="0">
                                          <p:val>
                                            <p:fltVal val="0"/>
                                          </p:val>
                                        </p:tav>
                                        <p:tav tm="100000">
                                          <p:val>
                                            <p:strVal val="#ppt_w"/>
                                          </p:val>
                                        </p:tav>
                                      </p:tavLst>
                                    </p:anim>
                                    <p:anim calcmode="lin" valueType="num">
                                      <p:cBhvr>
                                        <p:cTn id="26" dur="500" fill="hold"/>
                                        <p:tgtEl>
                                          <p:spTgt spid="28"/>
                                        </p:tgtEl>
                                        <p:attrNameLst>
                                          <p:attrName>ppt_h</p:attrName>
                                        </p:attrNameLst>
                                      </p:cBhvr>
                                      <p:tavLst>
                                        <p:tav tm="0">
                                          <p:val>
                                            <p:fltVal val="0"/>
                                          </p:val>
                                        </p:tav>
                                        <p:tav tm="100000">
                                          <p:val>
                                            <p:strVal val="#ppt_h"/>
                                          </p:val>
                                        </p:tav>
                                      </p:tavLst>
                                    </p:anim>
                                    <p:animEffect transition="in" filter="fade">
                                      <p:cBhvr>
                                        <p:cTn id="27" dur="500"/>
                                        <p:tgtEl>
                                          <p:spTgt spid="28"/>
                                        </p:tgtEl>
                                      </p:cBhvr>
                                    </p:animEffect>
                                  </p:childTnLst>
                                </p:cTn>
                              </p:par>
                            </p:childTnLst>
                          </p:cTn>
                        </p:par>
                        <p:par>
                          <p:cTn id="28" fill="hold">
                            <p:stCondLst>
                              <p:cond delay="2500"/>
                            </p:stCondLst>
                            <p:childTnLst>
                              <p:par>
                                <p:cTn id="29" presetID="53" presetClass="entr" presetSubtype="16" fill="hold" nodeType="afterEffect">
                                  <p:stCondLst>
                                    <p:cond delay="0"/>
                                  </p:stCondLst>
                                  <p:childTnLst>
                                    <p:set>
                                      <p:cBhvr>
                                        <p:cTn id="30" dur="1" fill="hold">
                                          <p:stCondLst>
                                            <p:cond delay="0"/>
                                          </p:stCondLst>
                                        </p:cTn>
                                        <p:tgtEl>
                                          <p:spTgt spid="30"/>
                                        </p:tgtEl>
                                        <p:attrNameLst>
                                          <p:attrName>style.visibility</p:attrName>
                                        </p:attrNameLst>
                                      </p:cBhvr>
                                      <p:to>
                                        <p:strVal val="visible"/>
                                      </p:to>
                                    </p:set>
                                    <p:anim calcmode="lin" valueType="num">
                                      <p:cBhvr>
                                        <p:cTn id="31" dur="500" fill="hold"/>
                                        <p:tgtEl>
                                          <p:spTgt spid="30"/>
                                        </p:tgtEl>
                                        <p:attrNameLst>
                                          <p:attrName>ppt_w</p:attrName>
                                        </p:attrNameLst>
                                      </p:cBhvr>
                                      <p:tavLst>
                                        <p:tav tm="0">
                                          <p:val>
                                            <p:fltVal val="0"/>
                                          </p:val>
                                        </p:tav>
                                        <p:tav tm="100000">
                                          <p:val>
                                            <p:strVal val="#ppt_w"/>
                                          </p:val>
                                        </p:tav>
                                      </p:tavLst>
                                    </p:anim>
                                    <p:anim calcmode="lin" valueType="num">
                                      <p:cBhvr>
                                        <p:cTn id="32" dur="500" fill="hold"/>
                                        <p:tgtEl>
                                          <p:spTgt spid="30"/>
                                        </p:tgtEl>
                                        <p:attrNameLst>
                                          <p:attrName>ppt_h</p:attrName>
                                        </p:attrNameLst>
                                      </p:cBhvr>
                                      <p:tavLst>
                                        <p:tav tm="0">
                                          <p:val>
                                            <p:fltVal val="0"/>
                                          </p:val>
                                        </p:tav>
                                        <p:tav tm="100000">
                                          <p:val>
                                            <p:strVal val="#ppt_h"/>
                                          </p:val>
                                        </p:tav>
                                      </p:tavLst>
                                    </p:anim>
                                    <p:animEffect transition="in" filter="fade">
                                      <p:cBhvr>
                                        <p:cTn id="33" dur="500"/>
                                        <p:tgtEl>
                                          <p:spTgt spid="30"/>
                                        </p:tgtEl>
                                      </p:cBhvr>
                                    </p:animEffect>
                                  </p:childTnLst>
                                </p:cTn>
                              </p:par>
                            </p:childTnLst>
                          </p:cTn>
                        </p:par>
                        <p:par>
                          <p:cTn id="34" fill="hold">
                            <p:stCondLst>
                              <p:cond delay="3000"/>
                            </p:stCondLst>
                            <p:childTnLst>
                              <p:par>
                                <p:cTn id="35" presetID="53" presetClass="entr" presetSubtype="16" fill="hold" nodeType="after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p:cTn id="37" dur="500" fill="hold"/>
                                        <p:tgtEl>
                                          <p:spTgt spid="4"/>
                                        </p:tgtEl>
                                        <p:attrNameLst>
                                          <p:attrName>ppt_w</p:attrName>
                                        </p:attrNameLst>
                                      </p:cBhvr>
                                      <p:tavLst>
                                        <p:tav tm="0">
                                          <p:val>
                                            <p:fltVal val="0"/>
                                          </p:val>
                                        </p:tav>
                                        <p:tav tm="100000">
                                          <p:val>
                                            <p:strVal val="#ppt_w"/>
                                          </p:val>
                                        </p:tav>
                                      </p:tavLst>
                                    </p:anim>
                                    <p:anim calcmode="lin" valueType="num">
                                      <p:cBhvr>
                                        <p:cTn id="38" dur="500" fill="hold"/>
                                        <p:tgtEl>
                                          <p:spTgt spid="4"/>
                                        </p:tgtEl>
                                        <p:attrNameLst>
                                          <p:attrName>ppt_h</p:attrName>
                                        </p:attrNameLst>
                                      </p:cBhvr>
                                      <p:tavLst>
                                        <p:tav tm="0">
                                          <p:val>
                                            <p:fltVal val="0"/>
                                          </p:val>
                                        </p:tav>
                                        <p:tav tm="100000">
                                          <p:val>
                                            <p:strVal val="#ppt_h"/>
                                          </p:val>
                                        </p:tav>
                                      </p:tavLst>
                                    </p:anim>
                                    <p:animEffect transition="in" filter="fade">
                                      <p:cBhvr>
                                        <p:cTn id="39" dur="500"/>
                                        <p:tgtEl>
                                          <p:spTgt spid="4"/>
                                        </p:tgtEl>
                                      </p:cBhvr>
                                    </p:animEffect>
                                  </p:childTnLst>
                                </p:cTn>
                              </p:par>
                            </p:childTnLst>
                          </p:cTn>
                        </p:par>
                        <p:par>
                          <p:cTn id="40" fill="hold">
                            <p:stCondLst>
                              <p:cond delay="3500"/>
                            </p:stCondLst>
                            <p:childTnLst>
                              <p:par>
                                <p:cTn id="41" presetID="53" presetClass="entr" presetSubtype="16" fill="hold" nodeType="after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p:cTn id="43" dur="500" fill="hold"/>
                                        <p:tgtEl>
                                          <p:spTgt spid="16"/>
                                        </p:tgtEl>
                                        <p:attrNameLst>
                                          <p:attrName>ppt_w</p:attrName>
                                        </p:attrNameLst>
                                      </p:cBhvr>
                                      <p:tavLst>
                                        <p:tav tm="0">
                                          <p:val>
                                            <p:fltVal val="0"/>
                                          </p:val>
                                        </p:tav>
                                        <p:tav tm="100000">
                                          <p:val>
                                            <p:strVal val="#ppt_w"/>
                                          </p:val>
                                        </p:tav>
                                      </p:tavLst>
                                    </p:anim>
                                    <p:anim calcmode="lin" valueType="num">
                                      <p:cBhvr>
                                        <p:cTn id="44" dur="500" fill="hold"/>
                                        <p:tgtEl>
                                          <p:spTgt spid="16"/>
                                        </p:tgtEl>
                                        <p:attrNameLst>
                                          <p:attrName>ppt_h</p:attrName>
                                        </p:attrNameLst>
                                      </p:cBhvr>
                                      <p:tavLst>
                                        <p:tav tm="0">
                                          <p:val>
                                            <p:fltVal val="0"/>
                                          </p:val>
                                        </p:tav>
                                        <p:tav tm="100000">
                                          <p:val>
                                            <p:strVal val="#ppt_h"/>
                                          </p:val>
                                        </p:tav>
                                      </p:tavLst>
                                    </p:anim>
                                    <p:animEffect transition="in" filter="fade">
                                      <p:cBhvr>
                                        <p:cTn id="45" dur="500"/>
                                        <p:tgtEl>
                                          <p:spTgt spid="16"/>
                                        </p:tgtEl>
                                      </p:cBhvr>
                                    </p:animEffect>
                                  </p:childTnLst>
                                </p:cTn>
                              </p:par>
                            </p:childTnLst>
                          </p:cTn>
                        </p:par>
                        <p:par>
                          <p:cTn id="46" fill="hold">
                            <p:stCondLst>
                              <p:cond delay="4000"/>
                            </p:stCondLst>
                            <p:childTnLst>
                              <p:par>
                                <p:cTn id="47" presetID="53" presetClass="entr" presetSubtype="16" fill="hold" nodeType="afterEffect">
                                  <p:stCondLst>
                                    <p:cond delay="0"/>
                                  </p:stCondLst>
                                  <p:childTnLst>
                                    <p:set>
                                      <p:cBhvr>
                                        <p:cTn id="48" dur="1" fill="hold">
                                          <p:stCondLst>
                                            <p:cond delay="0"/>
                                          </p:stCondLst>
                                        </p:cTn>
                                        <p:tgtEl>
                                          <p:spTgt spid="6"/>
                                        </p:tgtEl>
                                        <p:attrNameLst>
                                          <p:attrName>style.visibility</p:attrName>
                                        </p:attrNameLst>
                                      </p:cBhvr>
                                      <p:to>
                                        <p:strVal val="visible"/>
                                      </p:to>
                                    </p:set>
                                    <p:anim calcmode="lin" valueType="num">
                                      <p:cBhvr>
                                        <p:cTn id="49" dur="500" fill="hold"/>
                                        <p:tgtEl>
                                          <p:spTgt spid="6"/>
                                        </p:tgtEl>
                                        <p:attrNameLst>
                                          <p:attrName>ppt_w</p:attrName>
                                        </p:attrNameLst>
                                      </p:cBhvr>
                                      <p:tavLst>
                                        <p:tav tm="0">
                                          <p:val>
                                            <p:fltVal val="0"/>
                                          </p:val>
                                        </p:tav>
                                        <p:tav tm="100000">
                                          <p:val>
                                            <p:strVal val="#ppt_w"/>
                                          </p:val>
                                        </p:tav>
                                      </p:tavLst>
                                    </p:anim>
                                    <p:anim calcmode="lin" valueType="num">
                                      <p:cBhvr>
                                        <p:cTn id="50" dur="500" fill="hold"/>
                                        <p:tgtEl>
                                          <p:spTgt spid="6"/>
                                        </p:tgtEl>
                                        <p:attrNameLst>
                                          <p:attrName>ppt_h</p:attrName>
                                        </p:attrNameLst>
                                      </p:cBhvr>
                                      <p:tavLst>
                                        <p:tav tm="0">
                                          <p:val>
                                            <p:fltVal val="0"/>
                                          </p:val>
                                        </p:tav>
                                        <p:tav tm="100000">
                                          <p:val>
                                            <p:strVal val="#ppt_h"/>
                                          </p:val>
                                        </p:tav>
                                      </p:tavLst>
                                    </p:anim>
                                    <p:animEffect transition="in" filter="fade">
                                      <p:cBhvr>
                                        <p:cTn id="51" dur="500"/>
                                        <p:tgtEl>
                                          <p:spTgt spid="6"/>
                                        </p:tgtEl>
                                      </p:cBhvr>
                                    </p:animEffect>
                                  </p:childTnLst>
                                </p:cTn>
                              </p:par>
                            </p:childTnLst>
                          </p:cTn>
                        </p:par>
                        <p:par>
                          <p:cTn id="52" fill="hold">
                            <p:stCondLst>
                              <p:cond delay="4500"/>
                            </p:stCondLst>
                            <p:childTnLst>
                              <p:par>
                                <p:cTn id="53" presetID="53" presetClass="entr" presetSubtype="16" fill="hold" nodeType="afterEffect">
                                  <p:stCondLst>
                                    <p:cond delay="0"/>
                                  </p:stCondLst>
                                  <p:childTnLst>
                                    <p:set>
                                      <p:cBhvr>
                                        <p:cTn id="54" dur="1" fill="hold">
                                          <p:stCondLst>
                                            <p:cond delay="0"/>
                                          </p:stCondLst>
                                        </p:cTn>
                                        <p:tgtEl>
                                          <p:spTgt spid="18"/>
                                        </p:tgtEl>
                                        <p:attrNameLst>
                                          <p:attrName>style.visibility</p:attrName>
                                        </p:attrNameLst>
                                      </p:cBhvr>
                                      <p:to>
                                        <p:strVal val="visible"/>
                                      </p:to>
                                    </p:set>
                                    <p:anim calcmode="lin" valueType="num">
                                      <p:cBhvr>
                                        <p:cTn id="55" dur="500" fill="hold"/>
                                        <p:tgtEl>
                                          <p:spTgt spid="18"/>
                                        </p:tgtEl>
                                        <p:attrNameLst>
                                          <p:attrName>ppt_w</p:attrName>
                                        </p:attrNameLst>
                                      </p:cBhvr>
                                      <p:tavLst>
                                        <p:tav tm="0">
                                          <p:val>
                                            <p:fltVal val="0"/>
                                          </p:val>
                                        </p:tav>
                                        <p:tav tm="100000">
                                          <p:val>
                                            <p:strVal val="#ppt_w"/>
                                          </p:val>
                                        </p:tav>
                                      </p:tavLst>
                                    </p:anim>
                                    <p:anim calcmode="lin" valueType="num">
                                      <p:cBhvr>
                                        <p:cTn id="56" dur="500" fill="hold"/>
                                        <p:tgtEl>
                                          <p:spTgt spid="18"/>
                                        </p:tgtEl>
                                        <p:attrNameLst>
                                          <p:attrName>ppt_h</p:attrName>
                                        </p:attrNameLst>
                                      </p:cBhvr>
                                      <p:tavLst>
                                        <p:tav tm="0">
                                          <p:val>
                                            <p:fltVal val="0"/>
                                          </p:val>
                                        </p:tav>
                                        <p:tav tm="100000">
                                          <p:val>
                                            <p:strVal val="#ppt_h"/>
                                          </p:val>
                                        </p:tav>
                                      </p:tavLst>
                                    </p:anim>
                                    <p:animEffect transition="in" filter="fade">
                                      <p:cBhvr>
                                        <p:cTn id="57" dur="500"/>
                                        <p:tgtEl>
                                          <p:spTgt spid="18"/>
                                        </p:tgtEl>
                                      </p:cBhvr>
                                    </p:animEffect>
                                  </p:childTnLst>
                                </p:cTn>
                              </p:par>
                            </p:childTnLst>
                          </p:cTn>
                        </p:par>
                        <p:par>
                          <p:cTn id="58" fill="hold">
                            <p:stCondLst>
                              <p:cond delay="5000"/>
                            </p:stCondLst>
                            <p:childTnLst>
                              <p:par>
                                <p:cTn id="59" presetID="53" presetClass="entr" presetSubtype="16" fill="hold" nodeType="afterEffect">
                                  <p:stCondLst>
                                    <p:cond delay="0"/>
                                  </p:stCondLst>
                                  <p:childTnLst>
                                    <p:set>
                                      <p:cBhvr>
                                        <p:cTn id="60" dur="1" fill="hold">
                                          <p:stCondLst>
                                            <p:cond delay="0"/>
                                          </p:stCondLst>
                                        </p:cTn>
                                        <p:tgtEl>
                                          <p:spTgt spid="14"/>
                                        </p:tgtEl>
                                        <p:attrNameLst>
                                          <p:attrName>style.visibility</p:attrName>
                                        </p:attrNameLst>
                                      </p:cBhvr>
                                      <p:to>
                                        <p:strVal val="visible"/>
                                      </p:to>
                                    </p:set>
                                    <p:anim calcmode="lin" valueType="num">
                                      <p:cBhvr>
                                        <p:cTn id="61" dur="500" fill="hold"/>
                                        <p:tgtEl>
                                          <p:spTgt spid="14"/>
                                        </p:tgtEl>
                                        <p:attrNameLst>
                                          <p:attrName>ppt_w</p:attrName>
                                        </p:attrNameLst>
                                      </p:cBhvr>
                                      <p:tavLst>
                                        <p:tav tm="0">
                                          <p:val>
                                            <p:fltVal val="0"/>
                                          </p:val>
                                        </p:tav>
                                        <p:tav tm="100000">
                                          <p:val>
                                            <p:strVal val="#ppt_w"/>
                                          </p:val>
                                        </p:tav>
                                      </p:tavLst>
                                    </p:anim>
                                    <p:anim calcmode="lin" valueType="num">
                                      <p:cBhvr>
                                        <p:cTn id="62" dur="500" fill="hold"/>
                                        <p:tgtEl>
                                          <p:spTgt spid="14"/>
                                        </p:tgtEl>
                                        <p:attrNameLst>
                                          <p:attrName>ppt_h</p:attrName>
                                        </p:attrNameLst>
                                      </p:cBhvr>
                                      <p:tavLst>
                                        <p:tav tm="0">
                                          <p:val>
                                            <p:fltVal val="0"/>
                                          </p:val>
                                        </p:tav>
                                        <p:tav tm="100000">
                                          <p:val>
                                            <p:strVal val="#ppt_h"/>
                                          </p:val>
                                        </p:tav>
                                      </p:tavLst>
                                    </p:anim>
                                    <p:animEffect transition="in" filter="fade">
                                      <p:cBhvr>
                                        <p:cTn id="63" dur="500"/>
                                        <p:tgtEl>
                                          <p:spTgt spid="14"/>
                                        </p:tgtEl>
                                      </p:cBhvr>
                                    </p:animEffect>
                                  </p:childTnLst>
                                </p:cTn>
                              </p:par>
                            </p:childTnLst>
                          </p:cTn>
                        </p:par>
                        <p:par>
                          <p:cTn id="64" fill="hold">
                            <p:stCondLst>
                              <p:cond delay="5500"/>
                            </p:stCondLst>
                            <p:childTnLst>
                              <p:par>
                                <p:cTn id="65" presetID="53" presetClass="entr" presetSubtype="16" fill="hold" nodeType="afterEffect">
                                  <p:stCondLst>
                                    <p:cond delay="0"/>
                                  </p:stCondLst>
                                  <p:childTnLst>
                                    <p:set>
                                      <p:cBhvr>
                                        <p:cTn id="66" dur="1" fill="hold">
                                          <p:stCondLst>
                                            <p:cond delay="0"/>
                                          </p:stCondLst>
                                        </p:cTn>
                                        <p:tgtEl>
                                          <p:spTgt spid="24"/>
                                        </p:tgtEl>
                                        <p:attrNameLst>
                                          <p:attrName>style.visibility</p:attrName>
                                        </p:attrNameLst>
                                      </p:cBhvr>
                                      <p:to>
                                        <p:strVal val="visible"/>
                                      </p:to>
                                    </p:set>
                                    <p:anim calcmode="lin" valueType="num">
                                      <p:cBhvr>
                                        <p:cTn id="67" dur="500" fill="hold"/>
                                        <p:tgtEl>
                                          <p:spTgt spid="24"/>
                                        </p:tgtEl>
                                        <p:attrNameLst>
                                          <p:attrName>ppt_w</p:attrName>
                                        </p:attrNameLst>
                                      </p:cBhvr>
                                      <p:tavLst>
                                        <p:tav tm="0">
                                          <p:val>
                                            <p:fltVal val="0"/>
                                          </p:val>
                                        </p:tav>
                                        <p:tav tm="100000">
                                          <p:val>
                                            <p:strVal val="#ppt_w"/>
                                          </p:val>
                                        </p:tav>
                                      </p:tavLst>
                                    </p:anim>
                                    <p:anim calcmode="lin" valueType="num">
                                      <p:cBhvr>
                                        <p:cTn id="68" dur="500" fill="hold"/>
                                        <p:tgtEl>
                                          <p:spTgt spid="24"/>
                                        </p:tgtEl>
                                        <p:attrNameLst>
                                          <p:attrName>ppt_h</p:attrName>
                                        </p:attrNameLst>
                                      </p:cBhvr>
                                      <p:tavLst>
                                        <p:tav tm="0">
                                          <p:val>
                                            <p:fltVal val="0"/>
                                          </p:val>
                                        </p:tav>
                                        <p:tav tm="100000">
                                          <p:val>
                                            <p:strVal val="#ppt_h"/>
                                          </p:val>
                                        </p:tav>
                                      </p:tavLst>
                                    </p:anim>
                                    <p:animEffect transition="in" filter="fade">
                                      <p:cBhvr>
                                        <p:cTn id="69" dur="500"/>
                                        <p:tgtEl>
                                          <p:spTgt spid="24"/>
                                        </p:tgtEl>
                                      </p:cBhvr>
                                    </p:animEffect>
                                  </p:childTnLst>
                                </p:cTn>
                              </p:par>
                            </p:childTnLst>
                          </p:cTn>
                        </p:par>
                        <p:par>
                          <p:cTn id="70" fill="hold">
                            <p:stCondLst>
                              <p:cond delay="6000"/>
                            </p:stCondLst>
                            <p:childTnLst>
                              <p:par>
                                <p:cTn id="71" presetID="53" presetClass="entr" presetSubtype="16" fill="hold" nodeType="afterEffect">
                                  <p:stCondLst>
                                    <p:cond delay="0"/>
                                  </p:stCondLst>
                                  <p:childTnLst>
                                    <p:set>
                                      <p:cBhvr>
                                        <p:cTn id="72" dur="1" fill="hold">
                                          <p:stCondLst>
                                            <p:cond delay="0"/>
                                          </p:stCondLst>
                                        </p:cTn>
                                        <p:tgtEl>
                                          <p:spTgt spid="10"/>
                                        </p:tgtEl>
                                        <p:attrNameLst>
                                          <p:attrName>style.visibility</p:attrName>
                                        </p:attrNameLst>
                                      </p:cBhvr>
                                      <p:to>
                                        <p:strVal val="visible"/>
                                      </p:to>
                                    </p:set>
                                    <p:anim calcmode="lin" valueType="num">
                                      <p:cBhvr>
                                        <p:cTn id="73" dur="500" fill="hold"/>
                                        <p:tgtEl>
                                          <p:spTgt spid="10"/>
                                        </p:tgtEl>
                                        <p:attrNameLst>
                                          <p:attrName>ppt_w</p:attrName>
                                        </p:attrNameLst>
                                      </p:cBhvr>
                                      <p:tavLst>
                                        <p:tav tm="0">
                                          <p:val>
                                            <p:fltVal val="0"/>
                                          </p:val>
                                        </p:tav>
                                        <p:tav tm="100000">
                                          <p:val>
                                            <p:strVal val="#ppt_w"/>
                                          </p:val>
                                        </p:tav>
                                      </p:tavLst>
                                    </p:anim>
                                    <p:anim calcmode="lin" valueType="num">
                                      <p:cBhvr>
                                        <p:cTn id="74" dur="500" fill="hold"/>
                                        <p:tgtEl>
                                          <p:spTgt spid="10"/>
                                        </p:tgtEl>
                                        <p:attrNameLst>
                                          <p:attrName>ppt_h</p:attrName>
                                        </p:attrNameLst>
                                      </p:cBhvr>
                                      <p:tavLst>
                                        <p:tav tm="0">
                                          <p:val>
                                            <p:fltVal val="0"/>
                                          </p:val>
                                        </p:tav>
                                        <p:tav tm="100000">
                                          <p:val>
                                            <p:strVal val="#ppt_h"/>
                                          </p:val>
                                        </p:tav>
                                      </p:tavLst>
                                    </p:anim>
                                    <p:animEffect transition="in" filter="fade">
                                      <p:cBhvr>
                                        <p:cTn id="7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Graphique 7">
            <a:extLst>
              <a:ext uri="{FF2B5EF4-FFF2-40B4-BE49-F238E27FC236}">
                <a16:creationId xmlns:a16="http://schemas.microsoft.com/office/drawing/2014/main" id="{D4151D0C-D9DE-4E41-B1A9-FA505ED7A92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758724" y="6185148"/>
            <a:ext cx="3505200" cy="3040980"/>
          </a:xfrm>
          <a:prstGeom prst="rect">
            <a:avLst/>
          </a:prstGeom>
        </p:spPr>
      </p:pic>
      <p:sp>
        <p:nvSpPr>
          <p:cNvPr id="16" name="ZoneTexte 15">
            <a:extLst>
              <a:ext uri="{FF2B5EF4-FFF2-40B4-BE49-F238E27FC236}">
                <a16:creationId xmlns:a16="http://schemas.microsoft.com/office/drawing/2014/main" id="{A03725C7-E213-4732-8C47-5076E0E22E8B}"/>
              </a:ext>
            </a:extLst>
          </p:cNvPr>
          <p:cNvSpPr txBox="1"/>
          <p:nvPr/>
        </p:nvSpPr>
        <p:spPr>
          <a:xfrm>
            <a:off x="3926458" y="6797675"/>
            <a:ext cx="3124200" cy="1815882"/>
          </a:xfrm>
          <a:prstGeom prst="rect">
            <a:avLst/>
          </a:prstGeom>
          <a:noFill/>
        </p:spPr>
        <p:txBody>
          <a:bodyPr wrap="square" rtlCol="0">
            <a:spAutoFit/>
          </a:bodyPr>
          <a:lstStyle/>
          <a:p>
            <a:pPr algn="ctr"/>
            <a:r>
              <a:rPr lang="fr-FR" sz="2800" dirty="0">
                <a:latin typeface="Rubik" panose="00000500000000000000" pitchFamily="2" charset="-79"/>
                <a:cs typeface="Rubik" panose="00000500000000000000" pitchFamily="2" charset="-79"/>
              </a:rPr>
              <a:t>Spécialiste</a:t>
            </a:r>
          </a:p>
          <a:p>
            <a:pPr algn="ctr"/>
            <a:r>
              <a:rPr lang="fr-FR" sz="2800" dirty="0">
                <a:latin typeface="Rubik" panose="00000500000000000000" pitchFamily="2" charset="-79"/>
                <a:cs typeface="Rubik" panose="00000500000000000000" pitchFamily="2" charset="-79"/>
              </a:rPr>
              <a:t>des lubrifiants </a:t>
            </a:r>
          </a:p>
          <a:p>
            <a:pPr algn="ctr"/>
            <a:r>
              <a:rPr lang="fr-FR" sz="2800" dirty="0">
                <a:latin typeface="Rubik" panose="00000500000000000000" pitchFamily="2" charset="-79"/>
                <a:cs typeface="Rubik" panose="00000500000000000000" pitchFamily="2" charset="-79"/>
              </a:rPr>
              <a:t>et fluides spécifiques</a:t>
            </a:r>
          </a:p>
        </p:txBody>
      </p:sp>
      <p:pic>
        <p:nvPicPr>
          <p:cNvPr id="6" name="Graphique 5">
            <a:extLst>
              <a:ext uri="{FF2B5EF4-FFF2-40B4-BE49-F238E27FC236}">
                <a16:creationId xmlns:a16="http://schemas.microsoft.com/office/drawing/2014/main" id="{FC3B4E8B-7B8F-4501-A255-A9FDF5D69BE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684804" y="4508748"/>
            <a:ext cx="3505200" cy="3040980"/>
          </a:xfrm>
          <a:prstGeom prst="rect">
            <a:avLst/>
          </a:prstGeom>
        </p:spPr>
      </p:pic>
      <p:pic>
        <p:nvPicPr>
          <p:cNvPr id="14" name="Graphique 13">
            <a:extLst>
              <a:ext uri="{FF2B5EF4-FFF2-40B4-BE49-F238E27FC236}">
                <a16:creationId xmlns:a16="http://schemas.microsoft.com/office/drawing/2014/main" id="{52052B62-4577-4EEB-8B07-A49E310B284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00044" y="7854289"/>
            <a:ext cx="3505200" cy="3040980"/>
          </a:xfrm>
          <a:prstGeom prst="rect">
            <a:avLst/>
          </a:prstGeom>
        </p:spPr>
      </p:pic>
      <p:pic>
        <p:nvPicPr>
          <p:cNvPr id="11" name="Graphique 10">
            <a:extLst>
              <a:ext uri="{FF2B5EF4-FFF2-40B4-BE49-F238E27FC236}">
                <a16:creationId xmlns:a16="http://schemas.microsoft.com/office/drawing/2014/main" id="{52049E2B-32F6-45CC-84EE-64A55175DB0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2536964" y="4508748"/>
            <a:ext cx="3505200" cy="3040980"/>
          </a:xfrm>
          <a:prstGeom prst="rect">
            <a:avLst/>
          </a:prstGeom>
        </p:spPr>
      </p:pic>
      <p:sp>
        <p:nvSpPr>
          <p:cNvPr id="19" name="ZoneTexte 18">
            <a:extLst>
              <a:ext uri="{FF2B5EF4-FFF2-40B4-BE49-F238E27FC236}">
                <a16:creationId xmlns:a16="http://schemas.microsoft.com/office/drawing/2014/main" id="{18B3307B-8304-4FED-BED1-69AAACAF6337}"/>
              </a:ext>
            </a:extLst>
          </p:cNvPr>
          <p:cNvSpPr txBox="1"/>
          <p:nvPr/>
        </p:nvSpPr>
        <p:spPr>
          <a:xfrm>
            <a:off x="12727464" y="4703915"/>
            <a:ext cx="3124200" cy="2677656"/>
          </a:xfrm>
          <a:prstGeom prst="rect">
            <a:avLst/>
          </a:prstGeom>
          <a:noFill/>
        </p:spPr>
        <p:txBody>
          <a:bodyPr wrap="square" rtlCol="0">
            <a:spAutoFit/>
          </a:bodyPr>
          <a:lstStyle/>
          <a:p>
            <a:pPr algn="ctr"/>
            <a:r>
              <a:rPr lang="fr-FR" sz="2800" dirty="0">
                <a:latin typeface="Rubik" panose="00000500000000000000" pitchFamily="2" charset="-79"/>
                <a:cs typeface="Rubik" panose="00000500000000000000" pitchFamily="2" charset="-79"/>
              </a:rPr>
              <a:t>Lignes de production entièrement automatisées </a:t>
            </a:r>
          </a:p>
          <a:p>
            <a:pPr algn="ctr"/>
            <a:r>
              <a:rPr lang="fr-FR" sz="2800" dirty="0">
                <a:latin typeface="Rubik" panose="00000500000000000000" pitchFamily="2" charset="-79"/>
                <a:cs typeface="Rubik" panose="00000500000000000000" pitchFamily="2" charset="-79"/>
              </a:rPr>
              <a:t>&amp; équipées de caméras​</a:t>
            </a:r>
          </a:p>
        </p:txBody>
      </p:sp>
      <p:pic>
        <p:nvPicPr>
          <p:cNvPr id="7" name="Graphique 6">
            <a:extLst>
              <a:ext uri="{FF2B5EF4-FFF2-40B4-BE49-F238E27FC236}">
                <a16:creationId xmlns:a16="http://schemas.microsoft.com/office/drawing/2014/main" id="{7A4A44EE-9C85-4169-960D-FBC96B4CA5C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10884" y="2851972"/>
            <a:ext cx="3505200" cy="3040980"/>
          </a:xfrm>
          <a:prstGeom prst="rect">
            <a:avLst/>
          </a:prstGeom>
        </p:spPr>
      </p:pic>
      <p:sp>
        <p:nvSpPr>
          <p:cNvPr id="20" name="ZoneTexte 19">
            <a:extLst>
              <a:ext uri="{FF2B5EF4-FFF2-40B4-BE49-F238E27FC236}">
                <a16:creationId xmlns:a16="http://schemas.microsoft.com/office/drawing/2014/main" id="{16E9D79E-1DBA-40A4-836C-F83722177C0C}"/>
              </a:ext>
            </a:extLst>
          </p:cNvPr>
          <p:cNvSpPr txBox="1"/>
          <p:nvPr/>
        </p:nvSpPr>
        <p:spPr>
          <a:xfrm>
            <a:off x="9748044" y="2911475"/>
            <a:ext cx="3124200" cy="2923877"/>
          </a:xfrm>
          <a:prstGeom prst="rect">
            <a:avLst/>
          </a:prstGeom>
          <a:noFill/>
        </p:spPr>
        <p:txBody>
          <a:bodyPr wrap="square" rtlCol="0">
            <a:spAutoFit/>
          </a:bodyPr>
          <a:lstStyle/>
          <a:p>
            <a:pPr algn="ctr" fontAlgn="base"/>
            <a:r>
              <a:rPr lang="fr-FR" sz="2400" dirty="0">
                <a:latin typeface="Rubik" panose="00000500000000000000" pitchFamily="2" charset="-79"/>
                <a:cs typeface="Rubik" panose="00000500000000000000" pitchFamily="2" charset="-79"/>
              </a:rPr>
              <a:t>- Mélangeur </a:t>
            </a:r>
          </a:p>
          <a:p>
            <a:pPr algn="ctr" fontAlgn="base"/>
            <a:r>
              <a:rPr lang="fr-FR" sz="2400" dirty="0">
                <a:latin typeface="Rubik" panose="00000500000000000000" pitchFamily="2" charset="-79"/>
                <a:cs typeface="Rubik" panose="00000500000000000000" pitchFamily="2" charset="-79"/>
              </a:rPr>
              <a:t>en ligne : </a:t>
            </a:r>
          </a:p>
          <a:p>
            <a:pPr algn="ctr" fontAlgn="base"/>
            <a:r>
              <a:rPr lang="fr-FR" sz="3200" dirty="0">
                <a:latin typeface="Rubik Medium" panose="00000600000000000000" pitchFamily="2" charset="-79"/>
                <a:cs typeface="Rubik Medium" panose="00000600000000000000" pitchFamily="2" charset="-79"/>
              </a:rPr>
              <a:t>20 000L</a:t>
            </a:r>
            <a:r>
              <a:rPr lang="fr-FR" sz="2400" dirty="0">
                <a:latin typeface="Rubik" panose="00000500000000000000" pitchFamily="2" charset="-79"/>
                <a:cs typeface="Rubik" panose="00000500000000000000" pitchFamily="2" charset="-79"/>
              </a:rPr>
              <a:t>/heure</a:t>
            </a:r>
            <a:r>
              <a:rPr lang="en-US" sz="2400" dirty="0">
                <a:latin typeface="Rubik" panose="00000500000000000000" pitchFamily="2" charset="-79"/>
                <a:cs typeface="Rubik" panose="00000500000000000000" pitchFamily="2" charset="-79"/>
              </a:rPr>
              <a:t>​</a:t>
            </a:r>
          </a:p>
          <a:p>
            <a:pPr algn="ctr" fontAlgn="base"/>
            <a:r>
              <a:rPr lang="fr-FR" sz="2400" dirty="0">
                <a:latin typeface="Rubik" panose="00000500000000000000" pitchFamily="2" charset="-79"/>
                <a:cs typeface="Rubik" panose="00000500000000000000" pitchFamily="2" charset="-79"/>
              </a:rPr>
              <a:t>- 15 chaînes de</a:t>
            </a:r>
          </a:p>
          <a:p>
            <a:pPr algn="ctr" fontAlgn="base"/>
            <a:r>
              <a:rPr lang="fr-FR" sz="2400" dirty="0">
                <a:latin typeface="Rubik" panose="00000500000000000000" pitchFamily="2" charset="-79"/>
                <a:cs typeface="Rubik" panose="00000500000000000000" pitchFamily="2" charset="-79"/>
              </a:rPr>
              <a:t>conditionnement :</a:t>
            </a:r>
          </a:p>
          <a:p>
            <a:pPr algn="ctr" fontAlgn="base"/>
            <a:r>
              <a:rPr lang="fr-FR" sz="3200" dirty="0">
                <a:latin typeface="Rubik Medium" panose="00000600000000000000" pitchFamily="2" charset="-79"/>
                <a:cs typeface="Rubik Medium" panose="00000600000000000000" pitchFamily="2" charset="-79"/>
              </a:rPr>
              <a:t>1500 bidons</a:t>
            </a:r>
          </a:p>
          <a:p>
            <a:pPr algn="ctr" fontAlgn="base"/>
            <a:r>
              <a:rPr lang="fr-FR" sz="2400" dirty="0">
                <a:latin typeface="Rubik" panose="00000500000000000000" pitchFamily="2" charset="-79"/>
                <a:cs typeface="Rubik" panose="00000500000000000000" pitchFamily="2" charset="-79"/>
              </a:rPr>
              <a:t>/heure</a:t>
            </a:r>
            <a:r>
              <a:rPr lang="en-US" sz="2400" dirty="0">
                <a:latin typeface="Rubik" panose="00000500000000000000" pitchFamily="2" charset="-79"/>
                <a:cs typeface="Rubik" panose="00000500000000000000" pitchFamily="2" charset="-79"/>
              </a:rPr>
              <a:t>​</a:t>
            </a:r>
          </a:p>
        </p:txBody>
      </p:sp>
      <p:pic>
        <p:nvPicPr>
          <p:cNvPr id="9" name="Graphique 8">
            <a:extLst>
              <a:ext uri="{FF2B5EF4-FFF2-40B4-BE49-F238E27FC236}">
                <a16:creationId xmlns:a16="http://schemas.microsoft.com/office/drawing/2014/main" id="{F904EDA9-FE25-4640-B915-3F5C32246D7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10884" y="6185148"/>
            <a:ext cx="3505200" cy="3040980"/>
          </a:xfrm>
          <a:prstGeom prst="rect">
            <a:avLst/>
          </a:prstGeom>
        </p:spPr>
      </p:pic>
      <p:sp>
        <p:nvSpPr>
          <p:cNvPr id="28" name="Rectangle 27">
            <a:extLst>
              <a:ext uri="{FF2B5EF4-FFF2-40B4-BE49-F238E27FC236}">
                <a16:creationId xmlns:a16="http://schemas.microsoft.com/office/drawing/2014/main" id="{6C5BA7A8-451F-4140-A0F7-6175A7F6A959}"/>
              </a:ext>
            </a:extLst>
          </p:cNvPr>
          <p:cNvSpPr/>
          <p:nvPr/>
        </p:nvSpPr>
        <p:spPr>
          <a:xfrm>
            <a:off x="974153" y="1658257"/>
            <a:ext cx="4354291" cy="646331"/>
          </a:xfrm>
          <a:prstGeom prst="rect">
            <a:avLst/>
          </a:prstGeom>
        </p:spPr>
        <p:txBody>
          <a:bodyPr wrap="square">
            <a:spAutoFit/>
          </a:bodyPr>
          <a:lstStyle/>
          <a:p>
            <a:r>
              <a:rPr lang="fr-FR" sz="3600" spc="-5">
                <a:latin typeface="Rubik Black" panose="00000A00000000000000" pitchFamily="2" charset="-79"/>
                <a:cs typeface="Rubik Black" panose="00000A00000000000000" pitchFamily="2" charset="-79"/>
              </a:rPr>
              <a:t>NOS AXES FORTS</a:t>
            </a:r>
          </a:p>
        </p:txBody>
      </p:sp>
      <p:pic>
        <p:nvPicPr>
          <p:cNvPr id="23" name="Graphique 22">
            <a:extLst>
              <a:ext uri="{FF2B5EF4-FFF2-40B4-BE49-F238E27FC236}">
                <a16:creationId xmlns:a16="http://schemas.microsoft.com/office/drawing/2014/main" id="{E0BF93BE-30C7-4324-B175-F1E3AA10777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86556" y="1463675"/>
            <a:ext cx="1264517" cy="1097047"/>
          </a:xfrm>
          <a:prstGeom prst="rect">
            <a:avLst/>
          </a:prstGeom>
        </p:spPr>
      </p:pic>
      <p:pic>
        <p:nvPicPr>
          <p:cNvPr id="24" name="Graphique 23">
            <a:extLst>
              <a:ext uri="{FF2B5EF4-FFF2-40B4-BE49-F238E27FC236}">
                <a16:creationId xmlns:a16="http://schemas.microsoft.com/office/drawing/2014/main" id="{7E65203D-2709-4D45-9F44-CFA13B6A3C1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463044" y="6115968"/>
            <a:ext cx="3505200" cy="3040980"/>
          </a:xfrm>
          <a:prstGeom prst="rect">
            <a:avLst/>
          </a:prstGeom>
        </p:spPr>
      </p:pic>
      <p:grpSp>
        <p:nvGrpSpPr>
          <p:cNvPr id="42" name="Groupe 41">
            <a:extLst>
              <a:ext uri="{FF2B5EF4-FFF2-40B4-BE49-F238E27FC236}">
                <a16:creationId xmlns:a16="http://schemas.microsoft.com/office/drawing/2014/main" id="{D92E9B15-C21B-49F7-8D93-7CE9C52A2C3F}"/>
              </a:ext>
            </a:extLst>
          </p:cNvPr>
          <p:cNvGrpSpPr/>
          <p:nvPr/>
        </p:nvGrpSpPr>
        <p:grpSpPr>
          <a:xfrm>
            <a:off x="15653544" y="6409281"/>
            <a:ext cx="3124200" cy="2442867"/>
            <a:chOff x="15653544" y="6107408"/>
            <a:chExt cx="3124200" cy="2442867"/>
          </a:xfrm>
        </p:grpSpPr>
        <p:sp>
          <p:nvSpPr>
            <p:cNvPr id="25" name="ZoneTexte 24">
              <a:extLst>
                <a:ext uri="{FF2B5EF4-FFF2-40B4-BE49-F238E27FC236}">
                  <a16:creationId xmlns:a16="http://schemas.microsoft.com/office/drawing/2014/main" id="{B6A35A14-734A-4B20-9840-E255C73CB9A7}"/>
                </a:ext>
              </a:extLst>
            </p:cNvPr>
            <p:cNvSpPr txBox="1"/>
            <p:nvPr/>
          </p:nvSpPr>
          <p:spPr>
            <a:xfrm>
              <a:off x="15653544" y="6107408"/>
              <a:ext cx="3124200" cy="1384995"/>
            </a:xfrm>
            <a:prstGeom prst="rect">
              <a:avLst/>
            </a:prstGeom>
            <a:noFill/>
          </p:spPr>
          <p:txBody>
            <a:bodyPr wrap="square" rtlCol="0">
              <a:spAutoFit/>
            </a:bodyPr>
            <a:lstStyle/>
            <a:p>
              <a:pPr algn="ctr"/>
              <a:r>
                <a:rPr lang="fr-FR" sz="2800" dirty="0">
                  <a:latin typeface="Rubik" panose="00000500000000000000" pitchFamily="2" charset="-79"/>
                  <a:cs typeface="Rubik" panose="00000500000000000000" pitchFamily="2" charset="-79"/>
                </a:rPr>
                <a:t>Traçabilité</a:t>
              </a:r>
            </a:p>
            <a:p>
              <a:pPr algn="ctr"/>
              <a:r>
                <a:rPr lang="fr-FR" sz="2800" dirty="0">
                  <a:latin typeface="Rubik" panose="00000500000000000000" pitchFamily="2" charset="-79"/>
                  <a:cs typeface="Rubik" panose="00000500000000000000" pitchFamily="2" charset="-79"/>
                </a:rPr>
                <a:t>de chaque produit</a:t>
              </a:r>
            </a:p>
          </p:txBody>
        </p:sp>
        <p:pic>
          <p:nvPicPr>
            <p:cNvPr id="35" name="Graphique 34">
              <a:extLst>
                <a:ext uri="{FF2B5EF4-FFF2-40B4-BE49-F238E27FC236}">
                  <a16:creationId xmlns:a16="http://schemas.microsoft.com/office/drawing/2014/main" id="{45C0A400-85C2-4A90-B1FB-3F51C9C982E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6739394" y="7654925"/>
              <a:ext cx="952500" cy="895350"/>
            </a:xfrm>
            <a:prstGeom prst="rect">
              <a:avLst/>
            </a:prstGeom>
          </p:spPr>
        </p:pic>
      </p:grpSp>
      <p:pic>
        <p:nvPicPr>
          <p:cNvPr id="4" name="Graphique 3">
            <a:extLst>
              <a:ext uri="{FF2B5EF4-FFF2-40B4-BE49-F238E27FC236}">
                <a16:creationId xmlns:a16="http://schemas.microsoft.com/office/drawing/2014/main" id="{A566327E-15D7-49DD-BAAD-34D295504F3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32644" y="4589207"/>
            <a:ext cx="3505200" cy="3040980"/>
          </a:xfrm>
          <a:prstGeom prst="rect">
            <a:avLst/>
          </a:prstGeom>
        </p:spPr>
      </p:pic>
      <p:grpSp>
        <p:nvGrpSpPr>
          <p:cNvPr id="41" name="Groupe 40">
            <a:extLst>
              <a:ext uri="{FF2B5EF4-FFF2-40B4-BE49-F238E27FC236}">
                <a16:creationId xmlns:a16="http://schemas.microsoft.com/office/drawing/2014/main" id="{C0339451-0B14-4E98-AAAF-232C854D0E1D}"/>
              </a:ext>
            </a:extLst>
          </p:cNvPr>
          <p:cNvGrpSpPr/>
          <p:nvPr/>
        </p:nvGrpSpPr>
        <p:grpSpPr>
          <a:xfrm>
            <a:off x="898039" y="5314969"/>
            <a:ext cx="3420394" cy="1751446"/>
            <a:chOff x="898039" y="4977036"/>
            <a:chExt cx="3420394" cy="1751446"/>
          </a:xfrm>
        </p:grpSpPr>
        <p:sp>
          <p:nvSpPr>
            <p:cNvPr id="39" name="ZoneTexte 38">
              <a:extLst>
                <a:ext uri="{FF2B5EF4-FFF2-40B4-BE49-F238E27FC236}">
                  <a16:creationId xmlns:a16="http://schemas.microsoft.com/office/drawing/2014/main" id="{4456C4A2-8D26-4A8E-B9A2-21C8F1E36FE6}"/>
                </a:ext>
              </a:extLst>
            </p:cNvPr>
            <p:cNvSpPr txBox="1"/>
            <p:nvPr/>
          </p:nvSpPr>
          <p:spPr>
            <a:xfrm>
              <a:off x="898039" y="4977036"/>
              <a:ext cx="3420394" cy="954107"/>
            </a:xfrm>
            <a:prstGeom prst="rect">
              <a:avLst/>
            </a:prstGeom>
            <a:noFill/>
          </p:spPr>
          <p:txBody>
            <a:bodyPr wrap="square" rtlCol="0">
              <a:spAutoFit/>
            </a:bodyPr>
            <a:lstStyle/>
            <a:p>
              <a:pPr algn="ctr"/>
              <a:r>
                <a:rPr lang="fr-FR" sz="2800" dirty="0">
                  <a:latin typeface="Rubik" panose="00000500000000000000" pitchFamily="2" charset="-79"/>
                  <a:cs typeface="Rubik" panose="00000500000000000000" pitchFamily="2" charset="-79"/>
                </a:rPr>
                <a:t>100%</a:t>
              </a:r>
            </a:p>
            <a:p>
              <a:pPr algn="ctr"/>
              <a:r>
                <a:rPr lang="fr-FR" sz="2800" dirty="0">
                  <a:latin typeface="Rubik" panose="00000500000000000000" pitchFamily="2" charset="-79"/>
                  <a:cs typeface="Rubik" panose="00000500000000000000" pitchFamily="2" charset="-79"/>
                </a:rPr>
                <a:t>Made in France</a:t>
              </a:r>
            </a:p>
          </p:txBody>
        </p:sp>
        <p:pic>
          <p:nvPicPr>
            <p:cNvPr id="40" name="Image 39">
              <a:extLst>
                <a:ext uri="{FF2B5EF4-FFF2-40B4-BE49-F238E27FC236}">
                  <a16:creationId xmlns:a16="http://schemas.microsoft.com/office/drawing/2014/main" id="{F65540B9-8E3E-402A-A372-49F7D5BBA16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124036" y="6078742"/>
              <a:ext cx="1026292" cy="649740"/>
            </a:xfrm>
            <a:prstGeom prst="rect">
              <a:avLst/>
            </a:prstGeom>
            <a:ln>
              <a:noFill/>
            </a:ln>
            <a:effectLst>
              <a:outerShdw blurRad="292100" dist="139700" dir="2700000" algn="tl" rotWithShape="0">
                <a:srgbClr val="333333">
                  <a:alpha val="65000"/>
                </a:srgbClr>
              </a:outerShdw>
            </a:effectLst>
          </p:spPr>
        </p:pic>
      </p:grpSp>
      <p:grpSp>
        <p:nvGrpSpPr>
          <p:cNvPr id="3" name="Groupe 2">
            <a:extLst>
              <a:ext uri="{FF2B5EF4-FFF2-40B4-BE49-F238E27FC236}">
                <a16:creationId xmlns:a16="http://schemas.microsoft.com/office/drawing/2014/main" id="{F364571E-0AC6-4A92-BAE3-1EB96C2DE83A}"/>
              </a:ext>
            </a:extLst>
          </p:cNvPr>
          <p:cNvGrpSpPr/>
          <p:nvPr/>
        </p:nvGrpSpPr>
        <p:grpSpPr>
          <a:xfrm>
            <a:off x="6436759" y="4720927"/>
            <a:ext cx="3938524" cy="2693252"/>
            <a:chOff x="6436759" y="4419054"/>
            <a:chExt cx="3938524" cy="2693252"/>
          </a:xfrm>
        </p:grpSpPr>
        <p:sp>
          <p:nvSpPr>
            <p:cNvPr id="17" name="ZoneTexte 16">
              <a:extLst>
                <a:ext uri="{FF2B5EF4-FFF2-40B4-BE49-F238E27FC236}">
                  <a16:creationId xmlns:a16="http://schemas.microsoft.com/office/drawing/2014/main" id="{0264777C-6AB4-49DE-B987-4B0DB65B5BA9}"/>
                </a:ext>
              </a:extLst>
            </p:cNvPr>
            <p:cNvSpPr txBox="1"/>
            <p:nvPr/>
          </p:nvSpPr>
          <p:spPr>
            <a:xfrm>
              <a:off x="6436759" y="4419054"/>
              <a:ext cx="3938524" cy="2000548"/>
            </a:xfrm>
            <a:prstGeom prst="rect">
              <a:avLst/>
            </a:prstGeom>
            <a:noFill/>
          </p:spPr>
          <p:txBody>
            <a:bodyPr wrap="square" rtlCol="0">
              <a:spAutoFit/>
            </a:bodyPr>
            <a:lstStyle/>
            <a:p>
              <a:pPr algn="ctr"/>
              <a:r>
                <a:rPr lang="fr-FR" sz="2800" dirty="0">
                  <a:latin typeface="Rubik Medium" panose="00000600000000000000" pitchFamily="2" charset="-79"/>
                  <a:cs typeface="Rubik Medium" panose="00000600000000000000" pitchFamily="2" charset="-79"/>
                </a:rPr>
                <a:t>Capacité de</a:t>
              </a:r>
            </a:p>
            <a:p>
              <a:pPr algn="ctr"/>
              <a:r>
                <a:rPr lang="fr-FR" sz="2800" dirty="0">
                  <a:latin typeface="Rubik Medium" panose="00000600000000000000" pitchFamily="2" charset="-79"/>
                  <a:cs typeface="Rubik Medium" panose="00000600000000000000" pitchFamily="2" charset="-79"/>
                </a:rPr>
                <a:t>production :</a:t>
              </a:r>
            </a:p>
            <a:p>
              <a:pPr algn="ctr"/>
              <a:r>
                <a:rPr lang="fr-FR" sz="4000" dirty="0">
                  <a:latin typeface="Rubik Medium" panose="00000600000000000000" pitchFamily="2" charset="-79"/>
                  <a:cs typeface="Rubik Medium" panose="00000600000000000000" pitchFamily="2" charset="-79"/>
                </a:rPr>
                <a:t>130,000</a:t>
              </a:r>
              <a:r>
                <a:rPr lang="fr-FR" sz="2800" dirty="0">
                  <a:latin typeface="Rubik" panose="00000500000000000000" pitchFamily="2" charset="-79"/>
                  <a:cs typeface="Rubik" panose="00000500000000000000" pitchFamily="2" charset="-79"/>
                </a:rPr>
                <a:t> </a:t>
              </a:r>
              <a:br>
                <a:rPr lang="fr-FR" sz="2800" dirty="0">
                  <a:latin typeface="Rubik" panose="00000500000000000000" pitchFamily="2" charset="-79"/>
                  <a:cs typeface="Rubik" panose="00000500000000000000" pitchFamily="2" charset="-79"/>
                </a:rPr>
              </a:br>
              <a:r>
                <a:rPr lang="fr-FR" sz="2800" dirty="0">
                  <a:latin typeface="Rubik" panose="00000500000000000000" pitchFamily="2" charset="-79"/>
                  <a:cs typeface="Rubik" panose="00000500000000000000" pitchFamily="2" charset="-79"/>
                </a:rPr>
                <a:t>tonnes par an</a:t>
              </a:r>
            </a:p>
          </p:txBody>
        </p:sp>
        <p:pic>
          <p:nvPicPr>
            <p:cNvPr id="29" name="Graphique 28">
              <a:extLst>
                <a:ext uri="{FF2B5EF4-FFF2-40B4-BE49-F238E27FC236}">
                  <a16:creationId xmlns:a16="http://schemas.microsoft.com/office/drawing/2014/main" id="{A7F5ED69-6AFD-4A6F-8DB9-040BD54D021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978862" y="6419602"/>
              <a:ext cx="1007182" cy="692704"/>
            </a:xfrm>
            <a:prstGeom prst="rect">
              <a:avLst/>
            </a:prstGeom>
          </p:spPr>
        </p:pic>
      </p:grpSp>
      <p:grpSp>
        <p:nvGrpSpPr>
          <p:cNvPr id="10" name="Groupe 9">
            <a:extLst>
              <a:ext uri="{FF2B5EF4-FFF2-40B4-BE49-F238E27FC236}">
                <a16:creationId xmlns:a16="http://schemas.microsoft.com/office/drawing/2014/main" id="{CD3E1A72-C889-4D4A-B976-82FB91EA7C5A}"/>
              </a:ext>
            </a:extLst>
          </p:cNvPr>
          <p:cNvGrpSpPr/>
          <p:nvPr/>
        </p:nvGrpSpPr>
        <p:grpSpPr>
          <a:xfrm>
            <a:off x="9726075" y="6548345"/>
            <a:ext cx="3124200" cy="2263801"/>
            <a:chOff x="9748044" y="6343402"/>
            <a:chExt cx="3124200" cy="2263801"/>
          </a:xfrm>
        </p:grpSpPr>
        <p:sp>
          <p:nvSpPr>
            <p:cNvPr id="21" name="ZoneTexte 20">
              <a:extLst>
                <a:ext uri="{FF2B5EF4-FFF2-40B4-BE49-F238E27FC236}">
                  <a16:creationId xmlns:a16="http://schemas.microsoft.com/office/drawing/2014/main" id="{C3218322-0A97-4896-8D8B-03156CB3DF00}"/>
                </a:ext>
              </a:extLst>
            </p:cNvPr>
            <p:cNvSpPr txBox="1"/>
            <p:nvPr/>
          </p:nvSpPr>
          <p:spPr>
            <a:xfrm>
              <a:off x="9748044" y="6343402"/>
              <a:ext cx="3124200" cy="1354217"/>
            </a:xfrm>
            <a:prstGeom prst="rect">
              <a:avLst/>
            </a:prstGeom>
            <a:noFill/>
          </p:spPr>
          <p:txBody>
            <a:bodyPr wrap="square" rtlCol="0">
              <a:spAutoFit/>
            </a:bodyPr>
            <a:lstStyle/>
            <a:p>
              <a:pPr algn="ctr"/>
              <a:r>
                <a:rPr lang="fr-FR" sz="5400" dirty="0">
                  <a:latin typeface="Rubik Medium" panose="00000600000000000000" pitchFamily="2" charset="-79"/>
                  <a:cs typeface="Rubik Medium" panose="00000600000000000000" pitchFamily="2" charset="-79"/>
                </a:rPr>
                <a:t>+70</a:t>
              </a:r>
            </a:p>
            <a:p>
              <a:pPr algn="ctr"/>
              <a:r>
                <a:rPr lang="fr-FR" sz="2800" dirty="0">
                  <a:latin typeface="Rubik" panose="00000500000000000000" pitchFamily="2" charset="-79"/>
                  <a:cs typeface="Rubik" panose="00000500000000000000" pitchFamily="2" charset="-79"/>
                </a:rPr>
                <a:t>pays</a:t>
              </a:r>
            </a:p>
          </p:txBody>
        </p:sp>
        <p:pic>
          <p:nvPicPr>
            <p:cNvPr id="30" name="Graphique 29">
              <a:extLst>
                <a:ext uri="{FF2B5EF4-FFF2-40B4-BE49-F238E27FC236}">
                  <a16:creationId xmlns:a16="http://schemas.microsoft.com/office/drawing/2014/main" id="{0649CD20-FEDF-4039-8458-4E7A6B14BBA4}"/>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975276" y="7839837"/>
              <a:ext cx="767366" cy="767366"/>
            </a:xfrm>
            <a:prstGeom prst="rect">
              <a:avLst/>
            </a:prstGeom>
          </p:spPr>
        </p:pic>
      </p:grpSp>
      <p:pic>
        <p:nvPicPr>
          <p:cNvPr id="15" name="Image 14">
            <a:extLst>
              <a:ext uri="{FF2B5EF4-FFF2-40B4-BE49-F238E27FC236}">
                <a16:creationId xmlns:a16="http://schemas.microsoft.com/office/drawing/2014/main" id="{23F8A4AE-0CB0-4595-9222-BF124099DC17}"/>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02823" y="7894959"/>
            <a:ext cx="3702615" cy="3036144"/>
          </a:xfrm>
          <a:prstGeom prst="rect">
            <a:avLst/>
          </a:prstGeom>
        </p:spPr>
      </p:pic>
      <p:pic>
        <p:nvPicPr>
          <p:cNvPr id="27" name="Image 26">
            <a:extLst>
              <a:ext uri="{FF2B5EF4-FFF2-40B4-BE49-F238E27FC236}">
                <a16:creationId xmlns:a16="http://schemas.microsoft.com/office/drawing/2014/main" id="{D7E15230-73D4-4B99-984B-B78036B99124}"/>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5418028" y="2835275"/>
            <a:ext cx="3702616" cy="3036145"/>
          </a:xfrm>
          <a:prstGeom prst="rect">
            <a:avLst/>
          </a:prstGeom>
        </p:spPr>
      </p:pic>
      <p:pic>
        <p:nvPicPr>
          <p:cNvPr id="33" name="Image 32">
            <a:extLst>
              <a:ext uri="{FF2B5EF4-FFF2-40B4-BE49-F238E27FC236}">
                <a16:creationId xmlns:a16="http://schemas.microsoft.com/office/drawing/2014/main" id="{F043FBB5-4051-420B-86CE-9530AE5335DF}"/>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660016" y="2835275"/>
            <a:ext cx="3702617" cy="3036145"/>
          </a:xfrm>
          <a:prstGeom prst="rect">
            <a:avLst/>
          </a:prstGeom>
        </p:spPr>
      </p:pic>
      <p:pic>
        <p:nvPicPr>
          <p:cNvPr id="36" name="Image 35">
            <a:extLst>
              <a:ext uri="{FF2B5EF4-FFF2-40B4-BE49-F238E27FC236}">
                <a16:creationId xmlns:a16="http://schemas.microsoft.com/office/drawing/2014/main" id="{95718ADF-FBAF-48AC-97C5-F4458A74CB5C}"/>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2468736" y="7894958"/>
            <a:ext cx="3702616" cy="3036145"/>
          </a:xfrm>
          <a:prstGeom prst="rect">
            <a:avLst/>
          </a:prstGeom>
        </p:spPr>
      </p:pic>
      <p:grpSp>
        <p:nvGrpSpPr>
          <p:cNvPr id="5" name="Groupe 4">
            <a:extLst>
              <a:ext uri="{FF2B5EF4-FFF2-40B4-BE49-F238E27FC236}">
                <a16:creationId xmlns:a16="http://schemas.microsoft.com/office/drawing/2014/main" id="{37684943-BA8D-40E8-9224-FB8849B45378}"/>
              </a:ext>
            </a:extLst>
          </p:cNvPr>
          <p:cNvGrpSpPr/>
          <p:nvPr/>
        </p:nvGrpSpPr>
        <p:grpSpPr>
          <a:xfrm>
            <a:off x="6776244" y="8384480"/>
            <a:ext cx="3352800" cy="2366599"/>
            <a:chOff x="6776244" y="8082607"/>
            <a:chExt cx="3352800" cy="2366599"/>
          </a:xfrm>
        </p:grpSpPr>
        <p:sp>
          <p:nvSpPr>
            <p:cNvPr id="18" name="ZoneTexte 17">
              <a:extLst>
                <a:ext uri="{FF2B5EF4-FFF2-40B4-BE49-F238E27FC236}">
                  <a16:creationId xmlns:a16="http://schemas.microsoft.com/office/drawing/2014/main" id="{F08D6A87-08CA-49EA-AA99-7435DF56BD93}"/>
                </a:ext>
              </a:extLst>
            </p:cNvPr>
            <p:cNvSpPr txBox="1"/>
            <p:nvPr/>
          </p:nvSpPr>
          <p:spPr>
            <a:xfrm>
              <a:off x="6776244" y="8082607"/>
              <a:ext cx="3352800" cy="1384995"/>
            </a:xfrm>
            <a:prstGeom prst="rect">
              <a:avLst/>
            </a:prstGeom>
            <a:noFill/>
          </p:spPr>
          <p:txBody>
            <a:bodyPr wrap="square" rtlCol="0">
              <a:spAutoFit/>
            </a:bodyPr>
            <a:lstStyle/>
            <a:p>
              <a:pPr algn="ctr"/>
              <a:r>
                <a:rPr lang="fr-FR" sz="2800" dirty="0">
                  <a:latin typeface="Rubik" panose="00000500000000000000" pitchFamily="2" charset="-79"/>
                  <a:cs typeface="Rubik" panose="00000500000000000000" pitchFamily="2" charset="-79"/>
                </a:rPr>
                <a:t>Toutes </a:t>
              </a:r>
            </a:p>
            <a:p>
              <a:pPr algn="ctr"/>
              <a:r>
                <a:rPr lang="fr-FR" sz="2800" dirty="0">
                  <a:latin typeface="Rubik" panose="00000500000000000000" pitchFamily="2" charset="-79"/>
                  <a:cs typeface="Rubik" panose="00000500000000000000" pitchFamily="2" charset="-79"/>
                </a:rPr>
                <a:t>dernières normes</a:t>
              </a:r>
            </a:p>
            <a:p>
              <a:pPr algn="ctr"/>
              <a:r>
                <a:rPr lang="fr-FR" sz="2800" dirty="0">
                  <a:latin typeface="Rubik" panose="00000500000000000000" pitchFamily="2" charset="-79"/>
                  <a:cs typeface="Rubik" panose="00000500000000000000" pitchFamily="2" charset="-79"/>
                </a:rPr>
                <a:t>en vigueur</a:t>
              </a:r>
            </a:p>
          </p:txBody>
        </p:sp>
        <p:pic>
          <p:nvPicPr>
            <p:cNvPr id="2" name="Graphique 1">
              <a:extLst>
                <a:ext uri="{FF2B5EF4-FFF2-40B4-BE49-F238E27FC236}">
                  <a16:creationId xmlns:a16="http://schemas.microsoft.com/office/drawing/2014/main" id="{28A0676E-C15C-476F-A9AC-DE48C6ECB41F}"/>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8054161" y="9618681"/>
              <a:ext cx="711878" cy="830525"/>
            </a:xfrm>
            <a:prstGeom prst="rect">
              <a:avLst/>
            </a:prstGeom>
          </p:spPr>
        </p:pic>
      </p:grpSp>
      <p:grpSp>
        <p:nvGrpSpPr>
          <p:cNvPr id="12" name="Groupe 11">
            <a:extLst>
              <a:ext uri="{FF2B5EF4-FFF2-40B4-BE49-F238E27FC236}">
                <a16:creationId xmlns:a16="http://schemas.microsoft.com/office/drawing/2014/main" id="{B206884B-8E78-A2FC-224A-A2D3E49552AA}"/>
              </a:ext>
            </a:extLst>
          </p:cNvPr>
          <p:cNvGrpSpPr/>
          <p:nvPr/>
        </p:nvGrpSpPr>
        <p:grpSpPr>
          <a:xfrm>
            <a:off x="13552547" y="779569"/>
            <a:ext cx="5450246" cy="1498855"/>
            <a:chOff x="13552547" y="779569"/>
            <a:chExt cx="5450246" cy="1498855"/>
          </a:xfrm>
        </p:grpSpPr>
        <p:pic>
          <p:nvPicPr>
            <p:cNvPr id="1026" name="Picture 2">
              <a:extLst>
                <a:ext uri="{FF2B5EF4-FFF2-40B4-BE49-F238E27FC236}">
                  <a16:creationId xmlns:a16="http://schemas.microsoft.com/office/drawing/2014/main" id="{D52DADDD-18A1-51CE-97DF-25C68033ACE7}"/>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13552547" y="779569"/>
              <a:ext cx="1299008" cy="1498855"/>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a:extLst>
                <a:ext uri="{FF2B5EF4-FFF2-40B4-BE49-F238E27FC236}">
                  <a16:creationId xmlns:a16="http://schemas.microsoft.com/office/drawing/2014/main" id="{B3D2579F-8935-EB2F-4ACA-AE65D4051C77}"/>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15350486" y="779569"/>
              <a:ext cx="1613053" cy="149885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EC3CE762-D606-25DA-691E-DB45C8D914ED}"/>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17389740" y="779569"/>
              <a:ext cx="1613053" cy="1498855"/>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38948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50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750"/>
                                        <p:tgtEl>
                                          <p:spTgt spid="12"/>
                                        </p:tgtEl>
                                      </p:cBhvr>
                                    </p:animEffect>
                                  </p:childTnLst>
                                </p:cTn>
                              </p:par>
                            </p:childTnLst>
                          </p:cTn>
                        </p:par>
                        <p:par>
                          <p:cTn id="8" fill="hold">
                            <p:stCondLst>
                              <p:cond delay="1250"/>
                            </p:stCondLst>
                            <p:childTnLst>
                              <p:par>
                                <p:cTn id="9" presetID="45"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750"/>
                                        <p:tgtEl>
                                          <p:spTgt spid="4"/>
                                        </p:tgtEl>
                                      </p:cBhvr>
                                    </p:animEffect>
                                    <p:anim calcmode="lin" valueType="num">
                                      <p:cBhvr>
                                        <p:cTn id="12" dur="750" fill="hold"/>
                                        <p:tgtEl>
                                          <p:spTgt spid="4"/>
                                        </p:tgtEl>
                                        <p:attrNameLst>
                                          <p:attrName>ppt_w</p:attrName>
                                        </p:attrNameLst>
                                      </p:cBhvr>
                                      <p:tavLst>
                                        <p:tav tm="0" fmla="#ppt_w*sin(2.5*pi*$)">
                                          <p:val>
                                            <p:fltVal val="0"/>
                                          </p:val>
                                        </p:tav>
                                        <p:tav tm="100000">
                                          <p:val>
                                            <p:fltVal val="1"/>
                                          </p:val>
                                        </p:tav>
                                      </p:tavLst>
                                    </p:anim>
                                    <p:anim calcmode="lin" valueType="num">
                                      <p:cBhvr>
                                        <p:cTn id="13" dur="750" fill="hold"/>
                                        <p:tgtEl>
                                          <p:spTgt spid="4"/>
                                        </p:tgtEl>
                                        <p:attrNameLst>
                                          <p:attrName>ppt_h</p:attrName>
                                        </p:attrNameLst>
                                      </p:cBhvr>
                                      <p:tavLst>
                                        <p:tav tm="0">
                                          <p:val>
                                            <p:strVal val="#ppt_h"/>
                                          </p:val>
                                        </p:tav>
                                        <p:tav tm="100000">
                                          <p:val>
                                            <p:strVal val="#ppt_h"/>
                                          </p:val>
                                        </p:tav>
                                      </p:tavLst>
                                    </p:anim>
                                  </p:childTnLst>
                                </p:cTn>
                              </p:par>
                            </p:childTnLst>
                          </p:cTn>
                        </p:par>
                        <p:par>
                          <p:cTn id="14" fill="hold">
                            <p:stCondLst>
                              <p:cond delay="2000"/>
                            </p:stCondLst>
                            <p:childTnLst>
                              <p:par>
                                <p:cTn id="15" presetID="10" presetClass="entr" presetSubtype="0" fill="hold" nodeType="afterEffect">
                                  <p:stCondLst>
                                    <p:cond delay="0"/>
                                  </p:stCondLst>
                                  <p:childTnLst>
                                    <p:set>
                                      <p:cBhvr>
                                        <p:cTn id="16" dur="1" fill="hold">
                                          <p:stCondLst>
                                            <p:cond delay="0"/>
                                          </p:stCondLst>
                                        </p:cTn>
                                        <p:tgtEl>
                                          <p:spTgt spid="41"/>
                                        </p:tgtEl>
                                        <p:attrNameLst>
                                          <p:attrName>style.visibility</p:attrName>
                                        </p:attrNameLst>
                                      </p:cBhvr>
                                      <p:to>
                                        <p:strVal val="visible"/>
                                      </p:to>
                                    </p:set>
                                    <p:animEffect transition="in" filter="fade">
                                      <p:cBhvr>
                                        <p:cTn id="17" dur="750"/>
                                        <p:tgtEl>
                                          <p:spTgt spid="41"/>
                                        </p:tgtEl>
                                      </p:cBhvr>
                                    </p:animEffect>
                                  </p:childTnLst>
                                </p:cTn>
                              </p:par>
                            </p:childTnLst>
                          </p:cTn>
                        </p:par>
                        <p:par>
                          <p:cTn id="18" fill="hold">
                            <p:stCondLst>
                              <p:cond delay="2750"/>
                            </p:stCondLst>
                            <p:childTnLst>
                              <p:par>
                                <p:cTn id="19" presetID="45" presetClass="entr" presetSubtype="0" fill="hold" nodeType="afterEffect">
                                  <p:stCondLst>
                                    <p:cond delay="0"/>
                                  </p:stCondLst>
                                  <p:childTnLst>
                                    <p:set>
                                      <p:cBhvr>
                                        <p:cTn id="20" dur="1" fill="hold">
                                          <p:stCondLst>
                                            <p:cond delay="0"/>
                                          </p:stCondLst>
                                        </p:cTn>
                                        <p:tgtEl>
                                          <p:spTgt spid="27"/>
                                        </p:tgtEl>
                                        <p:attrNameLst>
                                          <p:attrName>style.visibility</p:attrName>
                                        </p:attrNameLst>
                                      </p:cBhvr>
                                      <p:to>
                                        <p:strVal val="visible"/>
                                      </p:to>
                                    </p:set>
                                    <p:animEffect transition="in" filter="fade">
                                      <p:cBhvr>
                                        <p:cTn id="21" dur="750"/>
                                        <p:tgtEl>
                                          <p:spTgt spid="27"/>
                                        </p:tgtEl>
                                      </p:cBhvr>
                                    </p:animEffect>
                                    <p:anim calcmode="lin" valueType="num">
                                      <p:cBhvr>
                                        <p:cTn id="22" dur="750" fill="hold"/>
                                        <p:tgtEl>
                                          <p:spTgt spid="27"/>
                                        </p:tgtEl>
                                        <p:attrNameLst>
                                          <p:attrName>ppt_w</p:attrName>
                                        </p:attrNameLst>
                                      </p:cBhvr>
                                      <p:tavLst>
                                        <p:tav tm="0" fmla="#ppt_w*sin(2.5*pi*$)">
                                          <p:val>
                                            <p:fltVal val="0"/>
                                          </p:val>
                                        </p:tav>
                                        <p:tav tm="100000">
                                          <p:val>
                                            <p:fltVal val="1"/>
                                          </p:val>
                                        </p:tav>
                                      </p:tavLst>
                                    </p:anim>
                                    <p:anim calcmode="lin" valueType="num">
                                      <p:cBhvr>
                                        <p:cTn id="23" dur="750" fill="hold"/>
                                        <p:tgtEl>
                                          <p:spTgt spid="27"/>
                                        </p:tgtEl>
                                        <p:attrNameLst>
                                          <p:attrName>ppt_h</p:attrName>
                                        </p:attrNameLst>
                                      </p:cBhvr>
                                      <p:tavLst>
                                        <p:tav tm="0">
                                          <p:val>
                                            <p:strVal val="#ppt_h"/>
                                          </p:val>
                                        </p:tav>
                                        <p:tav tm="100000">
                                          <p:val>
                                            <p:strVal val="#ppt_h"/>
                                          </p:val>
                                        </p:tav>
                                      </p:tavLst>
                                    </p:anim>
                                  </p:childTnLst>
                                </p:cTn>
                              </p:par>
                            </p:childTnLst>
                          </p:cTn>
                        </p:par>
                        <p:par>
                          <p:cTn id="24" fill="hold">
                            <p:stCondLst>
                              <p:cond delay="3500"/>
                            </p:stCondLst>
                            <p:childTnLst>
                              <p:par>
                                <p:cTn id="25" presetID="45" presetClass="entr" presetSubtype="0" fill="hold" nodeType="after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750"/>
                                        <p:tgtEl>
                                          <p:spTgt spid="9"/>
                                        </p:tgtEl>
                                      </p:cBhvr>
                                    </p:animEffect>
                                    <p:anim calcmode="lin" valueType="num">
                                      <p:cBhvr>
                                        <p:cTn id="28" dur="750" fill="hold"/>
                                        <p:tgtEl>
                                          <p:spTgt spid="9"/>
                                        </p:tgtEl>
                                        <p:attrNameLst>
                                          <p:attrName>ppt_w</p:attrName>
                                        </p:attrNameLst>
                                      </p:cBhvr>
                                      <p:tavLst>
                                        <p:tav tm="0" fmla="#ppt_w*sin(2.5*pi*$)">
                                          <p:val>
                                            <p:fltVal val="0"/>
                                          </p:val>
                                        </p:tav>
                                        <p:tav tm="100000">
                                          <p:val>
                                            <p:fltVal val="1"/>
                                          </p:val>
                                        </p:tav>
                                      </p:tavLst>
                                    </p:anim>
                                    <p:anim calcmode="lin" valueType="num">
                                      <p:cBhvr>
                                        <p:cTn id="29" dur="750" fill="hold"/>
                                        <p:tgtEl>
                                          <p:spTgt spid="9"/>
                                        </p:tgtEl>
                                        <p:attrNameLst>
                                          <p:attrName>ppt_h</p:attrName>
                                        </p:attrNameLst>
                                      </p:cBhvr>
                                      <p:tavLst>
                                        <p:tav tm="0">
                                          <p:val>
                                            <p:strVal val="#ppt_h"/>
                                          </p:val>
                                        </p:tav>
                                        <p:tav tm="100000">
                                          <p:val>
                                            <p:strVal val="#ppt_h"/>
                                          </p:val>
                                        </p:tav>
                                      </p:tavLst>
                                    </p:anim>
                                  </p:childTnLst>
                                </p:cTn>
                              </p:par>
                            </p:childTnLst>
                          </p:cTn>
                        </p:par>
                        <p:par>
                          <p:cTn id="30" fill="hold">
                            <p:stCondLst>
                              <p:cond delay="4250"/>
                            </p:stCondLst>
                            <p:childTnLst>
                              <p:par>
                                <p:cTn id="31" presetID="10" presetClass="entr" presetSubtype="0" fill="hold" nodeType="after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750"/>
                                        <p:tgtEl>
                                          <p:spTgt spid="10"/>
                                        </p:tgtEl>
                                      </p:cBhvr>
                                    </p:animEffect>
                                  </p:childTnLst>
                                </p:cTn>
                              </p:par>
                            </p:childTnLst>
                          </p:cTn>
                        </p:par>
                        <p:par>
                          <p:cTn id="34" fill="hold">
                            <p:stCondLst>
                              <p:cond delay="5000"/>
                            </p:stCondLst>
                            <p:childTnLst>
                              <p:par>
                                <p:cTn id="35" presetID="45" presetClass="entr" presetSubtype="0" fill="hold" nodeType="afterEffect">
                                  <p:stCondLst>
                                    <p:cond delay="0"/>
                                  </p:stCondLst>
                                  <p:childTnLst>
                                    <p:set>
                                      <p:cBhvr>
                                        <p:cTn id="36" dur="1" fill="hold">
                                          <p:stCondLst>
                                            <p:cond delay="0"/>
                                          </p:stCondLst>
                                        </p:cTn>
                                        <p:tgtEl>
                                          <p:spTgt spid="24"/>
                                        </p:tgtEl>
                                        <p:attrNameLst>
                                          <p:attrName>style.visibility</p:attrName>
                                        </p:attrNameLst>
                                      </p:cBhvr>
                                      <p:to>
                                        <p:strVal val="visible"/>
                                      </p:to>
                                    </p:set>
                                    <p:animEffect transition="in" filter="fade">
                                      <p:cBhvr>
                                        <p:cTn id="37" dur="750"/>
                                        <p:tgtEl>
                                          <p:spTgt spid="24"/>
                                        </p:tgtEl>
                                      </p:cBhvr>
                                    </p:animEffect>
                                    <p:anim calcmode="lin" valueType="num">
                                      <p:cBhvr>
                                        <p:cTn id="38" dur="750" fill="hold"/>
                                        <p:tgtEl>
                                          <p:spTgt spid="24"/>
                                        </p:tgtEl>
                                        <p:attrNameLst>
                                          <p:attrName>ppt_w</p:attrName>
                                        </p:attrNameLst>
                                      </p:cBhvr>
                                      <p:tavLst>
                                        <p:tav tm="0" fmla="#ppt_w*sin(2.5*pi*$)">
                                          <p:val>
                                            <p:fltVal val="0"/>
                                          </p:val>
                                        </p:tav>
                                        <p:tav tm="100000">
                                          <p:val>
                                            <p:fltVal val="1"/>
                                          </p:val>
                                        </p:tav>
                                      </p:tavLst>
                                    </p:anim>
                                    <p:anim calcmode="lin" valueType="num">
                                      <p:cBhvr>
                                        <p:cTn id="39" dur="750" fill="hold"/>
                                        <p:tgtEl>
                                          <p:spTgt spid="24"/>
                                        </p:tgtEl>
                                        <p:attrNameLst>
                                          <p:attrName>ppt_h</p:attrName>
                                        </p:attrNameLst>
                                      </p:cBhvr>
                                      <p:tavLst>
                                        <p:tav tm="0">
                                          <p:val>
                                            <p:strVal val="#ppt_h"/>
                                          </p:val>
                                        </p:tav>
                                        <p:tav tm="100000">
                                          <p:val>
                                            <p:strVal val="#ppt_h"/>
                                          </p:val>
                                        </p:tav>
                                      </p:tavLst>
                                    </p:anim>
                                  </p:childTnLst>
                                </p:cTn>
                              </p:par>
                            </p:childTnLst>
                          </p:cTn>
                        </p:par>
                        <p:par>
                          <p:cTn id="40" fill="hold">
                            <p:stCondLst>
                              <p:cond delay="5750"/>
                            </p:stCondLst>
                            <p:childTnLst>
                              <p:par>
                                <p:cTn id="41" presetID="10" presetClass="entr" presetSubtype="0" fill="hold" nodeType="afterEffect">
                                  <p:stCondLst>
                                    <p:cond delay="0"/>
                                  </p:stCondLst>
                                  <p:childTnLst>
                                    <p:set>
                                      <p:cBhvr>
                                        <p:cTn id="42" dur="1" fill="hold">
                                          <p:stCondLst>
                                            <p:cond delay="0"/>
                                          </p:stCondLst>
                                        </p:cTn>
                                        <p:tgtEl>
                                          <p:spTgt spid="42"/>
                                        </p:tgtEl>
                                        <p:attrNameLst>
                                          <p:attrName>style.visibility</p:attrName>
                                        </p:attrNameLst>
                                      </p:cBhvr>
                                      <p:to>
                                        <p:strVal val="visible"/>
                                      </p:to>
                                    </p:set>
                                    <p:animEffect transition="in" filter="fade">
                                      <p:cBhvr>
                                        <p:cTn id="43" dur="750"/>
                                        <p:tgtEl>
                                          <p:spTgt spid="42"/>
                                        </p:tgtEl>
                                      </p:cBhvr>
                                    </p:animEffect>
                                  </p:childTnLst>
                                </p:cTn>
                              </p:par>
                            </p:childTnLst>
                          </p:cTn>
                        </p:par>
                        <p:par>
                          <p:cTn id="44" fill="hold">
                            <p:stCondLst>
                              <p:cond delay="6500"/>
                            </p:stCondLst>
                            <p:childTnLst>
                              <p:par>
                                <p:cTn id="45" presetID="45" presetClass="entr" presetSubtype="0" fill="hold" nodeType="afterEffect">
                                  <p:stCondLst>
                                    <p:cond delay="0"/>
                                  </p:stCondLst>
                                  <p:childTnLst>
                                    <p:set>
                                      <p:cBhvr>
                                        <p:cTn id="46" dur="1" fill="hold">
                                          <p:stCondLst>
                                            <p:cond delay="0"/>
                                          </p:stCondLst>
                                        </p:cTn>
                                        <p:tgtEl>
                                          <p:spTgt spid="36"/>
                                        </p:tgtEl>
                                        <p:attrNameLst>
                                          <p:attrName>style.visibility</p:attrName>
                                        </p:attrNameLst>
                                      </p:cBhvr>
                                      <p:to>
                                        <p:strVal val="visible"/>
                                      </p:to>
                                    </p:set>
                                    <p:animEffect transition="in" filter="fade">
                                      <p:cBhvr>
                                        <p:cTn id="47" dur="750"/>
                                        <p:tgtEl>
                                          <p:spTgt spid="36"/>
                                        </p:tgtEl>
                                      </p:cBhvr>
                                    </p:animEffect>
                                    <p:anim calcmode="lin" valueType="num">
                                      <p:cBhvr>
                                        <p:cTn id="48" dur="750" fill="hold"/>
                                        <p:tgtEl>
                                          <p:spTgt spid="36"/>
                                        </p:tgtEl>
                                        <p:attrNameLst>
                                          <p:attrName>ppt_w</p:attrName>
                                        </p:attrNameLst>
                                      </p:cBhvr>
                                      <p:tavLst>
                                        <p:tav tm="0" fmla="#ppt_w*sin(2.5*pi*$)">
                                          <p:val>
                                            <p:fltVal val="0"/>
                                          </p:val>
                                        </p:tav>
                                        <p:tav tm="100000">
                                          <p:val>
                                            <p:fltVal val="1"/>
                                          </p:val>
                                        </p:tav>
                                      </p:tavLst>
                                    </p:anim>
                                    <p:anim calcmode="lin" valueType="num">
                                      <p:cBhvr>
                                        <p:cTn id="49" dur="750" fill="hold"/>
                                        <p:tgtEl>
                                          <p:spTgt spid="36"/>
                                        </p:tgtEl>
                                        <p:attrNameLst>
                                          <p:attrName>ppt_h</p:attrName>
                                        </p:attrNameLst>
                                      </p:cBhvr>
                                      <p:tavLst>
                                        <p:tav tm="0">
                                          <p:val>
                                            <p:strVal val="#ppt_h"/>
                                          </p:val>
                                        </p:tav>
                                        <p:tav tm="100000">
                                          <p:val>
                                            <p:strVal val="#ppt_h"/>
                                          </p:val>
                                        </p:tav>
                                      </p:tavLst>
                                    </p:anim>
                                  </p:childTnLst>
                                </p:cTn>
                              </p:par>
                            </p:childTnLst>
                          </p:cTn>
                        </p:par>
                        <p:par>
                          <p:cTn id="50" fill="hold">
                            <p:stCondLst>
                              <p:cond delay="7250"/>
                            </p:stCondLst>
                            <p:childTnLst>
                              <p:par>
                                <p:cTn id="51" presetID="45" presetClass="entr" presetSubtype="0" fill="hold" nodeType="afterEffect">
                                  <p:stCondLst>
                                    <p:cond delay="0"/>
                                  </p:stCondLst>
                                  <p:childTnLst>
                                    <p:set>
                                      <p:cBhvr>
                                        <p:cTn id="52" dur="1" fill="hold">
                                          <p:stCondLst>
                                            <p:cond delay="0"/>
                                          </p:stCondLst>
                                        </p:cTn>
                                        <p:tgtEl>
                                          <p:spTgt spid="8"/>
                                        </p:tgtEl>
                                        <p:attrNameLst>
                                          <p:attrName>style.visibility</p:attrName>
                                        </p:attrNameLst>
                                      </p:cBhvr>
                                      <p:to>
                                        <p:strVal val="visible"/>
                                      </p:to>
                                    </p:set>
                                    <p:animEffect transition="in" filter="fade">
                                      <p:cBhvr>
                                        <p:cTn id="53" dur="750"/>
                                        <p:tgtEl>
                                          <p:spTgt spid="8"/>
                                        </p:tgtEl>
                                      </p:cBhvr>
                                    </p:animEffect>
                                    <p:anim calcmode="lin" valueType="num">
                                      <p:cBhvr>
                                        <p:cTn id="54" dur="750" fill="hold"/>
                                        <p:tgtEl>
                                          <p:spTgt spid="8"/>
                                        </p:tgtEl>
                                        <p:attrNameLst>
                                          <p:attrName>ppt_w</p:attrName>
                                        </p:attrNameLst>
                                      </p:cBhvr>
                                      <p:tavLst>
                                        <p:tav tm="0" fmla="#ppt_w*sin(2.5*pi*$)">
                                          <p:val>
                                            <p:fltVal val="0"/>
                                          </p:val>
                                        </p:tav>
                                        <p:tav tm="100000">
                                          <p:val>
                                            <p:fltVal val="1"/>
                                          </p:val>
                                        </p:tav>
                                      </p:tavLst>
                                    </p:anim>
                                    <p:anim calcmode="lin" valueType="num">
                                      <p:cBhvr>
                                        <p:cTn id="55" dur="750" fill="hold"/>
                                        <p:tgtEl>
                                          <p:spTgt spid="8"/>
                                        </p:tgtEl>
                                        <p:attrNameLst>
                                          <p:attrName>ppt_h</p:attrName>
                                        </p:attrNameLst>
                                      </p:cBhvr>
                                      <p:tavLst>
                                        <p:tav tm="0">
                                          <p:val>
                                            <p:strVal val="#ppt_h"/>
                                          </p:val>
                                        </p:tav>
                                        <p:tav tm="100000">
                                          <p:val>
                                            <p:strVal val="#ppt_h"/>
                                          </p:val>
                                        </p:tav>
                                      </p:tavLst>
                                    </p:anim>
                                  </p:childTnLst>
                                </p:cTn>
                              </p:par>
                            </p:childTnLst>
                          </p:cTn>
                        </p:par>
                        <p:par>
                          <p:cTn id="56" fill="hold">
                            <p:stCondLst>
                              <p:cond delay="8000"/>
                            </p:stCondLst>
                            <p:childTnLst>
                              <p:par>
                                <p:cTn id="57" presetID="10" presetClass="entr" presetSubtype="0" fill="hold" grpId="0" nodeType="afterEffect">
                                  <p:stCondLst>
                                    <p:cond delay="0"/>
                                  </p:stCondLst>
                                  <p:childTnLst>
                                    <p:set>
                                      <p:cBhvr>
                                        <p:cTn id="58" dur="1" fill="hold">
                                          <p:stCondLst>
                                            <p:cond delay="0"/>
                                          </p:stCondLst>
                                        </p:cTn>
                                        <p:tgtEl>
                                          <p:spTgt spid="16"/>
                                        </p:tgtEl>
                                        <p:attrNameLst>
                                          <p:attrName>style.visibility</p:attrName>
                                        </p:attrNameLst>
                                      </p:cBhvr>
                                      <p:to>
                                        <p:strVal val="visible"/>
                                      </p:to>
                                    </p:set>
                                    <p:animEffect transition="in" filter="fade">
                                      <p:cBhvr>
                                        <p:cTn id="59" dur="750"/>
                                        <p:tgtEl>
                                          <p:spTgt spid="16"/>
                                        </p:tgtEl>
                                      </p:cBhvr>
                                    </p:animEffect>
                                  </p:childTnLst>
                                </p:cTn>
                              </p:par>
                            </p:childTnLst>
                          </p:cTn>
                        </p:par>
                        <p:par>
                          <p:cTn id="60" fill="hold">
                            <p:stCondLst>
                              <p:cond delay="8750"/>
                            </p:stCondLst>
                            <p:childTnLst>
                              <p:par>
                                <p:cTn id="61" presetID="45" presetClass="entr" presetSubtype="0" fill="hold" nodeType="afterEffect">
                                  <p:stCondLst>
                                    <p:cond delay="0"/>
                                  </p:stCondLst>
                                  <p:childTnLst>
                                    <p:set>
                                      <p:cBhvr>
                                        <p:cTn id="62" dur="1" fill="hold">
                                          <p:stCondLst>
                                            <p:cond delay="0"/>
                                          </p:stCondLst>
                                        </p:cTn>
                                        <p:tgtEl>
                                          <p:spTgt spid="11"/>
                                        </p:tgtEl>
                                        <p:attrNameLst>
                                          <p:attrName>style.visibility</p:attrName>
                                        </p:attrNameLst>
                                      </p:cBhvr>
                                      <p:to>
                                        <p:strVal val="visible"/>
                                      </p:to>
                                    </p:set>
                                    <p:animEffect transition="in" filter="fade">
                                      <p:cBhvr>
                                        <p:cTn id="63" dur="750"/>
                                        <p:tgtEl>
                                          <p:spTgt spid="11"/>
                                        </p:tgtEl>
                                      </p:cBhvr>
                                    </p:animEffect>
                                    <p:anim calcmode="lin" valueType="num">
                                      <p:cBhvr>
                                        <p:cTn id="64" dur="750" fill="hold"/>
                                        <p:tgtEl>
                                          <p:spTgt spid="11"/>
                                        </p:tgtEl>
                                        <p:attrNameLst>
                                          <p:attrName>ppt_w</p:attrName>
                                        </p:attrNameLst>
                                      </p:cBhvr>
                                      <p:tavLst>
                                        <p:tav tm="0" fmla="#ppt_w*sin(2.5*pi*$)">
                                          <p:val>
                                            <p:fltVal val="0"/>
                                          </p:val>
                                        </p:tav>
                                        <p:tav tm="100000">
                                          <p:val>
                                            <p:fltVal val="1"/>
                                          </p:val>
                                        </p:tav>
                                      </p:tavLst>
                                    </p:anim>
                                    <p:anim calcmode="lin" valueType="num">
                                      <p:cBhvr>
                                        <p:cTn id="65" dur="750" fill="hold"/>
                                        <p:tgtEl>
                                          <p:spTgt spid="11"/>
                                        </p:tgtEl>
                                        <p:attrNameLst>
                                          <p:attrName>ppt_h</p:attrName>
                                        </p:attrNameLst>
                                      </p:cBhvr>
                                      <p:tavLst>
                                        <p:tav tm="0">
                                          <p:val>
                                            <p:strVal val="#ppt_h"/>
                                          </p:val>
                                        </p:tav>
                                        <p:tav tm="100000">
                                          <p:val>
                                            <p:strVal val="#ppt_h"/>
                                          </p:val>
                                        </p:tav>
                                      </p:tavLst>
                                    </p:anim>
                                  </p:childTnLst>
                                </p:cTn>
                              </p:par>
                            </p:childTnLst>
                          </p:cTn>
                        </p:par>
                        <p:par>
                          <p:cTn id="66" fill="hold">
                            <p:stCondLst>
                              <p:cond delay="9500"/>
                            </p:stCondLst>
                            <p:childTnLst>
                              <p:par>
                                <p:cTn id="67" presetID="10" presetClass="entr" presetSubtype="0" fill="hold" grpId="0" nodeType="afterEffect">
                                  <p:stCondLst>
                                    <p:cond delay="0"/>
                                  </p:stCondLst>
                                  <p:childTnLst>
                                    <p:set>
                                      <p:cBhvr>
                                        <p:cTn id="68" dur="1" fill="hold">
                                          <p:stCondLst>
                                            <p:cond delay="0"/>
                                          </p:stCondLst>
                                        </p:cTn>
                                        <p:tgtEl>
                                          <p:spTgt spid="19"/>
                                        </p:tgtEl>
                                        <p:attrNameLst>
                                          <p:attrName>style.visibility</p:attrName>
                                        </p:attrNameLst>
                                      </p:cBhvr>
                                      <p:to>
                                        <p:strVal val="visible"/>
                                      </p:to>
                                    </p:set>
                                    <p:animEffect transition="in" filter="fade">
                                      <p:cBhvr>
                                        <p:cTn id="69" dur="750"/>
                                        <p:tgtEl>
                                          <p:spTgt spid="19"/>
                                        </p:tgtEl>
                                      </p:cBhvr>
                                    </p:animEffect>
                                  </p:childTnLst>
                                </p:cTn>
                              </p:par>
                            </p:childTnLst>
                          </p:cTn>
                        </p:par>
                        <p:par>
                          <p:cTn id="70" fill="hold">
                            <p:stCondLst>
                              <p:cond delay="10250"/>
                            </p:stCondLst>
                            <p:childTnLst>
                              <p:par>
                                <p:cTn id="71" presetID="45" presetClass="entr" presetSubtype="0" fill="hold" nodeType="afterEffect">
                                  <p:stCondLst>
                                    <p:cond delay="0"/>
                                  </p:stCondLst>
                                  <p:childTnLst>
                                    <p:set>
                                      <p:cBhvr>
                                        <p:cTn id="72" dur="1" fill="hold">
                                          <p:stCondLst>
                                            <p:cond delay="0"/>
                                          </p:stCondLst>
                                        </p:cTn>
                                        <p:tgtEl>
                                          <p:spTgt spid="15"/>
                                        </p:tgtEl>
                                        <p:attrNameLst>
                                          <p:attrName>style.visibility</p:attrName>
                                        </p:attrNameLst>
                                      </p:cBhvr>
                                      <p:to>
                                        <p:strVal val="visible"/>
                                      </p:to>
                                    </p:set>
                                    <p:animEffect transition="in" filter="fade">
                                      <p:cBhvr>
                                        <p:cTn id="73" dur="750"/>
                                        <p:tgtEl>
                                          <p:spTgt spid="15"/>
                                        </p:tgtEl>
                                      </p:cBhvr>
                                    </p:animEffect>
                                    <p:anim calcmode="lin" valueType="num">
                                      <p:cBhvr>
                                        <p:cTn id="74" dur="750" fill="hold"/>
                                        <p:tgtEl>
                                          <p:spTgt spid="15"/>
                                        </p:tgtEl>
                                        <p:attrNameLst>
                                          <p:attrName>ppt_w</p:attrName>
                                        </p:attrNameLst>
                                      </p:cBhvr>
                                      <p:tavLst>
                                        <p:tav tm="0" fmla="#ppt_w*sin(2.5*pi*$)">
                                          <p:val>
                                            <p:fltVal val="0"/>
                                          </p:val>
                                        </p:tav>
                                        <p:tav tm="100000">
                                          <p:val>
                                            <p:fltVal val="1"/>
                                          </p:val>
                                        </p:tav>
                                      </p:tavLst>
                                    </p:anim>
                                    <p:anim calcmode="lin" valueType="num">
                                      <p:cBhvr>
                                        <p:cTn id="75" dur="750" fill="hold"/>
                                        <p:tgtEl>
                                          <p:spTgt spid="15"/>
                                        </p:tgtEl>
                                        <p:attrNameLst>
                                          <p:attrName>ppt_h</p:attrName>
                                        </p:attrNameLst>
                                      </p:cBhvr>
                                      <p:tavLst>
                                        <p:tav tm="0">
                                          <p:val>
                                            <p:strVal val="#ppt_h"/>
                                          </p:val>
                                        </p:tav>
                                        <p:tav tm="100000">
                                          <p:val>
                                            <p:strVal val="#ppt_h"/>
                                          </p:val>
                                        </p:tav>
                                      </p:tavLst>
                                    </p:anim>
                                  </p:childTnLst>
                                </p:cTn>
                              </p:par>
                            </p:childTnLst>
                          </p:cTn>
                        </p:par>
                        <p:par>
                          <p:cTn id="76" fill="hold">
                            <p:stCondLst>
                              <p:cond delay="11000"/>
                            </p:stCondLst>
                            <p:childTnLst>
                              <p:par>
                                <p:cTn id="77" presetID="45" presetClass="entr" presetSubtype="0" fill="hold" nodeType="afterEffect">
                                  <p:stCondLst>
                                    <p:cond delay="0"/>
                                  </p:stCondLst>
                                  <p:childTnLst>
                                    <p:set>
                                      <p:cBhvr>
                                        <p:cTn id="78" dur="1" fill="hold">
                                          <p:stCondLst>
                                            <p:cond delay="0"/>
                                          </p:stCondLst>
                                        </p:cTn>
                                        <p:tgtEl>
                                          <p:spTgt spid="14"/>
                                        </p:tgtEl>
                                        <p:attrNameLst>
                                          <p:attrName>style.visibility</p:attrName>
                                        </p:attrNameLst>
                                      </p:cBhvr>
                                      <p:to>
                                        <p:strVal val="visible"/>
                                      </p:to>
                                    </p:set>
                                    <p:animEffect transition="in" filter="fade">
                                      <p:cBhvr>
                                        <p:cTn id="79" dur="750"/>
                                        <p:tgtEl>
                                          <p:spTgt spid="14"/>
                                        </p:tgtEl>
                                      </p:cBhvr>
                                    </p:animEffect>
                                    <p:anim calcmode="lin" valueType="num">
                                      <p:cBhvr>
                                        <p:cTn id="80" dur="750" fill="hold"/>
                                        <p:tgtEl>
                                          <p:spTgt spid="14"/>
                                        </p:tgtEl>
                                        <p:attrNameLst>
                                          <p:attrName>ppt_w</p:attrName>
                                        </p:attrNameLst>
                                      </p:cBhvr>
                                      <p:tavLst>
                                        <p:tav tm="0" fmla="#ppt_w*sin(2.5*pi*$)">
                                          <p:val>
                                            <p:fltVal val="0"/>
                                          </p:val>
                                        </p:tav>
                                        <p:tav tm="100000">
                                          <p:val>
                                            <p:fltVal val="1"/>
                                          </p:val>
                                        </p:tav>
                                      </p:tavLst>
                                    </p:anim>
                                    <p:anim calcmode="lin" valueType="num">
                                      <p:cBhvr>
                                        <p:cTn id="81" dur="750" fill="hold"/>
                                        <p:tgtEl>
                                          <p:spTgt spid="14"/>
                                        </p:tgtEl>
                                        <p:attrNameLst>
                                          <p:attrName>ppt_h</p:attrName>
                                        </p:attrNameLst>
                                      </p:cBhvr>
                                      <p:tavLst>
                                        <p:tav tm="0">
                                          <p:val>
                                            <p:strVal val="#ppt_h"/>
                                          </p:val>
                                        </p:tav>
                                        <p:tav tm="100000">
                                          <p:val>
                                            <p:strVal val="#ppt_h"/>
                                          </p:val>
                                        </p:tav>
                                      </p:tavLst>
                                    </p:anim>
                                  </p:childTnLst>
                                </p:cTn>
                              </p:par>
                            </p:childTnLst>
                          </p:cTn>
                        </p:par>
                        <p:par>
                          <p:cTn id="82" fill="hold">
                            <p:stCondLst>
                              <p:cond delay="11750"/>
                            </p:stCondLst>
                            <p:childTnLst>
                              <p:par>
                                <p:cTn id="83" presetID="10" presetClass="entr" presetSubtype="0" fill="hold" nodeType="afterEffect">
                                  <p:stCondLst>
                                    <p:cond delay="0"/>
                                  </p:stCondLst>
                                  <p:childTnLst>
                                    <p:set>
                                      <p:cBhvr>
                                        <p:cTn id="84" dur="1" fill="hold">
                                          <p:stCondLst>
                                            <p:cond delay="0"/>
                                          </p:stCondLst>
                                        </p:cTn>
                                        <p:tgtEl>
                                          <p:spTgt spid="5"/>
                                        </p:tgtEl>
                                        <p:attrNameLst>
                                          <p:attrName>style.visibility</p:attrName>
                                        </p:attrNameLst>
                                      </p:cBhvr>
                                      <p:to>
                                        <p:strVal val="visible"/>
                                      </p:to>
                                    </p:set>
                                    <p:animEffect transition="in" filter="fade">
                                      <p:cBhvr>
                                        <p:cTn id="85" dur="750"/>
                                        <p:tgtEl>
                                          <p:spTgt spid="5"/>
                                        </p:tgtEl>
                                      </p:cBhvr>
                                    </p:animEffect>
                                  </p:childTnLst>
                                </p:cTn>
                              </p:par>
                            </p:childTnLst>
                          </p:cTn>
                        </p:par>
                        <p:par>
                          <p:cTn id="86" fill="hold">
                            <p:stCondLst>
                              <p:cond delay="12500"/>
                            </p:stCondLst>
                            <p:childTnLst>
                              <p:par>
                                <p:cTn id="87" presetID="45" presetClass="entr" presetSubtype="0" fill="hold" nodeType="afterEffect">
                                  <p:stCondLst>
                                    <p:cond delay="0"/>
                                  </p:stCondLst>
                                  <p:childTnLst>
                                    <p:set>
                                      <p:cBhvr>
                                        <p:cTn id="88" dur="1" fill="hold">
                                          <p:stCondLst>
                                            <p:cond delay="0"/>
                                          </p:stCondLst>
                                        </p:cTn>
                                        <p:tgtEl>
                                          <p:spTgt spid="7"/>
                                        </p:tgtEl>
                                        <p:attrNameLst>
                                          <p:attrName>style.visibility</p:attrName>
                                        </p:attrNameLst>
                                      </p:cBhvr>
                                      <p:to>
                                        <p:strVal val="visible"/>
                                      </p:to>
                                    </p:set>
                                    <p:animEffect transition="in" filter="fade">
                                      <p:cBhvr>
                                        <p:cTn id="89" dur="750"/>
                                        <p:tgtEl>
                                          <p:spTgt spid="7"/>
                                        </p:tgtEl>
                                      </p:cBhvr>
                                    </p:animEffect>
                                    <p:anim calcmode="lin" valueType="num">
                                      <p:cBhvr>
                                        <p:cTn id="90" dur="750" fill="hold"/>
                                        <p:tgtEl>
                                          <p:spTgt spid="7"/>
                                        </p:tgtEl>
                                        <p:attrNameLst>
                                          <p:attrName>ppt_w</p:attrName>
                                        </p:attrNameLst>
                                      </p:cBhvr>
                                      <p:tavLst>
                                        <p:tav tm="0" fmla="#ppt_w*sin(2.5*pi*$)">
                                          <p:val>
                                            <p:fltVal val="0"/>
                                          </p:val>
                                        </p:tav>
                                        <p:tav tm="100000">
                                          <p:val>
                                            <p:fltVal val="1"/>
                                          </p:val>
                                        </p:tav>
                                      </p:tavLst>
                                    </p:anim>
                                    <p:anim calcmode="lin" valueType="num">
                                      <p:cBhvr>
                                        <p:cTn id="91" dur="750" fill="hold"/>
                                        <p:tgtEl>
                                          <p:spTgt spid="7"/>
                                        </p:tgtEl>
                                        <p:attrNameLst>
                                          <p:attrName>ppt_h</p:attrName>
                                        </p:attrNameLst>
                                      </p:cBhvr>
                                      <p:tavLst>
                                        <p:tav tm="0">
                                          <p:val>
                                            <p:strVal val="#ppt_h"/>
                                          </p:val>
                                        </p:tav>
                                        <p:tav tm="100000">
                                          <p:val>
                                            <p:strVal val="#ppt_h"/>
                                          </p:val>
                                        </p:tav>
                                      </p:tavLst>
                                    </p:anim>
                                  </p:childTnLst>
                                </p:cTn>
                              </p:par>
                            </p:childTnLst>
                          </p:cTn>
                        </p:par>
                        <p:par>
                          <p:cTn id="92" fill="hold">
                            <p:stCondLst>
                              <p:cond delay="13250"/>
                            </p:stCondLst>
                            <p:childTnLst>
                              <p:par>
                                <p:cTn id="93" presetID="10" presetClass="entr" presetSubtype="0" fill="hold" grpId="0" nodeType="afterEffect">
                                  <p:stCondLst>
                                    <p:cond delay="0"/>
                                  </p:stCondLst>
                                  <p:childTnLst>
                                    <p:set>
                                      <p:cBhvr>
                                        <p:cTn id="94" dur="1" fill="hold">
                                          <p:stCondLst>
                                            <p:cond delay="0"/>
                                          </p:stCondLst>
                                        </p:cTn>
                                        <p:tgtEl>
                                          <p:spTgt spid="20"/>
                                        </p:tgtEl>
                                        <p:attrNameLst>
                                          <p:attrName>style.visibility</p:attrName>
                                        </p:attrNameLst>
                                      </p:cBhvr>
                                      <p:to>
                                        <p:strVal val="visible"/>
                                      </p:to>
                                    </p:set>
                                    <p:animEffect transition="in" filter="fade">
                                      <p:cBhvr>
                                        <p:cTn id="95" dur="750"/>
                                        <p:tgtEl>
                                          <p:spTgt spid="20"/>
                                        </p:tgtEl>
                                      </p:cBhvr>
                                    </p:animEffect>
                                  </p:childTnLst>
                                </p:cTn>
                              </p:par>
                            </p:childTnLst>
                          </p:cTn>
                        </p:par>
                        <p:par>
                          <p:cTn id="96" fill="hold">
                            <p:stCondLst>
                              <p:cond delay="14000"/>
                            </p:stCondLst>
                            <p:childTnLst>
                              <p:par>
                                <p:cTn id="97" presetID="45" presetClass="entr" presetSubtype="0" fill="hold" nodeType="afterEffect">
                                  <p:stCondLst>
                                    <p:cond delay="0"/>
                                  </p:stCondLst>
                                  <p:childTnLst>
                                    <p:set>
                                      <p:cBhvr>
                                        <p:cTn id="98" dur="1" fill="hold">
                                          <p:stCondLst>
                                            <p:cond delay="0"/>
                                          </p:stCondLst>
                                        </p:cTn>
                                        <p:tgtEl>
                                          <p:spTgt spid="33"/>
                                        </p:tgtEl>
                                        <p:attrNameLst>
                                          <p:attrName>style.visibility</p:attrName>
                                        </p:attrNameLst>
                                      </p:cBhvr>
                                      <p:to>
                                        <p:strVal val="visible"/>
                                      </p:to>
                                    </p:set>
                                    <p:animEffect transition="in" filter="fade">
                                      <p:cBhvr>
                                        <p:cTn id="99" dur="750"/>
                                        <p:tgtEl>
                                          <p:spTgt spid="33"/>
                                        </p:tgtEl>
                                      </p:cBhvr>
                                    </p:animEffect>
                                    <p:anim calcmode="lin" valueType="num">
                                      <p:cBhvr>
                                        <p:cTn id="100" dur="750" fill="hold"/>
                                        <p:tgtEl>
                                          <p:spTgt spid="33"/>
                                        </p:tgtEl>
                                        <p:attrNameLst>
                                          <p:attrName>ppt_w</p:attrName>
                                        </p:attrNameLst>
                                      </p:cBhvr>
                                      <p:tavLst>
                                        <p:tav tm="0" fmla="#ppt_w*sin(2.5*pi*$)">
                                          <p:val>
                                            <p:fltVal val="0"/>
                                          </p:val>
                                        </p:tav>
                                        <p:tav tm="100000">
                                          <p:val>
                                            <p:fltVal val="1"/>
                                          </p:val>
                                        </p:tav>
                                      </p:tavLst>
                                    </p:anim>
                                    <p:anim calcmode="lin" valueType="num">
                                      <p:cBhvr>
                                        <p:cTn id="101" dur="750" fill="hold"/>
                                        <p:tgtEl>
                                          <p:spTgt spid="33"/>
                                        </p:tgtEl>
                                        <p:attrNameLst>
                                          <p:attrName>ppt_h</p:attrName>
                                        </p:attrNameLst>
                                      </p:cBhvr>
                                      <p:tavLst>
                                        <p:tav tm="0">
                                          <p:val>
                                            <p:strVal val="#ppt_h"/>
                                          </p:val>
                                        </p:tav>
                                        <p:tav tm="100000">
                                          <p:val>
                                            <p:strVal val="#ppt_h"/>
                                          </p:val>
                                        </p:tav>
                                      </p:tavLst>
                                    </p:anim>
                                  </p:childTnLst>
                                </p:cTn>
                              </p:par>
                            </p:childTnLst>
                          </p:cTn>
                        </p:par>
                        <p:par>
                          <p:cTn id="102" fill="hold">
                            <p:stCondLst>
                              <p:cond delay="14750"/>
                            </p:stCondLst>
                            <p:childTnLst>
                              <p:par>
                                <p:cTn id="103" presetID="45" presetClass="entr" presetSubtype="0" fill="hold" nodeType="afterEffect">
                                  <p:stCondLst>
                                    <p:cond delay="0"/>
                                  </p:stCondLst>
                                  <p:childTnLst>
                                    <p:set>
                                      <p:cBhvr>
                                        <p:cTn id="104" dur="1" fill="hold">
                                          <p:stCondLst>
                                            <p:cond delay="0"/>
                                          </p:stCondLst>
                                        </p:cTn>
                                        <p:tgtEl>
                                          <p:spTgt spid="6"/>
                                        </p:tgtEl>
                                        <p:attrNameLst>
                                          <p:attrName>style.visibility</p:attrName>
                                        </p:attrNameLst>
                                      </p:cBhvr>
                                      <p:to>
                                        <p:strVal val="visible"/>
                                      </p:to>
                                    </p:set>
                                    <p:animEffect transition="in" filter="fade">
                                      <p:cBhvr>
                                        <p:cTn id="105" dur="750"/>
                                        <p:tgtEl>
                                          <p:spTgt spid="6"/>
                                        </p:tgtEl>
                                      </p:cBhvr>
                                    </p:animEffect>
                                    <p:anim calcmode="lin" valueType="num">
                                      <p:cBhvr>
                                        <p:cTn id="106" dur="750" fill="hold"/>
                                        <p:tgtEl>
                                          <p:spTgt spid="6"/>
                                        </p:tgtEl>
                                        <p:attrNameLst>
                                          <p:attrName>ppt_w</p:attrName>
                                        </p:attrNameLst>
                                      </p:cBhvr>
                                      <p:tavLst>
                                        <p:tav tm="0" fmla="#ppt_w*sin(2.5*pi*$)">
                                          <p:val>
                                            <p:fltVal val="0"/>
                                          </p:val>
                                        </p:tav>
                                        <p:tav tm="100000">
                                          <p:val>
                                            <p:fltVal val="1"/>
                                          </p:val>
                                        </p:tav>
                                      </p:tavLst>
                                    </p:anim>
                                    <p:anim calcmode="lin" valueType="num">
                                      <p:cBhvr>
                                        <p:cTn id="107" dur="750" fill="hold"/>
                                        <p:tgtEl>
                                          <p:spTgt spid="6"/>
                                        </p:tgtEl>
                                        <p:attrNameLst>
                                          <p:attrName>ppt_h</p:attrName>
                                        </p:attrNameLst>
                                      </p:cBhvr>
                                      <p:tavLst>
                                        <p:tav tm="0">
                                          <p:val>
                                            <p:strVal val="#ppt_h"/>
                                          </p:val>
                                        </p:tav>
                                        <p:tav tm="100000">
                                          <p:val>
                                            <p:strVal val="#ppt_h"/>
                                          </p:val>
                                        </p:tav>
                                      </p:tavLst>
                                    </p:anim>
                                  </p:childTnLst>
                                </p:cTn>
                              </p:par>
                            </p:childTnLst>
                          </p:cTn>
                        </p:par>
                        <p:par>
                          <p:cTn id="108" fill="hold">
                            <p:stCondLst>
                              <p:cond delay="15500"/>
                            </p:stCondLst>
                            <p:childTnLst>
                              <p:par>
                                <p:cTn id="109" presetID="10" presetClass="entr" presetSubtype="0" fill="hold" nodeType="afterEffect">
                                  <p:stCondLst>
                                    <p:cond delay="0"/>
                                  </p:stCondLst>
                                  <p:childTnLst>
                                    <p:set>
                                      <p:cBhvr>
                                        <p:cTn id="110" dur="1" fill="hold">
                                          <p:stCondLst>
                                            <p:cond delay="0"/>
                                          </p:stCondLst>
                                        </p:cTn>
                                        <p:tgtEl>
                                          <p:spTgt spid="3"/>
                                        </p:tgtEl>
                                        <p:attrNameLst>
                                          <p:attrName>style.visibility</p:attrName>
                                        </p:attrNameLst>
                                      </p:cBhvr>
                                      <p:to>
                                        <p:strVal val="visible"/>
                                      </p:to>
                                    </p:set>
                                    <p:animEffect transition="in" filter="fade">
                                      <p:cBhvr>
                                        <p:cTn id="111" dur="7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9" grpId="0"/>
      <p:bldP spid="2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Graphique 26">
            <a:extLst>
              <a:ext uri="{FF2B5EF4-FFF2-40B4-BE49-F238E27FC236}">
                <a16:creationId xmlns:a16="http://schemas.microsoft.com/office/drawing/2014/main" id="{CECDCDBA-27D2-8087-A7A9-71271EDB077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802033" y="5035554"/>
            <a:ext cx="2625059" cy="2528347"/>
          </a:xfrm>
          <a:prstGeom prst="rect">
            <a:avLst/>
          </a:prstGeom>
        </p:spPr>
      </p:pic>
      <p:cxnSp>
        <p:nvCxnSpPr>
          <p:cNvPr id="28" name="Connecteur : en angle 27">
            <a:extLst>
              <a:ext uri="{FF2B5EF4-FFF2-40B4-BE49-F238E27FC236}">
                <a16:creationId xmlns:a16="http://schemas.microsoft.com/office/drawing/2014/main" id="{437E4C63-489B-A325-C13C-C5DF2201CCC0}"/>
              </a:ext>
            </a:extLst>
          </p:cNvPr>
          <p:cNvCxnSpPr>
            <a:cxnSpLocks/>
            <a:stCxn id="1026" idx="3"/>
          </p:cNvCxnSpPr>
          <p:nvPr/>
        </p:nvCxnSpPr>
        <p:spPr>
          <a:xfrm flipV="1">
            <a:off x="3956844" y="7100805"/>
            <a:ext cx="5088968" cy="2498215"/>
          </a:xfrm>
          <a:prstGeom prst="bentConnector3">
            <a:avLst>
              <a:gd name="adj1" fmla="val 36932"/>
            </a:avLst>
          </a:prstGeom>
          <a:ln w="34925" cap="rnd">
            <a:solidFill>
              <a:srgbClr val="90BE40"/>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29" name="Connecteur : en angle 28">
            <a:extLst>
              <a:ext uri="{FF2B5EF4-FFF2-40B4-BE49-F238E27FC236}">
                <a16:creationId xmlns:a16="http://schemas.microsoft.com/office/drawing/2014/main" id="{88E8CE6C-294F-9DDA-F8CE-B4E43EAFAB9A}"/>
              </a:ext>
            </a:extLst>
          </p:cNvPr>
          <p:cNvCxnSpPr>
            <a:cxnSpLocks/>
          </p:cNvCxnSpPr>
          <p:nvPr/>
        </p:nvCxnSpPr>
        <p:spPr>
          <a:xfrm>
            <a:off x="8022114" y="5229187"/>
            <a:ext cx="1084945" cy="389601"/>
          </a:xfrm>
          <a:prstGeom prst="bentConnector3">
            <a:avLst>
              <a:gd name="adj1" fmla="val 50000"/>
            </a:avLst>
          </a:prstGeom>
          <a:ln w="34925" cap="rnd">
            <a:solidFill>
              <a:srgbClr val="90BE40"/>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30" name="Connecteur : en angle 29">
            <a:extLst>
              <a:ext uri="{FF2B5EF4-FFF2-40B4-BE49-F238E27FC236}">
                <a16:creationId xmlns:a16="http://schemas.microsoft.com/office/drawing/2014/main" id="{295F752A-DF23-EBC2-F61D-7F1EE570665F}"/>
              </a:ext>
            </a:extLst>
          </p:cNvPr>
          <p:cNvCxnSpPr>
            <a:cxnSpLocks/>
            <a:stCxn id="54" idx="3"/>
            <a:endCxn id="27" idx="2"/>
          </p:cNvCxnSpPr>
          <p:nvPr/>
        </p:nvCxnSpPr>
        <p:spPr>
          <a:xfrm flipV="1">
            <a:off x="9900445" y="7563901"/>
            <a:ext cx="214118" cy="2193568"/>
          </a:xfrm>
          <a:prstGeom prst="bentConnector2">
            <a:avLst/>
          </a:prstGeom>
          <a:ln w="34925" cap="rnd">
            <a:solidFill>
              <a:srgbClr val="90BE40"/>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31" name="Connecteur : en angle 30">
            <a:extLst>
              <a:ext uri="{FF2B5EF4-FFF2-40B4-BE49-F238E27FC236}">
                <a16:creationId xmlns:a16="http://schemas.microsoft.com/office/drawing/2014/main" id="{86137619-B016-9263-A8A7-B07E361961CC}"/>
              </a:ext>
            </a:extLst>
          </p:cNvPr>
          <p:cNvCxnSpPr>
            <a:cxnSpLocks/>
          </p:cNvCxnSpPr>
          <p:nvPr/>
        </p:nvCxnSpPr>
        <p:spPr>
          <a:xfrm rot="5400000">
            <a:off x="10855566" y="2383827"/>
            <a:ext cx="4215065" cy="3115168"/>
          </a:xfrm>
          <a:prstGeom prst="bentConnector3">
            <a:avLst>
              <a:gd name="adj1" fmla="val 50000"/>
            </a:avLst>
          </a:prstGeom>
          <a:ln w="34925" cap="rnd">
            <a:solidFill>
              <a:srgbClr val="90BE40"/>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32" name="Connecteur : en angle 31">
            <a:extLst>
              <a:ext uri="{FF2B5EF4-FFF2-40B4-BE49-F238E27FC236}">
                <a16:creationId xmlns:a16="http://schemas.microsoft.com/office/drawing/2014/main" id="{5AB1110C-CDAF-F11F-EB93-3C624F16F657}"/>
              </a:ext>
            </a:extLst>
          </p:cNvPr>
          <p:cNvCxnSpPr>
            <a:cxnSpLocks/>
            <a:stCxn id="60" idx="1"/>
          </p:cNvCxnSpPr>
          <p:nvPr/>
        </p:nvCxnSpPr>
        <p:spPr>
          <a:xfrm rot="10800000" flipV="1">
            <a:off x="11495670" y="5639981"/>
            <a:ext cx="4482007" cy="843315"/>
          </a:xfrm>
          <a:prstGeom prst="bentConnector3">
            <a:avLst>
              <a:gd name="adj1" fmla="val 11979"/>
            </a:avLst>
          </a:prstGeom>
          <a:ln w="34925" cap="rnd">
            <a:solidFill>
              <a:srgbClr val="90BE40"/>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33" name="Connecteur : en angle 32">
            <a:extLst>
              <a:ext uri="{FF2B5EF4-FFF2-40B4-BE49-F238E27FC236}">
                <a16:creationId xmlns:a16="http://schemas.microsoft.com/office/drawing/2014/main" id="{752B8AEE-3677-A8D4-6EB2-099F69F5417D}"/>
              </a:ext>
            </a:extLst>
          </p:cNvPr>
          <p:cNvCxnSpPr>
            <a:cxnSpLocks/>
          </p:cNvCxnSpPr>
          <p:nvPr/>
        </p:nvCxnSpPr>
        <p:spPr>
          <a:xfrm rot="10800000">
            <a:off x="11427095" y="6846555"/>
            <a:ext cx="4603709" cy="2265181"/>
          </a:xfrm>
          <a:prstGeom prst="bentConnector3">
            <a:avLst>
              <a:gd name="adj1" fmla="val 24010"/>
            </a:avLst>
          </a:prstGeom>
          <a:ln w="34925" cap="rnd">
            <a:solidFill>
              <a:srgbClr val="90BE40"/>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34" name="Connecteur : en angle 33">
            <a:extLst>
              <a:ext uri="{FF2B5EF4-FFF2-40B4-BE49-F238E27FC236}">
                <a16:creationId xmlns:a16="http://schemas.microsoft.com/office/drawing/2014/main" id="{ADE2C629-3408-D183-6024-78B54BA48053}"/>
              </a:ext>
            </a:extLst>
          </p:cNvPr>
          <p:cNvCxnSpPr>
            <a:cxnSpLocks/>
            <a:stCxn id="63" idx="1"/>
          </p:cNvCxnSpPr>
          <p:nvPr/>
        </p:nvCxnSpPr>
        <p:spPr>
          <a:xfrm rot="10800000">
            <a:off x="10609791" y="7563901"/>
            <a:ext cx="584069" cy="1968940"/>
          </a:xfrm>
          <a:prstGeom prst="bentConnector2">
            <a:avLst/>
          </a:prstGeom>
          <a:ln w="34925" cap="rnd">
            <a:solidFill>
              <a:srgbClr val="90BE40"/>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35" name="Connecteur : en angle 34">
            <a:extLst>
              <a:ext uri="{FF2B5EF4-FFF2-40B4-BE49-F238E27FC236}">
                <a16:creationId xmlns:a16="http://schemas.microsoft.com/office/drawing/2014/main" id="{035313F9-6BD1-B7C4-E94A-D516625ECEA3}"/>
              </a:ext>
            </a:extLst>
          </p:cNvPr>
          <p:cNvCxnSpPr>
            <a:cxnSpLocks/>
            <a:stCxn id="46" idx="3"/>
          </p:cNvCxnSpPr>
          <p:nvPr/>
        </p:nvCxnSpPr>
        <p:spPr>
          <a:xfrm>
            <a:off x="4060924" y="5548624"/>
            <a:ext cx="4741108" cy="1144498"/>
          </a:xfrm>
          <a:prstGeom prst="bentConnector3">
            <a:avLst>
              <a:gd name="adj1" fmla="val 16979"/>
            </a:avLst>
          </a:prstGeom>
          <a:ln w="34925" cap="rnd">
            <a:solidFill>
              <a:srgbClr val="90BE40"/>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pic>
        <p:nvPicPr>
          <p:cNvPr id="37" name="Graphique 36">
            <a:extLst>
              <a:ext uri="{FF2B5EF4-FFF2-40B4-BE49-F238E27FC236}">
                <a16:creationId xmlns:a16="http://schemas.microsoft.com/office/drawing/2014/main" id="{9672C4CC-D08F-50B5-5FF0-435DF9B0FE7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593920" y="7419506"/>
            <a:ext cx="2483756" cy="1692229"/>
          </a:xfrm>
          <a:prstGeom prst="rect">
            <a:avLst/>
          </a:prstGeom>
        </p:spPr>
      </p:pic>
      <p:pic>
        <p:nvPicPr>
          <p:cNvPr id="38" name="Image 37">
            <a:extLst>
              <a:ext uri="{FF2B5EF4-FFF2-40B4-BE49-F238E27FC236}">
                <a16:creationId xmlns:a16="http://schemas.microsoft.com/office/drawing/2014/main" id="{5E751AF1-D478-603B-75D0-CD4D0720A4B2}"/>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636485" y="3004942"/>
            <a:ext cx="4448486" cy="2224243"/>
          </a:xfrm>
          <a:prstGeom prst="rect">
            <a:avLst/>
          </a:prstGeom>
        </p:spPr>
      </p:pic>
      <p:pic>
        <p:nvPicPr>
          <p:cNvPr id="40" name="Image 39">
            <a:extLst>
              <a:ext uri="{FF2B5EF4-FFF2-40B4-BE49-F238E27FC236}">
                <a16:creationId xmlns:a16="http://schemas.microsoft.com/office/drawing/2014/main" id="{2964D2C7-5B9A-E8AF-B3D0-B6DD5663B8EC}"/>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4780473" y="2287622"/>
            <a:ext cx="4724127" cy="2656533"/>
          </a:xfrm>
          <a:prstGeom prst="rect">
            <a:avLst/>
          </a:prstGeom>
          <a:effectLst/>
        </p:spPr>
      </p:pic>
      <p:pic>
        <p:nvPicPr>
          <p:cNvPr id="41" name="Graphique 40">
            <a:extLst>
              <a:ext uri="{FF2B5EF4-FFF2-40B4-BE49-F238E27FC236}">
                <a16:creationId xmlns:a16="http://schemas.microsoft.com/office/drawing/2014/main" id="{DED940F7-5E16-DA8D-2EAD-71BDD4996D69}"/>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3010561" y="757593"/>
            <a:ext cx="3020242" cy="900774"/>
          </a:xfrm>
          <a:prstGeom prst="rect">
            <a:avLst/>
          </a:prstGeom>
        </p:spPr>
      </p:pic>
      <p:pic>
        <p:nvPicPr>
          <p:cNvPr id="42" name="Graphique 41">
            <a:extLst>
              <a:ext uri="{FF2B5EF4-FFF2-40B4-BE49-F238E27FC236}">
                <a16:creationId xmlns:a16="http://schemas.microsoft.com/office/drawing/2014/main" id="{E028A279-3224-E0B1-9DA3-1AF19E359F1D}"/>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7011186" y="3565724"/>
            <a:ext cx="1770782" cy="1663461"/>
          </a:xfrm>
          <a:prstGeom prst="rect">
            <a:avLst/>
          </a:prstGeom>
        </p:spPr>
      </p:pic>
      <p:pic>
        <p:nvPicPr>
          <p:cNvPr id="43" name="Graphique 42">
            <a:extLst>
              <a:ext uri="{FF2B5EF4-FFF2-40B4-BE49-F238E27FC236}">
                <a16:creationId xmlns:a16="http://schemas.microsoft.com/office/drawing/2014/main" id="{7E4AE8A8-4CB8-5498-DB91-D7B51BB9C947}"/>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386556" y="1463675"/>
            <a:ext cx="1264517" cy="1097047"/>
          </a:xfrm>
          <a:prstGeom prst="rect">
            <a:avLst/>
          </a:prstGeom>
        </p:spPr>
      </p:pic>
      <p:grpSp>
        <p:nvGrpSpPr>
          <p:cNvPr id="44" name="Groupe 43">
            <a:extLst>
              <a:ext uri="{FF2B5EF4-FFF2-40B4-BE49-F238E27FC236}">
                <a16:creationId xmlns:a16="http://schemas.microsoft.com/office/drawing/2014/main" id="{482CB8ED-DFBF-1A53-D398-36C32FACA4DA}"/>
              </a:ext>
            </a:extLst>
          </p:cNvPr>
          <p:cNvGrpSpPr/>
          <p:nvPr/>
        </p:nvGrpSpPr>
        <p:grpSpPr>
          <a:xfrm>
            <a:off x="844376" y="5148975"/>
            <a:ext cx="3402479" cy="753592"/>
            <a:chOff x="-116383" y="7329356"/>
            <a:chExt cx="3065806" cy="753592"/>
          </a:xfrm>
        </p:grpSpPr>
        <p:pic>
          <p:nvPicPr>
            <p:cNvPr id="45" name="Graphique 44">
              <a:extLst>
                <a:ext uri="{FF2B5EF4-FFF2-40B4-BE49-F238E27FC236}">
                  <a16:creationId xmlns:a16="http://schemas.microsoft.com/office/drawing/2014/main" id="{FE36DB89-19B4-E86E-00B0-53F9262660D3}"/>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16383" y="7329356"/>
              <a:ext cx="3065806" cy="753592"/>
            </a:xfrm>
            <a:prstGeom prst="rect">
              <a:avLst/>
            </a:prstGeom>
          </p:spPr>
        </p:pic>
        <p:sp>
          <p:nvSpPr>
            <p:cNvPr id="46" name="Rectangle 45">
              <a:extLst>
                <a:ext uri="{FF2B5EF4-FFF2-40B4-BE49-F238E27FC236}">
                  <a16:creationId xmlns:a16="http://schemas.microsoft.com/office/drawing/2014/main" id="{FA0C7407-B323-AB84-6323-99BCDB01766C}"/>
                </a:ext>
              </a:extLst>
            </p:cNvPr>
            <p:cNvSpPr/>
            <p:nvPr/>
          </p:nvSpPr>
          <p:spPr>
            <a:xfrm>
              <a:off x="69301" y="7375062"/>
              <a:ext cx="2712589" cy="707886"/>
            </a:xfrm>
            <a:prstGeom prst="rect">
              <a:avLst/>
            </a:prstGeom>
          </p:spPr>
          <p:txBody>
            <a:bodyPr wrap="square">
              <a:spAutoFit/>
            </a:bodyPr>
            <a:lstStyle/>
            <a:p>
              <a:pPr algn="ctr">
                <a:tabLst>
                  <a:tab pos="1009015" algn="l"/>
                </a:tabLst>
              </a:pPr>
              <a:r>
                <a:rPr lang="fr-FR" sz="2000" b="1" spc="-5" dirty="0">
                  <a:latin typeface="Rubik" panose="00000500000000000000" pitchFamily="2" charset="-79"/>
                  <a:cs typeface="Rubik" panose="00000500000000000000" pitchFamily="2" charset="-79"/>
                </a:rPr>
                <a:t>LIQUIDES DE</a:t>
              </a:r>
            </a:p>
            <a:p>
              <a:pPr algn="ctr">
                <a:tabLst>
                  <a:tab pos="1009015" algn="l"/>
                </a:tabLst>
              </a:pPr>
              <a:r>
                <a:rPr lang="fr-FR" sz="2000" b="1" spc="-5" dirty="0">
                  <a:latin typeface="Rubik" panose="00000500000000000000" pitchFamily="2" charset="-79"/>
                  <a:cs typeface="Rubik" panose="00000500000000000000" pitchFamily="2" charset="-79"/>
                </a:rPr>
                <a:t>REFROIDISSEMENT</a:t>
              </a:r>
              <a:endParaRPr lang="fr-FR" sz="2000" dirty="0">
                <a:latin typeface="Rubik" panose="00000500000000000000" pitchFamily="2" charset="-79"/>
                <a:cs typeface="Rubik" panose="00000500000000000000" pitchFamily="2" charset="-79"/>
              </a:endParaRPr>
            </a:p>
          </p:txBody>
        </p:sp>
      </p:grpSp>
      <p:grpSp>
        <p:nvGrpSpPr>
          <p:cNvPr id="50" name="Groupe 49">
            <a:extLst>
              <a:ext uri="{FF2B5EF4-FFF2-40B4-BE49-F238E27FC236}">
                <a16:creationId xmlns:a16="http://schemas.microsoft.com/office/drawing/2014/main" id="{8E380647-9F87-2B78-5B07-88283FD5C05A}"/>
              </a:ext>
            </a:extLst>
          </p:cNvPr>
          <p:cNvGrpSpPr/>
          <p:nvPr/>
        </p:nvGrpSpPr>
        <p:grpSpPr>
          <a:xfrm>
            <a:off x="5243435" y="5011871"/>
            <a:ext cx="2982093" cy="434629"/>
            <a:chOff x="6300461" y="4229565"/>
            <a:chExt cx="2286000" cy="434629"/>
          </a:xfrm>
        </p:grpSpPr>
        <p:pic>
          <p:nvPicPr>
            <p:cNvPr id="51" name="Graphique 50">
              <a:extLst>
                <a:ext uri="{FF2B5EF4-FFF2-40B4-BE49-F238E27FC236}">
                  <a16:creationId xmlns:a16="http://schemas.microsoft.com/office/drawing/2014/main" id="{30BFE36A-11D1-234A-E9A6-D27DF825731D}"/>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6300461" y="4229565"/>
              <a:ext cx="2286000" cy="434629"/>
            </a:xfrm>
            <a:prstGeom prst="rect">
              <a:avLst/>
            </a:prstGeom>
          </p:spPr>
        </p:pic>
        <p:sp>
          <p:nvSpPr>
            <p:cNvPr id="52" name="Rectangle 51">
              <a:extLst>
                <a:ext uri="{FF2B5EF4-FFF2-40B4-BE49-F238E27FC236}">
                  <a16:creationId xmlns:a16="http://schemas.microsoft.com/office/drawing/2014/main" id="{AB3F721F-1A5F-417F-D87B-8260C7366710}"/>
                </a:ext>
              </a:extLst>
            </p:cNvPr>
            <p:cNvSpPr/>
            <p:nvPr/>
          </p:nvSpPr>
          <p:spPr>
            <a:xfrm>
              <a:off x="6472679" y="4264084"/>
              <a:ext cx="1968330" cy="400110"/>
            </a:xfrm>
            <a:prstGeom prst="rect">
              <a:avLst/>
            </a:prstGeom>
          </p:spPr>
          <p:txBody>
            <a:bodyPr wrap="none">
              <a:spAutoFit/>
            </a:bodyPr>
            <a:lstStyle/>
            <a:p>
              <a:pPr marL="12700" algn="ctr">
                <a:spcBef>
                  <a:spcPts val="1085"/>
                </a:spcBef>
                <a:tabLst>
                  <a:tab pos="1009015" algn="l"/>
                </a:tabLst>
              </a:pPr>
              <a:r>
                <a:rPr lang="fr-FR" sz="2000" b="1" spc="-5" dirty="0">
                  <a:latin typeface="Rubik" panose="00000500000000000000" pitchFamily="2" charset="-79"/>
                  <a:cs typeface="Rubik" panose="00000500000000000000" pitchFamily="2" charset="-79"/>
                </a:rPr>
                <a:t>ECOBOX 20L ET 5L</a:t>
              </a:r>
              <a:endParaRPr lang="fr-FR" sz="2000" dirty="0">
                <a:latin typeface="Rubik" panose="00000500000000000000" pitchFamily="2" charset="-79"/>
                <a:cs typeface="Rubik" panose="00000500000000000000" pitchFamily="2" charset="-79"/>
              </a:endParaRPr>
            </a:p>
          </p:txBody>
        </p:sp>
      </p:grpSp>
      <p:grpSp>
        <p:nvGrpSpPr>
          <p:cNvPr id="53" name="Groupe 52">
            <a:extLst>
              <a:ext uri="{FF2B5EF4-FFF2-40B4-BE49-F238E27FC236}">
                <a16:creationId xmlns:a16="http://schemas.microsoft.com/office/drawing/2014/main" id="{26485C33-A0FF-AEB2-AB28-7807332DCC20}"/>
              </a:ext>
            </a:extLst>
          </p:cNvPr>
          <p:cNvGrpSpPr/>
          <p:nvPr/>
        </p:nvGrpSpPr>
        <p:grpSpPr>
          <a:xfrm>
            <a:off x="6366436" y="9497753"/>
            <a:ext cx="3534009" cy="519432"/>
            <a:chOff x="8672210" y="3621786"/>
            <a:chExt cx="2065920" cy="519432"/>
          </a:xfrm>
        </p:grpSpPr>
        <p:pic>
          <p:nvPicPr>
            <p:cNvPr id="54" name="Graphique 53">
              <a:extLst>
                <a:ext uri="{FF2B5EF4-FFF2-40B4-BE49-F238E27FC236}">
                  <a16:creationId xmlns:a16="http://schemas.microsoft.com/office/drawing/2014/main" id="{D52B8849-CDC9-2A53-B615-3F28C4521CA7}"/>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8672210" y="3621786"/>
              <a:ext cx="2065920" cy="519432"/>
            </a:xfrm>
            <a:prstGeom prst="rect">
              <a:avLst/>
            </a:prstGeom>
          </p:spPr>
        </p:pic>
        <p:sp>
          <p:nvSpPr>
            <p:cNvPr id="55" name="Rectangle 54">
              <a:extLst>
                <a:ext uri="{FF2B5EF4-FFF2-40B4-BE49-F238E27FC236}">
                  <a16:creationId xmlns:a16="http://schemas.microsoft.com/office/drawing/2014/main" id="{2720886C-2588-1359-794C-E28697001491}"/>
                </a:ext>
              </a:extLst>
            </p:cNvPr>
            <p:cNvSpPr/>
            <p:nvPr/>
          </p:nvSpPr>
          <p:spPr>
            <a:xfrm>
              <a:off x="8822686" y="3741108"/>
              <a:ext cx="1828820" cy="400110"/>
            </a:xfrm>
            <a:prstGeom prst="rect">
              <a:avLst/>
            </a:prstGeom>
          </p:spPr>
          <p:txBody>
            <a:bodyPr wrap="none">
              <a:spAutoFit/>
            </a:bodyPr>
            <a:lstStyle/>
            <a:p>
              <a:pPr algn="ctr">
                <a:tabLst>
                  <a:tab pos="1009015" algn="l"/>
                </a:tabLst>
              </a:pPr>
              <a:r>
                <a:rPr lang="fr-FR" sz="2000" b="1" spc="-5" dirty="0">
                  <a:latin typeface="Rubik" panose="00000500000000000000" pitchFamily="2" charset="-79"/>
                  <a:cs typeface="Rubik" panose="00000500000000000000" pitchFamily="2" charset="-79"/>
                </a:rPr>
                <a:t>FLUIDES ÉLECTRIQUES</a:t>
              </a:r>
            </a:p>
          </p:txBody>
        </p:sp>
      </p:grpSp>
      <p:grpSp>
        <p:nvGrpSpPr>
          <p:cNvPr id="56" name="Groupe 55">
            <a:extLst>
              <a:ext uri="{FF2B5EF4-FFF2-40B4-BE49-F238E27FC236}">
                <a16:creationId xmlns:a16="http://schemas.microsoft.com/office/drawing/2014/main" id="{91B5FF72-9A00-D642-63CB-35D98415FBE1}"/>
              </a:ext>
            </a:extLst>
          </p:cNvPr>
          <p:cNvGrpSpPr/>
          <p:nvPr/>
        </p:nvGrpSpPr>
        <p:grpSpPr>
          <a:xfrm>
            <a:off x="15841337" y="8893391"/>
            <a:ext cx="2736650" cy="434630"/>
            <a:chOff x="15795424" y="5753364"/>
            <a:chExt cx="2736650" cy="434630"/>
          </a:xfrm>
        </p:grpSpPr>
        <p:pic>
          <p:nvPicPr>
            <p:cNvPr id="57" name="Graphique 56">
              <a:extLst>
                <a:ext uri="{FF2B5EF4-FFF2-40B4-BE49-F238E27FC236}">
                  <a16:creationId xmlns:a16="http://schemas.microsoft.com/office/drawing/2014/main" id="{5BA112DC-5C55-46A0-0355-2973EB247A6A}"/>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5795424" y="5753364"/>
              <a:ext cx="2736650" cy="434630"/>
            </a:xfrm>
            <a:prstGeom prst="rect">
              <a:avLst/>
            </a:prstGeom>
          </p:spPr>
        </p:pic>
        <p:sp>
          <p:nvSpPr>
            <p:cNvPr id="58" name="Rectangle 57">
              <a:extLst>
                <a:ext uri="{FF2B5EF4-FFF2-40B4-BE49-F238E27FC236}">
                  <a16:creationId xmlns:a16="http://schemas.microsoft.com/office/drawing/2014/main" id="{97885DA5-C4BF-4996-2730-AA3E4C6A9163}"/>
                </a:ext>
              </a:extLst>
            </p:cNvPr>
            <p:cNvSpPr/>
            <p:nvPr/>
          </p:nvSpPr>
          <p:spPr>
            <a:xfrm>
              <a:off x="15984890" y="5787883"/>
              <a:ext cx="2318584" cy="400110"/>
            </a:xfrm>
            <a:prstGeom prst="rect">
              <a:avLst/>
            </a:prstGeom>
          </p:spPr>
          <p:txBody>
            <a:bodyPr wrap="square">
              <a:spAutoFit/>
            </a:bodyPr>
            <a:lstStyle/>
            <a:p>
              <a:pPr marL="12700" algn="ctr">
                <a:spcBef>
                  <a:spcPts val="1085"/>
                </a:spcBef>
                <a:tabLst>
                  <a:tab pos="1009015" algn="l"/>
                </a:tabLst>
              </a:pPr>
              <a:r>
                <a:rPr lang="fr-FR" sz="2000" b="1" spc="-5" dirty="0">
                  <a:latin typeface="Rubik" panose="00000500000000000000" pitchFamily="2" charset="-79"/>
                  <a:cs typeface="Rubik" panose="00000500000000000000" pitchFamily="2" charset="-79"/>
                </a:rPr>
                <a:t>CONSOMMATION</a:t>
              </a:r>
            </a:p>
          </p:txBody>
        </p:sp>
      </p:grpSp>
      <p:grpSp>
        <p:nvGrpSpPr>
          <p:cNvPr id="59" name="Groupe 58">
            <a:extLst>
              <a:ext uri="{FF2B5EF4-FFF2-40B4-BE49-F238E27FC236}">
                <a16:creationId xmlns:a16="http://schemas.microsoft.com/office/drawing/2014/main" id="{9D50A2E2-D0F0-6BA4-B2FD-5CD23DD3948F}"/>
              </a:ext>
            </a:extLst>
          </p:cNvPr>
          <p:cNvGrpSpPr/>
          <p:nvPr/>
        </p:nvGrpSpPr>
        <p:grpSpPr>
          <a:xfrm>
            <a:off x="15561088" y="5422667"/>
            <a:ext cx="4715911" cy="434629"/>
            <a:chOff x="13260685" y="5015617"/>
            <a:chExt cx="2809049" cy="434629"/>
          </a:xfrm>
        </p:grpSpPr>
        <p:pic>
          <p:nvPicPr>
            <p:cNvPr id="60" name="Graphique 59">
              <a:extLst>
                <a:ext uri="{FF2B5EF4-FFF2-40B4-BE49-F238E27FC236}">
                  <a16:creationId xmlns:a16="http://schemas.microsoft.com/office/drawing/2014/main" id="{2A8614B0-50E1-262F-3146-B68CBF3DA103}"/>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3508827" y="5015617"/>
              <a:ext cx="2286000" cy="434629"/>
            </a:xfrm>
            <a:prstGeom prst="rect">
              <a:avLst/>
            </a:prstGeom>
          </p:spPr>
        </p:pic>
        <p:sp>
          <p:nvSpPr>
            <p:cNvPr id="61" name="Rectangle 60">
              <a:extLst>
                <a:ext uri="{FF2B5EF4-FFF2-40B4-BE49-F238E27FC236}">
                  <a16:creationId xmlns:a16="http://schemas.microsoft.com/office/drawing/2014/main" id="{0A8AE63B-760A-A298-0378-303D8D3DF578}"/>
                </a:ext>
              </a:extLst>
            </p:cNvPr>
            <p:cNvSpPr/>
            <p:nvPr/>
          </p:nvSpPr>
          <p:spPr>
            <a:xfrm>
              <a:off x="13260685" y="5050136"/>
              <a:ext cx="2809049" cy="400110"/>
            </a:xfrm>
            <a:prstGeom prst="rect">
              <a:avLst/>
            </a:prstGeom>
          </p:spPr>
          <p:txBody>
            <a:bodyPr wrap="none">
              <a:spAutoFit/>
            </a:bodyPr>
            <a:lstStyle/>
            <a:p>
              <a:pPr marL="12700" algn="ctr">
                <a:spcBef>
                  <a:spcPts val="1085"/>
                </a:spcBef>
                <a:tabLst>
                  <a:tab pos="1009015" algn="l"/>
                </a:tabLst>
              </a:pPr>
              <a:r>
                <a:rPr lang="fr-FR" sz="2000" b="1" spc="-5" dirty="0">
                  <a:latin typeface="Rubik" panose="00000500000000000000" pitchFamily="2" charset="-79"/>
                  <a:cs typeface="Rubik" panose="00000500000000000000" pitchFamily="2" charset="-79"/>
                </a:rPr>
                <a:t>PLASTIQUES RECYCLÉS</a:t>
              </a:r>
              <a:endParaRPr lang="fr-FR" sz="2000" dirty="0">
                <a:latin typeface="Rubik" panose="00000500000000000000" pitchFamily="2" charset="-79"/>
                <a:cs typeface="Rubik" panose="00000500000000000000" pitchFamily="2" charset="-79"/>
              </a:endParaRPr>
            </a:p>
          </p:txBody>
        </p:sp>
      </p:grpSp>
      <p:grpSp>
        <p:nvGrpSpPr>
          <p:cNvPr id="62" name="Groupe 61">
            <a:extLst>
              <a:ext uri="{FF2B5EF4-FFF2-40B4-BE49-F238E27FC236}">
                <a16:creationId xmlns:a16="http://schemas.microsoft.com/office/drawing/2014/main" id="{1311DBFC-F978-3552-9186-C4BC3EE69879}"/>
              </a:ext>
            </a:extLst>
          </p:cNvPr>
          <p:cNvGrpSpPr/>
          <p:nvPr/>
        </p:nvGrpSpPr>
        <p:grpSpPr>
          <a:xfrm>
            <a:off x="11193859" y="9321155"/>
            <a:ext cx="3189400" cy="429931"/>
            <a:chOff x="17331314" y="7143048"/>
            <a:chExt cx="2286000" cy="765268"/>
          </a:xfrm>
        </p:grpSpPr>
        <p:pic>
          <p:nvPicPr>
            <p:cNvPr id="63" name="Graphique 62">
              <a:extLst>
                <a:ext uri="{FF2B5EF4-FFF2-40B4-BE49-F238E27FC236}">
                  <a16:creationId xmlns:a16="http://schemas.microsoft.com/office/drawing/2014/main" id="{00476585-E328-0517-BB94-EE561CA5D80D}"/>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7331314" y="7143048"/>
              <a:ext cx="2286000" cy="753592"/>
            </a:xfrm>
            <a:prstGeom prst="rect">
              <a:avLst/>
            </a:prstGeom>
          </p:spPr>
        </p:pic>
        <p:sp>
          <p:nvSpPr>
            <p:cNvPr id="1024" name="Rectangle 1023">
              <a:extLst>
                <a:ext uri="{FF2B5EF4-FFF2-40B4-BE49-F238E27FC236}">
                  <a16:creationId xmlns:a16="http://schemas.microsoft.com/office/drawing/2014/main" id="{1A50DFD4-1924-7BCC-21D3-B1C321BF37BC}"/>
                </a:ext>
              </a:extLst>
            </p:cNvPr>
            <p:cNvSpPr/>
            <p:nvPr/>
          </p:nvSpPr>
          <p:spPr>
            <a:xfrm>
              <a:off x="17562364" y="7200430"/>
              <a:ext cx="1849266" cy="707886"/>
            </a:xfrm>
            <a:prstGeom prst="rect">
              <a:avLst/>
            </a:prstGeom>
          </p:spPr>
          <p:txBody>
            <a:bodyPr wrap="square">
              <a:spAutoFit/>
            </a:bodyPr>
            <a:lstStyle/>
            <a:p>
              <a:pPr marL="12700" algn="ctr">
                <a:spcBef>
                  <a:spcPts val="1085"/>
                </a:spcBef>
                <a:tabLst>
                  <a:tab pos="1009015" algn="l"/>
                </a:tabLst>
              </a:pPr>
              <a:r>
                <a:rPr lang="fr-FR" sz="2000" b="1" spc="-5" dirty="0">
                  <a:latin typeface="Rubik" panose="00000500000000000000" pitchFamily="2" charset="-79"/>
                  <a:cs typeface="Rubik" panose="00000500000000000000" pitchFamily="2" charset="-79"/>
                </a:rPr>
                <a:t>CIRCUITS COURTS</a:t>
              </a:r>
            </a:p>
          </p:txBody>
        </p:sp>
      </p:grpSp>
      <p:grpSp>
        <p:nvGrpSpPr>
          <p:cNvPr id="1025" name="Groupe 1024">
            <a:extLst>
              <a:ext uri="{FF2B5EF4-FFF2-40B4-BE49-F238E27FC236}">
                <a16:creationId xmlns:a16="http://schemas.microsoft.com/office/drawing/2014/main" id="{1F569987-2840-4183-FC9B-4E9EF89810FE}"/>
              </a:ext>
            </a:extLst>
          </p:cNvPr>
          <p:cNvGrpSpPr/>
          <p:nvPr/>
        </p:nvGrpSpPr>
        <p:grpSpPr>
          <a:xfrm>
            <a:off x="1670844" y="9381705"/>
            <a:ext cx="2286000" cy="437186"/>
            <a:chOff x="4044768" y="4962344"/>
            <a:chExt cx="2286000" cy="437186"/>
          </a:xfrm>
        </p:grpSpPr>
        <p:pic>
          <p:nvPicPr>
            <p:cNvPr id="1026" name="Graphique 1025">
              <a:extLst>
                <a:ext uri="{FF2B5EF4-FFF2-40B4-BE49-F238E27FC236}">
                  <a16:creationId xmlns:a16="http://schemas.microsoft.com/office/drawing/2014/main" id="{A84EB442-9676-2CEE-BFB5-295E2D8FEAF7}"/>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4044768" y="4962344"/>
              <a:ext cx="2286000" cy="434629"/>
            </a:xfrm>
            <a:prstGeom prst="rect">
              <a:avLst/>
            </a:prstGeom>
          </p:spPr>
        </p:pic>
        <p:sp>
          <p:nvSpPr>
            <p:cNvPr id="1028" name="Rectangle 1027">
              <a:extLst>
                <a:ext uri="{FF2B5EF4-FFF2-40B4-BE49-F238E27FC236}">
                  <a16:creationId xmlns:a16="http://schemas.microsoft.com/office/drawing/2014/main" id="{62195F68-31A1-863A-56DD-5A1F72CE1152}"/>
                </a:ext>
              </a:extLst>
            </p:cNvPr>
            <p:cNvSpPr/>
            <p:nvPr/>
          </p:nvSpPr>
          <p:spPr>
            <a:xfrm>
              <a:off x="4152651" y="4999420"/>
              <a:ext cx="2083584" cy="400110"/>
            </a:xfrm>
            <a:prstGeom prst="rect">
              <a:avLst/>
            </a:prstGeom>
          </p:spPr>
          <p:txBody>
            <a:bodyPr wrap="none">
              <a:spAutoFit/>
            </a:bodyPr>
            <a:lstStyle/>
            <a:p>
              <a:pPr marL="12700" algn="ctr">
                <a:spcBef>
                  <a:spcPts val="1085"/>
                </a:spcBef>
                <a:tabLst>
                  <a:tab pos="1009015" algn="l"/>
                </a:tabLst>
              </a:pPr>
              <a:r>
                <a:rPr lang="fr-FR" sz="2000" b="1" spc="-5" dirty="0">
                  <a:latin typeface="Rubik" panose="00000500000000000000" pitchFamily="2" charset="-79"/>
                  <a:cs typeface="Rubik" panose="00000500000000000000" pitchFamily="2" charset="-79"/>
                </a:rPr>
                <a:t>LAVE-GLACES</a:t>
              </a:r>
              <a:endParaRPr lang="fr-FR" sz="2000" dirty="0">
                <a:latin typeface="Rubik" panose="00000500000000000000" pitchFamily="2" charset="-79"/>
                <a:cs typeface="Rubik" panose="00000500000000000000" pitchFamily="2" charset="-79"/>
              </a:endParaRPr>
            </a:p>
          </p:txBody>
        </p:sp>
      </p:grpSp>
      <p:sp>
        <p:nvSpPr>
          <p:cNvPr id="1032" name="Rectangle 1031">
            <a:extLst>
              <a:ext uri="{FF2B5EF4-FFF2-40B4-BE49-F238E27FC236}">
                <a16:creationId xmlns:a16="http://schemas.microsoft.com/office/drawing/2014/main" id="{8F1B01D4-588E-E619-8748-F60197735438}"/>
              </a:ext>
            </a:extLst>
          </p:cNvPr>
          <p:cNvSpPr/>
          <p:nvPr/>
        </p:nvSpPr>
        <p:spPr>
          <a:xfrm>
            <a:off x="974152" y="1658257"/>
            <a:ext cx="90786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NOS ENGAGEMENTS RSE</a:t>
            </a:r>
          </a:p>
        </p:txBody>
      </p:sp>
      <p:cxnSp>
        <p:nvCxnSpPr>
          <p:cNvPr id="1033" name="Connecteur : en angle 1032">
            <a:extLst>
              <a:ext uri="{FF2B5EF4-FFF2-40B4-BE49-F238E27FC236}">
                <a16:creationId xmlns:a16="http://schemas.microsoft.com/office/drawing/2014/main" id="{29AD30AA-D59B-CDD5-04D5-157567F5B555}"/>
              </a:ext>
            </a:extLst>
          </p:cNvPr>
          <p:cNvCxnSpPr>
            <a:cxnSpLocks/>
          </p:cNvCxnSpPr>
          <p:nvPr/>
        </p:nvCxnSpPr>
        <p:spPr>
          <a:xfrm rot="10800000" flipV="1">
            <a:off x="10903733" y="4592457"/>
            <a:ext cx="1233044" cy="757988"/>
          </a:xfrm>
          <a:prstGeom prst="bentConnector3">
            <a:avLst>
              <a:gd name="adj1" fmla="val 50000"/>
            </a:avLst>
          </a:prstGeom>
          <a:ln w="34925" cap="rnd">
            <a:solidFill>
              <a:srgbClr val="90BE40"/>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sp>
        <p:nvSpPr>
          <p:cNvPr id="1035" name="Rectangle 1034">
            <a:extLst>
              <a:ext uri="{FF2B5EF4-FFF2-40B4-BE49-F238E27FC236}">
                <a16:creationId xmlns:a16="http://schemas.microsoft.com/office/drawing/2014/main" id="{0000DB81-1341-4349-4175-5CBEF6C19055}"/>
              </a:ext>
            </a:extLst>
          </p:cNvPr>
          <p:cNvSpPr/>
          <p:nvPr/>
        </p:nvSpPr>
        <p:spPr>
          <a:xfrm>
            <a:off x="1646846" y="10088462"/>
            <a:ext cx="2286000" cy="830997"/>
          </a:xfrm>
          <a:prstGeom prst="rect">
            <a:avLst/>
          </a:prstGeom>
        </p:spPr>
        <p:txBody>
          <a:bodyPr wrap="square">
            <a:spAutoFit/>
          </a:bodyPr>
          <a:lstStyle/>
          <a:p>
            <a:pPr algn="ctr"/>
            <a:r>
              <a:rPr lang="fr-FR" sz="2400" baseline="30000" dirty="0">
                <a:latin typeface="Rubik" panose="00000500000000000000" pitchFamily="2" charset="-79"/>
                <a:cs typeface="Rubik" panose="00000500000000000000" pitchFamily="2" charset="-79"/>
              </a:rPr>
              <a:t>Une gamme de LG 100% biodégradables</a:t>
            </a:r>
          </a:p>
          <a:p>
            <a:pPr algn="ctr"/>
            <a:r>
              <a:rPr lang="fr-FR" sz="2400" baseline="30000" dirty="0">
                <a:latin typeface="Rubik" panose="00000500000000000000" pitchFamily="2" charset="-79"/>
                <a:cs typeface="Rubik" panose="00000500000000000000" pitchFamily="2" charset="-79"/>
              </a:rPr>
              <a:t>aux parfums exclusifs</a:t>
            </a:r>
          </a:p>
        </p:txBody>
      </p:sp>
      <p:sp>
        <p:nvSpPr>
          <p:cNvPr id="1038" name="Rectangle 1037">
            <a:extLst>
              <a:ext uri="{FF2B5EF4-FFF2-40B4-BE49-F238E27FC236}">
                <a16:creationId xmlns:a16="http://schemas.microsoft.com/office/drawing/2014/main" id="{473BCAB2-FB9A-172B-812B-E7B5AAE9D9B5}"/>
              </a:ext>
            </a:extLst>
          </p:cNvPr>
          <p:cNvSpPr/>
          <p:nvPr/>
        </p:nvSpPr>
        <p:spPr>
          <a:xfrm>
            <a:off x="537891" y="6148368"/>
            <a:ext cx="3978257" cy="584775"/>
          </a:xfrm>
          <a:prstGeom prst="rect">
            <a:avLst/>
          </a:prstGeom>
        </p:spPr>
        <p:txBody>
          <a:bodyPr wrap="square">
            <a:spAutoFit/>
          </a:bodyPr>
          <a:lstStyle/>
          <a:p>
            <a:pPr algn="ctr"/>
            <a:r>
              <a:rPr lang="fr-FR" sz="2400" baseline="30000" dirty="0">
                <a:latin typeface="Rubik" panose="00000500000000000000" pitchFamily="2" charset="-79"/>
                <a:cs typeface="Rubik" panose="00000500000000000000" pitchFamily="2" charset="-79"/>
              </a:rPr>
              <a:t>Une gamme de LR constructeurs</a:t>
            </a:r>
          </a:p>
          <a:p>
            <a:pPr algn="ctr"/>
            <a:r>
              <a:rPr lang="fr-FR" sz="2400" baseline="30000" dirty="0">
                <a:latin typeface="Rubik" panose="00000500000000000000" pitchFamily="2" charset="-79"/>
                <a:cs typeface="Rubik" panose="00000500000000000000" pitchFamily="2" charset="-79"/>
              </a:rPr>
              <a:t>100% biodégradable en 2L et 5L</a:t>
            </a:r>
          </a:p>
        </p:txBody>
      </p:sp>
      <p:sp>
        <p:nvSpPr>
          <p:cNvPr id="1039" name="Rectangle 1038">
            <a:extLst>
              <a:ext uri="{FF2B5EF4-FFF2-40B4-BE49-F238E27FC236}">
                <a16:creationId xmlns:a16="http://schemas.microsoft.com/office/drawing/2014/main" id="{7000B8FF-F063-565E-C0B1-0A712EED43CE}"/>
              </a:ext>
            </a:extLst>
          </p:cNvPr>
          <p:cNvSpPr/>
          <p:nvPr/>
        </p:nvSpPr>
        <p:spPr>
          <a:xfrm>
            <a:off x="6232756" y="10280541"/>
            <a:ext cx="3910595" cy="584775"/>
          </a:xfrm>
          <a:prstGeom prst="rect">
            <a:avLst/>
          </a:prstGeom>
        </p:spPr>
        <p:txBody>
          <a:bodyPr wrap="square">
            <a:spAutoFit/>
          </a:bodyPr>
          <a:lstStyle/>
          <a:p>
            <a:pPr algn="ctr"/>
            <a:r>
              <a:rPr lang="fr-FR" sz="2400" baseline="30000" dirty="0">
                <a:latin typeface="Rubik" panose="00000500000000000000" pitchFamily="2" charset="-79"/>
                <a:cs typeface="Rubik" panose="00000500000000000000" pitchFamily="2" charset="-79"/>
              </a:rPr>
              <a:t>Fournisseur Officiel du 1er prototype 100% électrique aux 24h du Mans</a:t>
            </a:r>
          </a:p>
        </p:txBody>
      </p:sp>
      <p:sp>
        <p:nvSpPr>
          <p:cNvPr id="1041" name="Rectangle 1040">
            <a:extLst>
              <a:ext uri="{FF2B5EF4-FFF2-40B4-BE49-F238E27FC236}">
                <a16:creationId xmlns:a16="http://schemas.microsoft.com/office/drawing/2014/main" id="{DC35DD3B-522C-E9F4-7E97-9DD912CADE97}"/>
              </a:ext>
            </a:extLst>
          </p:cNvPr>
          <p:cNvSpPr/>
          <p:nvPr/>
        </p:nvSpPr>
        <p:spPr>
          <a:xfrm>
            <a:off x="11226107" y="9926598"/>
            <a:ext cx="3189401" cy="584775"/>
          </a:xfrm>
          <a:prstGeom prst="rect">
            <a:avLst/>
          </a:prstGeom>
        </p:spPr>
        <p:txBody>
          <a:bodyPr wrap="square">
            <a:spAutoFit/>
          </a:bodyPr>
          <a:lstStyle/>
          <a:p>
            <a:pPr algn="ctr"/>
            <a:r>
              <a:rPr lang="fr-FR" sz="2400" baseline="30000" dirty="0" err="1">
                <a:latin typeface="Rubik" panose="00000500000000000000" pitchFamily="2" charset="-79"/>
                <a:cs typeface="Rubik" panose="00000500000000000000" pitchFamily="2" charset="-79"/>
              </a:rPr>
              <a:t>Sourcing</a:t>
            </a:r>
            <a:r>
              <a:rPr lang="fr-FR" sz="2400" baseline="30000" dirty="0">
                <a:latin typeface="Rubik" panose="00000500000000000000" pitchFamily="2" charset="-79"/>
                <a:cs typeface="Rubik" panose="00000500000000000000" pitchFamily="2" charset="-79"/>
              </a:rPr>
              <a:t> local de nos bidons, </a:t>
            </a:r>
          </a:p>
          <a:p>
            <a:pPr algn="ctr"/>
            <a:r>
              <a:rPr lang="fr-FR" sz="2400" baseline="30000" dirty="0">
                <a:latin typeface="Rubik" panose="00000500000000000000" pitchFamily="2" charset="-79"/>
                <a:cs typeface="Rubik" panose="00000500000000000000" pitchFamily="2" charset="-79"/>
              </a:rPr>
              <a:t>étiquettes, cartons et fluides</a:t>
            </a:r>
          </a:p>
        </p:txBody>
      </p:sp>
      <p:sp>
        <p:nvSpPr>
          <p:cNvPr id="1045" name="Rectangle 1044">
            <a:extLst>
              <a:ext uri="{FF2B5EF4-FFF2-40B4-BE49-F238E27FC236}">
                <a16:creationId xmlns:a16="http://schemas.microsoft.com/office/drawing/2014/main" id="{3A46B3CD-6B59-998D-B037-3F6654DCC7E9}"/>
              </a:ext>
            </a:extLst>
          </p:cNvPr>
          <p:cNvSpPr/>
          <p:nvPr/>
        </p:nvSpPr>
        <p:spPr>
          <a:xfrm>
            <a:off x="14805636" y="9562044"/>
            <a:ext cx="4808052" cy="584775"/>
          </a:xfrm>
          <a:prstGeom prst="rect">
            <a:avLst/>
          </a:prstGeom>
        </p:spPr>
        <p:txBody>
          <a:bodyPr wrap="square">
            <a:spAutoFit/>
          </a:bodyPr>
          <a:lstStyle/>
          <a:p>
            <a:pPr algn="ctr"/>
            <a:r>
              <a:rPr lang="fr-FR" sz="2400" baseline="30000" dirty="0">
                <a:latin typeface="Rubik" panose="00000500000000000000" pitchFamily="2" charset="-79"/>
                <a:cs typeface="Rubik" panose="00000500000000000000" pitchFamily="2" charset="-79"/>
              </a:rPr>
              <a:t>Nos formules 0W-16, 0W-20, 0W-30 et 5W-30 économisent jusqu’à 4.1% de carburant </a:t>
            </a:r>
          </a:p>
        </p:txBody>
      </p:sp>
      <p:sp>
        <p:nvSpPr>
          <p:cNvPr id="1046" name="Rectangle 1045">
            <a:extLst>
              <a:ext uri="{FF2B5EF4-FFF2-40B4-BE49-F238E27FC236}">
                <a16:creationId xmlns:a16="http://schemas.microsoft.com/office/drawing/2014/main" id="{A3A7A288-48DC-DE99-EC1E-D856A16D5353}"/>
              </a:ext>
            </a:extLst>
          </p:cNvPr>
          <p:cNvSpPr/>
          <p:nvPr/>
        </p:nvSpPr>
        <p:spPr>
          <a:xfrm>
            <a:off x="16099993" y="6097075"/>
            <a:ext cx="3772351" cy="954107"/>
          </a:xfrm>
          <a:prstGeom prst="rect">
            <a:avLst/>
          </a:prstGeom>
        </p:spPr>
        <p:txBody>
          <a:bodyPr wrap="square">
            <a:spAutoFit/>
          </a:bodyPr>
          <a:lstStyle/>
          <a:p>
            <a:pPr algn="ctr"/>
            <a:r>
              <a:rPr lang="fr-FR" sz="2400" baseline="30000" dirty="0">
                <a:latin typeface="Rubik" panose="00000500000000000000" pitchFamily="2" charset="-79"/>
                <a:cs typeface="Rubik" panose="00000500000000000000" pitchFamily="2" charset="-79"/>
              </a:rPr>
              <a:t>Chaîne d’approvisionnement verte pour tous nos plastiques de pack. </a:t>
            </a:r>
            <a:r>
              <a:rPr lang="fr-FR" sz="2400" b="1" baseline="30000" dirty="0">
                <a:solidFill>
                  <a:srgbClr val="00B050"/>
                </a:solidFill>
                <a:latin typeface="Rubik" panose="00000500000000000000" pitchFamily="2" charset="-79"/>
                <a:cs typeface="Rubik" panose="00000500000000000000" pitchFamily="2" charset="-79"/>
              </a:rPr>
              <a:t>Soufflage</a:t>
            </a:r>
            <a:r>
              <a:rPr lang="fr-FR" sz="2400" b="1" dirty="0">
                <a:solidFill>
                  <a:srgbClr val="00B050"/>
                </a:solidFill>
                <a:latin typeface="Rubik" panose="00000500000000000000" pitchFamily="2" charset="-79"/>
                <a:cs typeface="Rubik" panose="00000500000000000000" pitchFamily="2" charset="-79"/>
              </a:rPr>
              <a:t> PET 2025</a:t>
            </a:r>
            <a:endParaRPr lang="fr-FR" sz="2400" b="1" baseline="30000" dirty="0">
              <a:solidFill>
                <a:srgbClr val="00B050"/>
              </a:solidFill>
              <a:latin typeface="Rubik" panose="00000500000000000000" pitchFamily="2" charset="-79"/>
              <a:cs typeface="Rubik" panose="00000500000000000000" pitchFamily="2" charset="-79"/>
            </a:endParaRPr>
          </a:p>
        </p:txBody>
      </p:sp>
      <p:sp>
        <p:nvSpPr>
          <p:cNvPr id="1047" name="Rectangle 1046">
            <a:extLst>
              <a:ext uri="{FF2B5EF4-FFF2-40B4-BE49-F238E27FC236}">
                <a16:creationId xmlns:a16="http://schemas.microsoft.com/office/drawing/2014/main" id="{FA93BD06-7957-769E-CA3A-822CBD19F4E8}"/>
              </a:ext>
            </a:extLst>
          </p:cNvPr>
          <p:cNvSpPr/>
          <p:nvPr/>
        </p:nvSpPr>
        <p:spPr>
          <a:xfrm>
            <a:off x="11580711" y="4940992"/>
            <a:ext cx="2422399" cy="830997"/>
          </a:xfrm>
          <a:prstGeom prst="rect">
            <a:avLst/>
          </a:prstGeom>
        </p:spPr>
        <p:txBody>
          <a:bodyPr wrap="square">
            <a:spAutoFit/>
          </a:bodyPr>
          <a:lstStyle/>
          <a:p>
            <a:pPr algn="ctr"/>
            <a:r>
              <a:rPr lang="fr-FR" sz="2400" baseline="30000" dirty="0">
                <a:latin typeface="Rubik" panose="00000500000000000000" pitchFamily="2" charset="-79"/>
                <a:cs typeface="Rubik" panose="00000500000000000000" pitchFamily="2" charset="-79"/>
              </a:rPr>
              <a:t>Le successeur du BARTENDER² :</a:t>
            </a:r>
          </a:p>
          <a:p>
            <a:pPr algn="ctr"/>
            <a:r>
              <a:rPr lang="fr-FR" sz="2400" baseline="30000" dirty="0">
                <a:latin typeface="Rubik" panose="00000500000000000000" pitchFamily="2" charset="-79"/>
                <a:cs typeface="Rubik" panose="00000500000000000000" pitchFamily="2" charset="-79"/>
              </a:rPr>
              <a:t>L’huile en libre-service</a:t>
            </a:r>
          </a:p>
        </p:txBody>
      </p:sp>
      <p:sp>
        <p:nvSpPr>
          <p:cNvPr id="1048" name="Rectangle 1047">
            <a:extLst>
              <a:ext uri="{FF2B5EF4-FFF2-40B4-BE49-F238E27FC236}">
                <a16:creationId xmlns:a16="http://schemas.microsoft.com/office/drawing/2014/main" id="{A68F90F9-727B-3403-EA1C-596A18AF5D1F}"/>
              </a:ext>
            </a:extLst>
          </p:cNvPr>
          <p:cNvSpPr/>
          <p:nvPr/>
        </p:nvSpPr>
        <p:spPr>
          <a:xfrm>
            <a:off x="14360665" y="2259029"/>
            <a:ext cx="2197208" cy="1569660"/>
          </a:xfrm>
          <a:prstGeom prst="rect">
            <a:avLst/>
          </a:prstGeom>
        </p:spPr>
        <p:txBody>
          <a:bodyPr wrap="square">
            <a:spAutoFit/>
          </a:bodyPr>
          <a:lstStyle/>
          <a:p>
            <a:pPr algn="ctr"/>
            <a:r>
              <a:rPr lang="fr-FR" sz="2400" baseline="30000" dirty="0" err="1">
                <a:latin typeface="Rubik" panose="00000500000000000000" pitchFamily="2" charset="-79"/>
                <a:cs typeface="Rubik" panose="00000500000000000000" pitchFamily="2" charset="-79"/>
              </a:rPr>
              <a:t>Sourcing</a:t>
            </a:r>
            <a:endParaRPr lang="fr-FR" sz="2400" baseline="30000" dirty="0">
              <a:latin typeface="Rubik" panose="00000500000000000000" pitchFamily="2" charset="-79"/>
              <a:cs typeface="Rubik" panose="00000500000000000000" pitchFamily="2" charset="-79"/>
            </a:endParaRPr>
          </a:p>
          <a:p>
            <a:pPr algn="ctr"/>
            <a:r>
              <a:rPr lang="fr-FR" sz="2400" baseline="30000" dirty="0">
                <a:latin typeface="Rubik" panose="00000500000000000000" pitchFamily="2" charset="-79"/>
                <a:cs typeface="Rubik" panose="00000500000000000000" pitchFamily="2" charset="-79"/>
              </a:rPr>
              <a:t>Formulation</a:t>
            </a:r>
          </a:p>
          <a:p>
            <a:pPr algn="ctr"/>
            <a:r>
              <a:rPr lang="fr-FR" sz="2400" baseline="30000" dirty="0">
                <a:latin typeface="Rubik" panose="00000500000000000000" pitchFamily="2" charset="-79"/>
                <a:cs typeface="Rubik" panose="00000500000000000000" pitchFamily="2" charset="-79"/>
              </a:rPr>
              <a:t>Tests</a:t>
            </a:r>
          </a:p>
          <a:p>
            <a:pPr algn="ctr"/>
            <a:r>
              <a:rPr lang="fr-FR" sz="2400" baseline="30000" dirty="0">
                <a:latin typeface="Rubik" panose="00000500000000000000" pitchFamily="2" charset="-79"/>
                <a:cs typeface="Rubik" panose="00000500000000000000" pitchFamily="2" charset="-79"/>
              </a:rPr>
              <a:t>Fabrication</a:t>
            </a:r>
          </a:p>
          <a:p>
            <a:pPr algn="ctr"/>
            <a:r>
              <a:rPr lang="fr-FR" sz="2400" baseline="30000" dirty="0">
                <a:latin typeface="Rubik" panose="00000500000000000000" pitchFamily="2" charset="-79"/>
                <a:cs typeface="Rubik" panose="00000500000000000000" pitchFamily="2" charset="-79"/>
              </a:rPr>
              <a:t>Conditionnement</a:t>
            </a:r>
            <a:br>
              <a:rPr lang="fr-FR" sz="2400" baseline="30000" dirty="0">
                <a:latin typeface="Rubik" panose="00000500000000000000" pitchFamily="2" charset="-79"/>
                <a:cs typeface="Rubik" panose="00000500000000000000" pitchFamily="2" charset="-79"/>
              </a:rPr>
            </a:br>
            <a:r>
              <a:rPr lang="fr-FR" sz="2400" baseline="30000" dirty="0">
                <a:latin typeface="Rubik" panose="00000500000000000000" pitchFamily="2" charset="-79"/>
                <a:cs typeface="Rubik" panose="00000500000000000000" pitchFamily="2" charset="-79"/>
              </a:rPr>
              <a:t>Stockage, etc.</a:t>
            </a:r>
          </a:p>
        </p:txBody>
      </p:sp>
      <p:sp>
        <p:nvSpPr>
          <p:cNvPr id="1051" name="Rectangle 1050">
            <a:extLst>
              <a:ext uri="{FF2B5EF4-FFF2-40B4-BE49-F238E27FC236}">
                <a16:creationId xmlns:a16="http://schemas.microsoft.com/office/drawing/2014/main" id="{351CBD97-A435-622B-6520-4EEAE96F4D0C}"/>
              </a:ext>
            </a:extLst>
          </p:cNvPr>
          <p:cNvSpPr/>
          <p:nvPr/>
        </p:nvSpPr>
        <p:spPr>
          <a:xfrm>
            <a:off x="5507672" y="5654675"/>
            <a:ext cx="2486948" cy="830997"/>
          </a:xfrm>
          <a:prstGeom prst="rect">
            <a:avLst/>
          </a:prstGeom>
        </p:spPr>
        <p:txBody>
          <a:bodyPr wrap="square">
            <a:spAutoFit/>
          </a:bodyPr>
          <a:lstStyle/>
          <a:p>
            <a:pPr algn="ctr"/>
            <a:r>
              <a:rPr lang="fr-FR" sz="2400" baseline="30000" dirty="0">
                <a:latin typeface="Rubik" panose="00000500000000000000" pitchFamily="2" charset="-79"/>
                <a:cs typeface="Rubik" panose="00000500000000000000" pitchFamily="2" charset="-79"/>
              </a:rPr>
              <a:t>92% et 77% de plastique en moins par rapport aux bidons 20L et 5L</a:t>
            </a:r>
          </a:p>
        </p:txBody>
      </p:sp>
      <p:pic>
        <p:nvPicPr>
          <p:cNvPr id="1057" name="Graphique 1056">
            <a:extLst>
              <a:ext uri="{FF2B5EF4-FFF2-40B4-BE49-F238E27FC236}">
                <a16:creationId xmlns:a16="http://schemas.microsoft.com/office/drawing/2014/main" id="{2FF2F656-4ED1-961E-DAB5-D288B91B67E7}"/>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15866761" y="6819998"/>
            <a:ext cx="2427019" cy="1887682"/>
          </a:xfrm>
          <a:prstGeom prst="rect">
            <a:avLst/>
          </a:prstGeom>
        </p:spPr>
      </p:pic>
      <p:pic>
        <p:nvPicPr>
          <p:cNvPr id="4" name="Image 3">
            <a:extLst>
              <a:ext uri="{FF2B5EF4-FFF2-40B4-BE49-F238E27FC236}">
                <a16:creationId xmlns:a16="http://schemas.microsoft.com/office/drawing/2014/main" id="{7B9901E4-B712-B3C7-6BC0-807FC66388C7}"/>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6863323" y="7162623"/>
            <a:ext cx="2652955" cy="2581903"/>
          </a:xfrm>
          <a:prstGeom prst="rect">
            <a:avLst/>
          </a:prstGeom>
        </p:spPr>
      </p:pic>
      <p:pic>
        <p:nvPicPr>
          <p:cNvPr id="36" name="Image 35">
            <a:extLst>
              <a:ext uri="{FF2B5EF4-FFF2-40B4-BE49-F238E27FC236}">
                <a16:creationId xmlns:a16="http://schemas.microsoft.com/office/drawing/2014/main" id="{47DFCA47-F89B-6465-4510-829B1D034014}"/>
              </a:ext>
            </a:extLst>
          </p:cNvPr>
          <p:cNvPicPr>
            <a:picLocks noChangeAspect="1"/>
          </p:cNvPicPr>
          <p:nvPr/>
        </p:nvPicPr>
        <p:blipFill>
          <a:blip r:embed="rId19" cstate="print">
            <a:extLst>
              <a:ext uri="{28A0092B-C50C-407E-A947-70E740481C1C}">
                <a14:useLocalDpi xmlns:a14="http://schemas.microsoft.com/office/drawing/2010/main" val="0"/>
              </a:ext>
            </a:extLst>
          </a:blip>
          <a:srcRect/>
          <a:stretch/>
        </p:blipFill>
        <p:spPr>
          <a:xfrm>
            <a:off x="431544" y="7465461"/>
            <a:ext cx="5084224" cy="2131133"/>
          </a:xfrm>
          <a:prstGeom prst="rect">
            <a:avLst/>
          </a:prstGeom>
        </p:spPr>
      </p:pic>
      <p:grpSp>
        <p:nvGrpSpPr>
          <p:cNvPr id="47" name="Groupe 46">
            <a:extLst>
              <a:ext uri="{FF2B5EF4-FFF2-40B4-BE49-F238E27FC236}">
                <a16:creationId xmlns:a16="http://schemas.microsoft.com/office/drawing/2014/main" id="{28385B85-0B8C-0F95-BE6C-3CDAFD83E6BC}"/>
              </a:ext>
            </a:extLst>
          </p:cNvPr>
          <p:cNvGrpSpPr/>
          <p:nvPr/>
        </p:nvGrpSpPr>
        <p:grpSpPr>
          <a:xfrm>
            <a:off x="11917889" y="4349373"/>
            <a:ext cx="1719903" cy="446566"/>
            <a:chOff x="1251311" y="5689769"/>
            <a:chExt cx="1500708" cy="446566"/>
          </a:xfrm>
        </p:grpSpPr>
        <p:pic>
          <p:nvPicPr>
            <p:cNvPr id="48" name="Graphique 47">
              <a:extLst>
                <a:ext uri="{FF2B5EF4-FFF2-40B4-BE49-F238E27FC236}">
                  <a16:creationId xmlns:a16="http://schemas.microsoft.com/office/drawing/2014/main" id="{57850092-4B37-D568-53D1-2B5F6D8459D3}"/>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251311" y="5689769"/>
              <a:ext cx="1500708" cy="446566"/>
            </a:xfrm>
            <a:prstGeom prst="rect">
              <a:avLst/>
            </a:prstGeom>
          </p:spPr>
        </p:pic>
        <p:sp>
          <p:nvSpPr>
            <p:cNvPr id="49" name="Rectangle 48">
              <a:extLst>
                <a:ext uri="{FF2B5EF4-FFF2-40B4-BE49-F238E27FC236}">
                  <a16:creationId xmlns:a16="http://schemas.microsoft.com/office/drawing/2014/main" id="{C20FCACA-7F4F-FC65-FC09-17DE5034E184}"/>
                </a:ext>
              </a:extLst>
            </p:cNvPr>
            <p:cNvSpPr/>
            <p:nvPr/>
          </p:nvSpPr>
          <p:spPr>
            <a:xfrm>
              <a:off x="1357287" y="5719975"/>
              <a:ext cx="1258088" cy="400110"/>
            </a:xfrm>
            <a:prstGeom prst="rect">
              <a:avLst/>
            </a:prstGeom>
          </p:spPr>
          <p:txBody>
            <a:bodyPr wrap="square">
              <a:spAutoFit/>
            </a:bodyPr>
            <a:lstStyle/>
            <a:p>
              <a:pPr algn="ctr"/>
              <a:r>
                <a:rPr lang="fr-FR" sz="2000" b="1" spc="-5" dirty="0">
                  <a:latin typeface="Rubik" panose="00000500000000000000" pitchFamily="2" charset="-79"/>
                  <a:cs typeface="Rubik" panose="00000500000000000000" pitchFamily="2" charset="-79"/>
                </a:rPr>
                <a:t>BARISTA</a:t>
              </a:r>
              <a:endParaRPr lang="fr-FR" b="1" baseline="30000" dirty="0"/>
            </a:p>
          </p:txBody>
        </p:sp>
      </p:grpSp>
      <p:pic>
        <p:nvPicPr>
          <p:cNvPr id="2" name="Image 1">
            <a:extLst>
              <a:ext uri="{FF2B5EF4-FFF2-40B4-BE49-F238E27FC236}">
                <a16:creationId xmlns:a16="http://schemas.microsoft.com/office/drawing/2014/main" id="{9D5DF91D-5009-0F4F-9769-0AA4FD78233F}"/>
              </a:ext>
            </a:extLst>
          </p:cNvPr>
          <p:cNvPicPr>
            <a:picLocks noChangeAspect="1"/>
          </p:cNvPicPr>
          <p:nvPr/>
        </p:nvPicPr>
        <p:blipFill>
          <a:blip r:embed="rId20"/>
          <a:stretch>
            <a:fillRect/>
          </a:stretch>
        </p:blipFill>
        <p:spPr>
          <a:xfrm>
            <a:off x="18134898" y="-31028"/>
            <a:ext cx="2011497" cy="1697646"/>
          </a:xfrm>
          <a:prstGeom prst="rect">
            <a:avLst/>
          </a:prstGeom>
        </p:spPr>
      </p:pic>
      <p:pic>
        <p:nvPicPr>
          <p:cNvPr id="6146" name="Picture 2" descr="PME+, des entrepreneurs engagés - Phare d'Eckmühl">
            <a:extLst>
              <a:ext uri="{FF2B5EF4-FFF2-40B4-BE49-F238E27FC236}">
                <a16:creationId xmlns:a16="http://schemas.microsoft.com/office/drawing/2014/main" id="{D08555EE-A3FE-4745-A100-35CB6C203B91}"/>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16377444" y="0"/>
            <a:ext cx="1770782" cy="1666618"/>
          </a:xfrm>
          <a:prstGeom prst="rect">
            <a:avLst/>
          </a:prstGeom>
          <a:noFill/>
          <a:extLst>
            <a:ext uri="{909E8E84-426E-40DD-AFC4-6F175D3DCCD1}">
              <a14:hiddenFill xmlns:a14="http://schemas.microsoft.com/office/drawing/2010/main">
                <a:solidFill>
                  <a:srgbClr val="FFFFFF"/>
                </a:solidFill>
              </a14:hiddenFill>
            </a:ext>
          </a:extLst>
        </p:spPr>
      </p:pic>
      <p:pic>
        <p:nvPicPr>
          <p:cNvPr id="39" name="Image 38">
            <a:extLst>
              <a:ext uri="{FF2B5EF4-FFF2-40B4-BE49-F238E27FC236}">
                <a16:creationId xmlns:a16="http://schemas.microsoft.com/office/drawing/2014/main" id="{7AC2DE03-E98C-AA00-BD41-D5FBA6777A7B}"/>
              </a:ext>
            </a:extLst>
          </p:cNvPr>
          <p:cNvPicPr>
            <a:picLocks noChangeAspect="1"/>
          </p:cNvPicPr>
          <p:nvPr/>
        </p:nvPicPr>
        <p:blipFill>
          <a:blip r:embed="rId22" cstate="print">
            <a:extLst>
              <a:ext uri="{28A0092B-C50C-407E-A947-70E740481C1C}">
                <a14:useLocalDpi xmlns:a14="http://schemas.microsoft.com/office/drawing/2010/main" val="0"/>
              </a:ext>
            </a:extLst>
          </a:blip>
          <a:srcRect/>
          <a:stretch/>
        </p:blipFill>
        <p:spPr>
          <a:xfrm>
            <a:off x="8414545" y="958362"/>
            <a:ext cx="5444619" cy="3767248"/>
          </a:xfrm>
          <a:prstGeom prst="rect">
            <a:avLst/>
          </a:prstGeom>
          <a:effectLst/>
        </p:spPr>
      </p:pic>
    </p:spTree>
    <p:extLst>
      <p:ext uri="{BB962C8B-B14F-4D97-AF65-F5344CB8AC3E}">
        <p14:creationId xmlns:p14="http://schemas.microsoft.com/office/powerpoint/2010/main" val="3915731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p:cTn id="7" dur="500" fill="hold"/>
                                        <p:tgtEl>
                                          <p:spTgt spid="27"/>
                                        </p:tgtEl>
                                        <p:attrNameLst>
                                          <p:attrName>ppt_w</p:attrName>
                                        </p:attrNameLst>
                                      </p:cBhvr>
                                      <p:tavLst>
                                        <p:tav tm="0">
                                          <p:val>
                                            <p:fltVal val="0"/>
                                          </p:val>
                                        </p:tav>
                                        <p:tav tm="100000">
                                          <p:val>
                                            <p:strVal val="#ppt_w"/>
                                          </p:val>
                                        </p:tav>
                                      </p:tavLst>
                                    </p:anim>
                                    <p:anim calcmode="lin" valueType="num">
                                      <p:cBhvr>
                                        <p:cTn id="8" dur="500" fill="hold"/>
                                        <p:tgtEl>
                                          <p:spTgt spid="27"/>
                                        </p:tgtEl>
                                        <p:attrNameLst>
                                          <p:attrName>ppt_h</p:attrName>
                                        </p:attrNameLst>
                                      </p:cBhvr>
                                      <p:tavLst>
                                        <p:tav tm="0">
                                          <p:val>
                                            <p:fltVal val="0"/>
                                          </p:val>
                                        </p:tav>
                                        <p:tav tm="100000">
                                          <p:val>
                                            <p:strVal val="#ppt_h"/>
                                          </p:val>
                                        </p:tav>
                                      </p:tavLst>
                                    </p:anim>
                                    <p:animEffect transition="in" filter="fade">
                                      <p:cBhvr>
                                        <p:cTn id="9" dur="500"/>
                                        <p:tgtEl>
                                          <p:spTgt spid="27"/>
                                        </p:tgtEl>
                                      </p:cBhvr>
                                    </p:animEffect>
                                  </p:childTnLst>
                                </p:cTn>
                              </p:par>
                            </p:childTnLst>
                          </p:cTn>
                        </p:par>
                        <p:par>
                          <p:cTn id="10" fill="hold">
                            <p:stCondLst>
                              <p:cond delay="500"/>
                            </p:stCondLst>
                            <p:childTnLst>
                              <p:par>
                                <p:cTn id="11" presetID="53" presetClass="entr" presetSubtype="16" fill="hold" nodeType="afterEffect">
                                  <p:stCondLst>
                                    <p:cond delay="0"/>
                                  </p:stCondLst>
                                  <p:childTnLst>
                                    <p:set>
                                      <p:cBhvr>
                                        <p:cTn id="12" dur="1" fill="hold">
                                          <p:stCondLst>
                                            <p:cond delay="0"/>
                                          </p:stCondLst>
                                        </p:cTn>
                                        <p:tgtEl>
                                          <p:spTgt spid="39"/>
                                        </p:tgtEl>
                                        <p:attrNameLst>
                                          <p:attrName>style.visibility</p:attrName>
                                        </p:attrNameLst>
                                      </p:cBhvr>
                                      <p:to>
                                        <p:strVal val="visible"/>
                                      </p:to>
                                    </p:set>
                                    <p:anim calcmode="lin" valueType="num">
                                      <p:cBhvr>
                                        <p:cTn id="13" dur="500" fill="hold"/>
                                        <p:tgtEl>
                                          <p:spTgt spid="39"/>
                                        </p:tgtEl>
                                        <p:attrNameLst>
                                          <p:attrName>ppt_w</p:attrName>
                                        </p:attrNameLst>
                                      </p:cBhvr>
                                      <p:tavLst>
                                        <p:tav tm="0">
                                          <p:val>
                                            <p:fltVal val="0"/>
                                          </p:val>
                                        </p:tav>
                                        <p:tav tm="100000">
                                          <p:val>
                                            <p:strVal val="#ppt_w"/>
                                          </p:val>
                                        </p:tav>
                                      </p:tavLst>
                                    </p:anim>
                                    <p:anim calcmode="lin" valueType="num">
                                      <p:cBhvr>
                                        <p:cTn id="14" dur="500" fill="hold"/>
                                        <p:tgtEl>
                                          <p:spTgt spid="39"/>
                                        </p:tgtEl>
                                        <p:attrNameLst>
                                          <p:attrName>ppt_h</p:attrName>
                                        </p:attrNameLst>
                                      </p:cBhvr>
                                      <p:tavLst>
                                        <p:tav tm="0">
                                          <p:val>
                                            <p:fltVal val="0"/>
                                          </p:val>
                                        </p:tav>
                                        <p:tav tm="100000">
                                          <p:val>
                                            <p:strVal val="#ppt_h"/>
                                          </p:val>
                                        </p:tav>
                                      </p:tavLst>
                                    </p:anim>
                                    <p:animEffect transition="in" filter="fade">
                                      <p:cBhvr>
                                        <p:cTn id="15" dur="500"/>
                                        <p:tgtEl>
                                          <p:spTgt spid="39"/>
                                        </p:tgtEl>
                                      </p:cBhvr>
                                    </p:animEffect>
                                  </p:childTnLst>
                                </p:cTn>
                              </p:par>
                            </p:childTnLst>
                          </p:cTn>
                        </p:par>
                        <p:par>
                          <p:cTn id="16" fill="hold">
                            <p:stCondLst>
                              <p:cond delay="1000"/>
                            </p:stCondLst>
                            <p:childTnLst>
                              <p:par>
                                <p:cTn id="17" presetID="2" presetClass="entr" presetSubtype="1" fill="hold" nodeType="afterEffect">
                                  <p:stCondLst>
                                    <p:cond delay="0"/>
                                  </p:stCondLst>
                                  <p:childTnLst>
                                    <p:set>
                                      <p:cBhvr>
                                        <p:cTn id="18" dur="1" fill="hold">
                                          <p:stCondLst>
                                            <p:cond delay="0"/>
                                          </p:stCondLst>
                                        </p:cTn>
                                        <p:tgtEl>
                                          <p:spTgt spid="47"/>
                                        </p:tgtEl>
                                        <p:attrNameLst>
                                          <p:attrName>style.visibility</p:attrName>
                                        </p:attrNameLst>
                                      </p:cBhvr>
                                      <p:to>
                                        <p:strVal val="visible"/>
                                      </p:to>
                                    </p:set>
                                    <p:anim calcmode="lin" valueType="num">
                                      <p:cBhvr additive="base">
                                        <p:cTn id="19" dur="500" fill="hold"/>
                                        <p:tgtEl>
                                          <p:spTgt spid="47"/>
                                        </p:tgtEl>
                                        <p:attrNameLst>
                                          <p:attrName>ppt_x</p:attrName>
                                        </p:attrNameLst>
                                      </p:cBhvr>
                                      <p:tavLst>
                                        <p:tav tm="0">
                                          <p:val>
                                            <p:strVal val="#ppt_x"/>
                                          </p:val>
                                        </p:tav>
                                        <p:tav tm="100000">
                                          <p:val>
                                            <p:strVal val="#ppt_x"/>
                                          </p:val>
                                        </p:tav>
                                      </p:tavLst>
                                    </p:anim>
                                    <p:anim calcmode="lin" valueType="num">
                                      <p:cBhvr additive="base">
                                        <p:cTn id="20" dur="500" fill="hold"/>
                                        <p:tgtEl>
                                          <p:spTgt spid="47"/>
                                        </p:tgtEl>
                                        <p:attrNameLst>
                                          <p:attrName>ppt_y</p:attrName>
                                        </p:attrNameLst>
                                      </p:cBhvr>
                                      <p:tavLst>
                                        <p:tav tm="0">
                                          <p:val>
                                            <p:strVal val="0-#ppt_h/2"/>
                                          </p:val>
                                        </p:tav>
                                        <p:tav tm="100000">
                                          <p:val>
                                            <p:strVal val="#ppt_y"/>
                                          </p:val>
                                        </p:tav>
                                      </p:tavLst>
                                    </p:anim>
                                  </p:childTnLst>
                                </p:cTn>
                              </p:par>
                            </p:childTnLst>
                          </p:cTn>
                        </p:par>
                        <p:par>
                          <p:cTn id="21" fill="hold">
                            <p:stCondLst>
                              <p:cond delay="1500"/>
                            </p:stCondLst>
                            <p:childTnLst>
                              <p:par>
                                <p:cTn id="22" presetID="22" presetClass="entr" presetSubtype="2" fill="hold" nodeType="afterEffect">
                                  <p:stCondLst>
                                    <p:cond delay="0"/>
                                  </p:stCondLst>
                                  <p:childTnLst>
                                    <p:set>
                                      <p:cBhvr>
                                        <p:cTn id="23" dur="1" fill="hold">
                                          <p:stCondLst>
                                            <p:cond delay="0"/>
                                          </p:stCondLst>
                                        </p:cTn>
                                        <p:tgtEl>
                                          <p:spTgt spid="1033"/>
                                        </p:tgtEl>
                                        <p:attrNameLst>
                                          <p:attrName>style.visibility</p:attrName>
                                        </p:attrNameLst>
                                      </p:cBhvr>
                                      <p:to>
                                        <p:strVal val="visible"/>
                                      </p:to>
                                    </p:set>
                                    <p:animEffect transition="in" filter="wipe(right)">
                                      <p:cBhvr>
                                        <p:cTn id="24" dur="500"/>
                                        <p:tgtEl>
                                          <p:spTgt spid="1033"/>
                                        </p:tgtEl>
                                      </p:cBhvr>
                                    </p:animEffect>
                                  </p:childTnLst>
                                </p:cTn>
                              </p:par>
                            </p:childTnLst>
                          </p:cTn>
                        </p:par>
                        <p:par>
                          <p:cTn id="25" fill="hold">
                            <p:stCondLst>
                              <p:cond delay="2000"/>
                            </p:stCondLst>
                            <p:childTnLst>
                              <p:par>
                                <p:cTn id="26" presetID="10" presetClass="entr" presetSubtype="0" fill="hold" grpId="0" nodeType="afterEffect">
                                  <p:stCondLst>
                                    <p:cond delay="0"/>
                                  </p:stCondLst>
                                  <p:childTnLst>
                                    <p:set>
                                      <p:cBhvr>
                                        <p:cTn id="27" dur="1" fill="hold">
                                          <p:stCondLst>
                                            <p:cond delay="0"/>
                                          </p:stCondLst>
                                        </p:cTn>
                                        <p:tgtEl>
                                          <p:spTgt spid="1047"/>
                                        </p:tgtEl>
                                        <p:attrNameLst>
                                          <p:attrName>style.visibility</p:attrName>
                                        </p:attrNameLst>
                                      </p:cBhvr>
                                      <p:to>
                                        <p:strVal val="visible"/>
                                      </p:to>
                                    </p:set>
                                    <p:animEffect transition="in" filter="fade">
                                      <p:cBhvr>
                                        <p:cTn id="28" dur="1000"/>
                                        <p:tgtEl>
                                          <p:spTgt spid="1047"/>
                                        </p:tgtEl>
                                      </p:cBhvr>
                                    </p:animEffect>
                                  </p:childTnLst>
                                </p:cTn>
                              </p:par>
                            </p:childTnLst>
                          </p:cTn>
                        </p:par>
                        <p:par>
                          <p:cTn id="29" fill="hold">
                            <p:stCondLst>
                              <p:cond delay="3000"/>
                            </p:stCondLst>
                            <p:childTnLst>
                              <p:par>
                                <p:cTn id="30" presetID="2" presetClass="entr" presetSubtype="1" fill="hold" nodeType="afterEffect">
                                  <p:stCondLst>
                                    <p:cond delay="0"/>
                                  </p:stCondLst>
                                  <p:childTnLst>
                                    <p:set>
                                      <p:cBhvr>
                                        <p:cTn id="31" dur="1" fill="hold">
                                          <p:stCondLst>
                                            <p:cond delay="0"/>
                                          </p:stCondLst>
                                        </p:cTn>
                                        <p:tgtEl>
                                          <p:spTgt spid="41"/>
                                        </p:tgtEl>
                                        <p:attrNameLst>
                                          <p:attrName>style.visibility</p:attrName>
                                        </p:attrNameLst>
                                      </p:cBhvr>
                                      <p:to>
                                        <p:strVal val="visible"/>
                                      </p:to>
                                    </p:set>
                                    <p:anim calcmode="lin" valueType="num">
                                      <p:cBhvr additive="base">
                                        <p:cTn id="32" dur="500" fill="hold"/>
                                        <p:tgtEl>
                                          <p:spTgt spid="41"/>
                                        </p:tgtEl>
                                        <p:attrNameLst>
                                          <p:attrName>ppt_x</p:attrName>
                                        </p:attrNameLst>
                                      </p:cBhvr>
                                      <p:tavLst>
                                        <p:tav tm="0">
                                          <p:val>
                                            <p:strVal val="#ppt_x"/>
                                          </p:val>
                                        </p:tav>
                                        <p:tav tm="100000">
                                          <p:val>
                                            <p:strVal val="#ppt_x"/>
                                          </p:val>
                                        </p:tav>
                                      </p:tavLst>
                                    </p:anim>
                                    <p:anim calcmode="lin" valueType="num">
                                      <p:cBhvr additive="base">
                                        <p:cTn id="33" dur="500" fill="hold"/>
                                        <p:tgtEl>
                                          <p:spTgt spid="41"/>
                                        </p:tgtEl>
                                        <p:attrNameLst>
                                          <p:attrName>ppt_y</p:attrName>
                                        </p:attrNameLst>
                                      </p:cBhvr>
                                      <p:tavLst>
                                        <p:tav tm="0">
                                          <p:val>
                                            <p:strVal val="0-#ppt_h/2"/>
                                          </p:val>
                                        </p:tav>
                                        <p:tav tm="100000">
                                          <p:val>
                                            <p:strVal val="#ppt_y"/>
                                          </p:val>
                                        </p:tav>
                                      </p:tavLst>
                                    </p:anim>
                                  </p:childTnLst>
                                </p:cTn>
                              </p:par>
                            </p:childTnLst>
                          </p:cTn>
                        </p:par>
                        <p:par>
                          <p:cTn id="34" fill="hold">
                            <p:stCondLst>
                              <p:cond delay="3500"/>
                            </p:stCondLst>
                            <p:childTnLst>
                              <p:par>
                                <p:cTn id="35" presetID="22" presetClass="entr" presetSubtype="2" fill="hold" nodeType="afterEffect">
                                  <p:stCondLst>
                                    <p:cond delay="0"/>
                                  </p:stCondLst>
                                  <p:childTnLst>
                                    <p:set>
                                      <p:cBhvr>
                                        <p:cTn id="36" dur="1" fill="hold">
                                          <p:stCondLst>
                                            <p:cond delay="0"/>
                                          </p:stCondLst>
                                        </p:cTn>
                                        <p:tgtEl>
                                          <p:spTgt spid="31"/>
                                        </p:tgtEl>
                                        <p:attrNameLst>
                                          <p:attrName>style.visibility</p:attrName>
                                        </p:attrNameLst>
                                      </p:cBhvr>
                                      <p:to>
                                        <p:strVal val="visible"/>
                                      </p:to>
                                    </p:set>
                                    <p:animEffect transition="in" filter="wipe(right)">
                                      <p:cBhvr>
                                        <p:cTn id="37" dur="1000"/>
                                        <p:tgtEl>
                                          <p:spTgt spid="31"/>
                                        </p:tgtEl>
                                      </p:cBhvr>
                                    </p:animEffect>
                                  </p:childTnLst>
                                </p:cTn>
                              </p:par>
                            </p:childTnLst>
                          </p:cTn>
                        </p:par>
                        <p:par>
                          <p:cTn id="38" fill="hold">
                            <p:stCondLst>
                              <p:cond delay="4500"/>
                            </p:stCondLst>
                            <p:childTnLst>
                              <p:par>
                                <p:cTn id="39" presetID="10" presetClass="entr" presetSubtype="0" fill="hold" grpId="0" nodeType="afterEffect">
                                  <p:stCondLst>
                                    <p:cond delay="0"/>
                                  </p:stCondLst>
                                  <p:childTnLst>
                                    <p:set>
                                      <p:cBhvr>
                                        <p:cTn id="40" dur="1" fill="hold">
                                          <p:stCondLst>
                                            <p:cond delay="0"/>
                                          </p:stCondLst>
                                        </p:cTn>
                                        <p:tgtEl>
                                          <p:spTgt spid="1048"/>
                                        </p:tgtEl>
                                        <p:attrNameLst>
                                          <p:attrName>style.visibility</p:attrName>
                                        </p:attrNameLst>
                                      </p:cBhvr>
                                      <p:to>
                                        <p:strVal val="visible"/>
                                      </p:to>
                                    </p:set>
                                    <p:animEffect transition="in" filter="fade">
                                      <p:cBhvr>
                                        <p:cTn id="41" dur="750"/>
                                        <p:tgtEl>
                                          <p:spTgt spid="1048"/>
                                        </p:tgtEl>
                                      </p:cBhvr>
                                    </p:animEffect>
                                  </p:childTnLst>
                                </p:cTn>
                              </p:par>
                            </p:childTnLst>
                          </p:cTn>
                        </p:par>
                        <p:par>
                          <p:cTn id="42" fill="hold">
                            <p:stCondLst>
                              <p:cond delay="5250"/>
                            </p:stCondLst>
                            <p:childTnLst>
                              <p:par>
                                <p:cTn id="43" presetID="53" presetClass="entr" presetSubtype="16" fill="hold" nodeType="afterEffect">
                                  <p:stCondLst>
                                    <p:cond delay="0"/>
                                  </p:stCondLst>
                                  <p:childTnLst>
                                    <p:set>
                                      <p:cBhvr>
                                        <p:cTn id="44" dur="1" fill="hold">
                                          <p:stCondLst>
                                            <p:cond delay="0"/>
                                          </p:stCondLst>
                                        </p:cTn>
                                        <p:tgtEl>
                                          <p:spTgt spid="40"/>
                                        </p:tgtEl>
                                        <p:attrNameLst>
                                          <p:attrName>style.visibility</p:attrName>
                                        </p:attrNameLst>
                                      </p:cBhvr>
                                      <p:to>
                                        <p:strVal val="visible"/>
                                      </p:to>
                                    </p:set>
                                    <p:anim calcmode="lin" valueType="num">
                                      <p:cBhvr>
                                        <p:cTn id="45" dur="500" fill="hold"/>
                                        <p:tgtEl>
                                          <p:spTgt spid="40"/>
                                        </p:tgtEl>
                                        <p:attrNameLst>
                                          <p:attrName>ppt_w</p:attrName>
                                        </p:attrNameLst>
                                      </p:cBhvr>
                                      <p:tavLst>
                                        <p:tav tm="0">
                                          <p:val>
                                            <p:fltVal val="0"/>
                                          </p:val>
                                        </p:tav>
                                        <p:tav tm="100000">
                                          <p:val>
                                            <p:strVal val="#ppt_w"/>
                                          </p:val>
                                        </p:tav>
                                      </p:tavLst>
                                    </p:anim>
                                    <p:anim calcmode="lin" valueType="num">
                                      <p:cBhvr>
                                        <p:cTn id="46" dur="500" fill="hold"/>
                                        <p:tgtEl>
                                          <p:spTgt spid="40"/>
                                        </p:tgtEl>
                                        <p:attrNameLst>
                                          <p:attrName>ppt_h</p:attrName>
                                        </p:attrNameLst>
                                      </p:cBhvr>
                                      <p:tavLst>
                                        <p:tav tm="0">
                                          <p:val>
                                            <p:fltVal val="0"/>
                                          </p:val>
                                        </p:tav>
                                        <p:tav tm="100000">
                                          <p:val>
                                            <p:strVal val="#ppt_h"/>
                                          </p:val>
                                        </p:tav>
                                      </p:tavLst>
                                    </p:anim>
                                    <p:animEffect transition="in" filter="fade">
                                      <p:cBhvr>
                                        <p:cTn id="47" dur="500"/>
                                        <p:tgtEl>
                                          <p:spTgt spid="40"/>
                                        </p:tgtEl>
                                      </p:cBhvr>
                                    </p:animEffect>
                                  </p:childTnLst>
                                </p:cTn>
                              </p:par>
                            </p:childTnLst>
                          </p:cTn>
                        </p:par>
                        <p:par>
                          <p:cTn id="48" fill="hold">
                            <p:stCondLst>
                              <p:cond delay="5750"/>
                            </p:stCondLst>
                            <p:childTnLst>
                              <p:par>
                                <p:cTn id="49" presetID="2" presetClass="entr" presetSubtype="8" fill="hold" nodeType="afterEffect">
                                  <p:stCondLst>
                                    <p:cond delay="0"/>
                                  </p:stCondLst>
                                  <p:childTnLst>
                                    <p:set>
                                      <p:cBhvr>
                                        <p:cTn id="50" dur="1" fill="hold">
                                          <p:stCondLst>
                                            <p:cond delay="0"/>
                                          </p:stCondLst>
                                        </p:cTn>
                                        <p:tgtEl>
                                          <p:spTgt spid="50"/>
                                        </p:tgtEl>
                                        <p:attrNameLst>
                                          <p:attrName>style.visibility</p:attrName>
                                        </p:attrNameLst>
                                      </p:cBhvr>
                                      <p:to>
                                        <p:strVal val="visible"/>
                                      </p:to>
                                    </p:set>
                                    <p:anim calcmode="lin" valueType="num">
                                      <p:cBhvr additive="base">
                                        <p:cTn id="51" dur="500" fill="hold"/>
                                        <p:tgtEl>
                                          <p:spTgt spid="50"/>
                                        </p:tgtEl>
                                        <p:attrNameLst>
                                          <p:attrName>ppt_x</p:attrName>
                                        </p:attrNameLst>
                                      </p:cBhvr>
                                      <p:tavLst>
                                        <p:tav tm="0">
                                          <p:val>
                                            <p:strVal val="0-#ppt_w/2"/>
                                          </p:val>
                                        </p:tav>
                                        <p:tav tm="100000">
                                          <p:val>
                                            <p:strVal val="#ppt_x"/>
                                          </p:val>
                                        </p:tav>
                                      </p:tavLst>
                                    </p:anim>
                                    <p:anim calcmode="lin" valueType="num">
                                      <p:cBhvr additive="base">
                                        <p:cTn id="52" dur="500" fill="hold"/>
                                        <p:tgtEl>
                                          <p:spTgt spid="50"/>
                                        </p:tgtEl>
                                        <p:attrNameLst>
                                          <p:attrName>ppt_y</p:attrName>
                                        </p:attrNameLst>
                                      </p:cBhvr>
                                      <p:tavLst>
                                        <p:tav tm="0">
                                          <p:val>
                                            <p:strVal val="#ppt_y"/>
                                          </p:val>
                                        </p:tav>
                                        <p:tav tm="100000">
                                          <p:val>
                                            <p:strVal val="#ppt_y"/>
                                          </p:val>
                                        </p:tav>
                                      </p:tavLst>
                                    </p:anim>
                                  </p:childTnLst>
                                </p:cTn>
                              </p:par>
                            </p:childTnLst>
                          </p:cTn>
                        </p:par>
                        <p:par>
                          <p:cTn id="53" fill="hold">
                            <p:stCondLst>
                              <p:cond delay="6250"/>
                            </p:stCondLst>
                            <p:childTnLst>
                              <p:par>
                                <p:cTn id="54" presetID="22" presetClass="entr" presetSubtype="8" fill="hold" nodeType="afterEffect">
                                  <p:stCondLst>
                                    <p:cond delay="0"/>
                                  </p:stCondLst>
                                  <p:childTnLst>
                                    <p:set>
                                      <p:cBhvr>
                                        <p:cTn id="55" dur="1" fill="hold">
                                          <p:stCondLst>
                                            <p:cond delay="0"/>
                                          </p:stCondLst>
                                        </p:cTn>
                                        <p:tgtEl>
                                          <p:spTgt spid="29"/>
                                        </p:tgtEl>
                                        <p:attrNameLst>
                                          <p:attrName>style.visibility</p:attrName>
                                        </p:attrNameLst>
                                      </p:cBhvr>
                                      <p:to>
                                        <p:strVal val="visible"/>
                                      </p:to>
                                    </p:set>
                                    <p:animEffect transition="in" filter="wipe(left)">
                                      <p:cBhvr>
                                        <p:cTn id="56" dur="500"/>
                                        <p:tgtEl>
                                          <p:spTgt spid="29"/>
                                        </p:tgtEl>
                                      </p:cBhvr>
                                    </p:animEffect>
                                  </p:childTnLst>
                                </p:cTn>
                              </p:par>
                            </p:childTnLst>
                          </p:cTn>
                        </p:par>
                        <p:par>
                          <p:cTn id="57" fill="hold">
                            <p:stCondLst>
                              <p:cond delay="6750"/>
                            </p:stCondLst>
                            <p:childTnLst>
                              <p:par>
                                <p:cTn id="58" presetID="10" presetClass="entr" presetSubtype="0" fill="hold" grpId="0" nodeType="afterEffect">
                                  <p:stCondLst>
                                    <p:cond delay="0"/>
                                  </p:stCondLst>
                                  <p:childTnLst>
                                    <p:set>
                                      <p:cBhvr>
                                        <p:cTn id="59" dur="1" fill="hold">
                                          <p:stCondLst>
                                            <p:cond delay="0"/>
                                          </p:stCondLst>
                                        </p:cTn>
                                        <p:tgtEl>
                                          <p:spTgt spid="1051"/>
                                        </p:tgtEl>
                                        <p:attrNameLst>
                                          <p:attrName>style.visibility</p:attrName>
                                        </p:attrNameLst>
                                      </p:cBhvr>
                                      <p:to>
                                        <p:strVal val="visible"/>
                                      </p:to>
                                    </p:set>
                                    <p:animEffect transition="in" filter="fade">
                                      <p:cBhvr>
                                        <p:cTn id="60" dur="500"/>
                                        <p:tgtEl>
                                          <p:spTgt spid="1051"/>
                                        </p:tgtEl>
                                      </p:cBhvr>
                                    </p:animEffect>
                                  </p:childTnLst>
                                </p:cTn>
                              </p:par>
                            </p:childTnLst>
                          </p:cTn>
                        </p:par>
                        <p:par>
                          <p:cTn id="61" fill="hold">
                            <p:stCondLst>
                              <p:cond delay="7250"/>
                            </p:stCondLst>
                            <p:childTnLst>
                              <p:par>
                                <p:cTn id="62" presetID="53" presetClass="entr" presetSubtype="16" fill="hold" nodeType="afterEffect">
                                  <p:stCondLst>
                                    <p:cond delay="0"/>
                                  </p:stCondLst>
                                  <p:childTnLst>
                                    <p:set>
                                      <p:cBhvr>
                                        <p:cTn id="63" dur="1" fill="hold">
                                          <p:stCondLst>
                                            <p:cond delay="0"/>
                                          </p:stCondLst>
                                        </p:cTn>
                                        <p:tgtEl>
                                          <p:spTgt spid="1057"/>
                                        </p:tgtEl>
                                        <p:attrNameLst>
                                          <p:attrName>style.visibility</p:attrName>
                                        </p:attrNameLst>
                                      </p:cBhvr>
                                      <p:to>
                                        <p:strVal val="visible"/>
                                      </p:to>
                                    </p:set>
                                    <p:anim calcmode="lin" valueType="num">
                                      <p:cBhvr>
                                        <p:cTn id="64" dur="500" fill="hold"/>
                                        <p:tgtEl>
                                          <p:spTgt spid="1057"/>
                                        </p:tgtEl>
                                        <p:attrNameLst>
                                          <p:attrName>ppt_w</p:attrName>
                                        </p:attrNameLst>
                                      </p:cBhvr>
                                      <p:tavLst>
                                        <p:tav tm="0">
                                          <p:val>
                                            <p:fltVal val="0"/>
                                          </p:val>
                                        </p:tav>
                                        <p:tav tm="100000">
                                          <p:val>
                                            <p:strVal val="#ppt_w"/>
                                          </p:val>
                                        </p:tav>
                                      </p:tavLst>
                                    </p:anim>
                                    <p:anim calcmode="lin" valueType="num">
                                      <p:cBhvr>
                                        <p:cTn id="65" dur="500" fill="hold"/>
                                        <p:tgtEl>
                                          <p:spTgt spid="1057"/>
                                        </p:tgtEl>
                                        <p:attrNameLst>
                                          <p:attrName>ppt_h</p:attrName>
                                        </p:attrNameLst>
                                      </p:cBhvr>
                                      <p:tavLst>
                                        <p:tav tm="0">
                                          <p:val>
                                            <p:fltVal val="0"/>
                                          </p:val>
                                        </p:tav>
                                        <p:tav tm="100000">
                                          <p:val>
                                            <p:strVal val="#ppt_h"/>
                                          </p:val>
                                        </p:tav>
                                      </p:tavLst>
                                    </p:anim>
                                    <p:animEffect transition="in" filter="fade">
                                      <p:cBhvr>
                                        <p:cTn id="66" dur="500"/>
                                        <p:tgtEl>
                                          <p:spTgt spid="1057"/>
                                        </p:tgtEl>
                                      </p:cBhvr>
                                    </p:animEffect>
                                  </p:childTnLst>
                                </p:cTn>
                              </p:par>
                            </p:childTnLst>
                          </p:cTn>
                        </p:par>
                        <p:par>
                          <p:cTn id="67" fill="hold">
                            <p:stCondLst>
                              <p:cond delay="7750"/>
                            </p:stCondLst>
                            <p:childTnLst>
                              <p:par>
                                <p:cTn id="68" presetID="2" presetClass="entr" presetSubtype="2" fill="hold" nodeType="afterEffect">
                                  <p:stCondLst>
                                    <p:cond delay="0"/>
                                  </p:stCondLst>
                                  <p:childTnLst>
                                    <p:set>
                                      <p:cBhvr>
                                        <p:cTn id="69" dur="1" fill="hold">
                                          <p:stCondLst>
                                            <p:cond delay="0"/>
                                          </p:stCondLst>
                                        </p:cTn>
                                        <p:tgtEl>
                                          <p:spTgt spid="56"/>
                                        </p:tgtEl>
                                        <p:attrNameLst>
                                          <p:attrName>style.visibility</p:attrName>
                                        </p:attrNameLst>
                                      </p:cBhvr>
                                      <p:to>
                                        <p:strVal val="visible"/>
                                      </p:to>
                                    </p:set>
                                    <p:anim calcmode="lin" valueType="num">
                                      <p:cBhvr additive="base">
                                        <p:cTn id="70" dur="500" fill="hold"/>
                                        <p:tgtEl>
                                          <p:spTgt spid="56"/>
                                        </p:tgtEl>
                                        <p:attrNameLst>
                                          <p:attrName>ppt_x</p:attrName>
                                        </p:attrNameLst>
                                      </p:cBhvr>
                                      <p:tavLst>
                                        <p:tav tm="0">
                                          <p:val>
                                            <p:strVal val="1+#ppt_w/2"/>
                                          </p:val>
                                        </p:tav>
                                        <p:tav tm="100000">
                                          <p:val>
                                            <p:strVal val="#ppt_x"/>
                                          </p:val>
                                        </p:tav>
                                      </p:tavLst>
                                    </p:anim>
                                    <p:anim calcmode="lin" valueType="num">
                                      <p:cBhvr additive="base">
                                        <p:cTn id="71" dur="500" fill="hold"/>
                                        <p:tgtEl>
                                          <p:spTgt spid="56"/>
                                        </p:tgtEl>
                                        <p:attrNameLst>
                                          <p:attrName>ppt_y</p:attrName>
                                        </p:attrNameLst>
                                      </p:cBhvr>
                                      <p:tavLst>
                                        <p:tav tm="0">
                                          <p:val>
                                            <p:strVal val="#ppt_y"/>
                                          </p:val>
                                        </p:tav>
                                        <p:tav tm="100000">
                                          <p:val>
                                            <p:strVal val="#ppt_y"/>
                                          </p:val>
                                        </p:tav>
                                      </p:tavLst>
                                    </p:anim>
                                  </p:childTnLst>
                                </p:cTn>
                              </p:par>
                            </p:childTnLst>
                          </p:cTn>
                        </p:par>
                        <p:par>
                          <p:cTn id="72" fill="hold">
                            <p:stCondLst>
                              <p:cond delay="8250"/>
                            </p:stCondLst>
                            <p:childTnLst>
                              <p:par>
                                <p:cTn id="73" presetID="22" presetClass="entr" presetSubtype="2" fill="hold" nodeType="afterEffect">
                                  <p:stCondLst>
                                    <p:cond delay="0"/>
                                  </p:stCondLst>
                                  <p:childTnLst>
                                    <p:set>
                                      <p:cBhvr>
                                        <p:cTn id="74" dur="1" fill="hold">
                                          <p:stCondLst>
                                            <p:cond delay="0"/>
                                          </p:stCondLst>
                                        </p:cTn>
                                        <p:tgtEl>
                                          <p:spTgt spid="33"/>
                                        </p:tgtEl>
                                        <p:attrNameLst>
                                          <p:attrName>style.visibility</p:attrName>
                                        </p:attrNameLst>
                                      </p:cBhvr>
                                      <p:to>
                                        <p:strVal val="visible"/>
                                      </p:to>
                                    </p:set>
                                    <p:animEffect transition="in" filter="wipe(right)">
                                      <p:cBhvr>
                                        <p:cTn id="75" dur="500"/>
                                        <p:tgtEl>
                                          <p:spTgt spid="33"/>
                                        </p:tgtEl>
                                      </p:cBhvr>
                                    </p:animEffect>
                                  </p:childTnLst>
                                </p:cTn>
                              </p:par>
                            </p:childTnLst>
                          </p:cTn>
                        </p:par>
                        <p:par>
                          <p:cTn id="76" fill="hold">
                            <p:stCondLst>
                              <p:cond delay="8750"/>
                            </p:stCondLst>
                            <p:childTnLst>
                              <p:par>
                                <p:cTn id="77" presetID="10" presetClass="entr" presetSubtype="0" fill="hold" grpId="0" nodeType="afterEffect">
                                  <p:stCondLst>
                                    <p:cond delay="0"/>
                                  </p:stCondLst>
                                  <p:childTnLst>
                                    <p:set>
                                      <p:cBhvr>
                                        <p:cTn id="78" dur="1" fill="hold">
                                          <p:stCondLst>
                                            <p:cond delay="0"/>
                                          </p:stCondLst>
                                        </p:cTn>
                                        <p:tgtEl>
                                          <p:spTgt spid="1045"/>
                                        </p:tgtEl>
                                        <p:attrNameLst>
                                          <p:attrName>style.visibility</p:attrName>
                                        </p:attrNameLst>
                                      </p:cBhvr>
                                      <p:to>
                                        <p:strVal val="visible"/>
                                      </p:to>
                                    </p:set>
                                    <p:animEffect transition="in" filter="fade">
                                      <p:cBhvr>
                                        <p:cTn id="79" dur="500"/>
                                        <p:tgtEl>
                                          <p:spTgt spid="1045"/>
                                        </p:tgtEl>
                                      </p:cBhvr>
                                    </p:animEffect>
                                  </p:childTnLst>
                                </p:cTn>
                              </p:par>
                            </p:childTnLst>
                          </p:cTn>
                        </p:par>
                        <p:par>
                          <p:cTn id="80" fill="hold">
                            <p:stCondLst>
                              <p:cond delay="9250"/>
                            </p:stCondLst>
                            <p:childTnLst>
                              <p:par>
                                <p:cTn id="81" presetID="53" presetClass="entr" presetSubtype="16" fill="hold" nodeType="afterEffect">
                                  <p:stCondLst>
                                    <p:cond delay="0"/>
                                  </p:stCondLst>
                                  <p:childTnLst>
                                    <p:set>
                                      <p:cBhvr>
                                        <p:cTn id="82" dur="1" fill="hold">
                                          <p:stCondLst>
                                            <p:cond delay="0"/>
                                          </p:stCondLst>
                                        </p:cTn>
                                        <p:tgtEl>
                                          <p:spTgt spid="38"/>
                                        </p:tgtEl>
                                        <p:attrNameLst>
                                          <p:attrName>style.visibility</p:attrName>
                                        </p:attrNameLst>
                                      </p:cBhvr>
                                      <p:to>
                                        <p:strVal val="visible"/>
                                      </p:to>
                                    </p:set>
                                    <p:anim calcmode="lin" valueType="num">
                                      <p:cBhvr>
                                        <p:cTn id="83" dur="500" fill="hold"/>
                                        <p:tgtEl>
                                          <p:spTgt spid="38"/>
                                        </p:tgtEl>
                                        <p:attrNameLst>
                                          <p:attrName>ppt_w</p:attrName>
                                        </p:attrNameLst>
                                      </p:cBhvr>
                                      <p:tavLst>
                                        <p:tav tm="0">
                                          <p:val>
                                            <p:fltVal val="0"/>
                                          </p:val>
                                        </p:tav>
                                        <p:tav tm="100000">
                                          <p:val>
                                            <p:strVal val="#ppt_w"/>
                                          </p:val>
                                        </p:tav>
                                      </p:tavLst>
                                    </p:anim>
                                    <p:anim calcmode="lin" valueType="num">
                                      <p:cBhvr>
                                        <p:cTn id="84" dur="500" fill="hold"/>
                                        <p:tgtEl>
                                          <p:spTgt spid="38"/>
                                        </p:tgtEl>
                                        <p:attrNameLst>
                                          <p:attrName>ppt_h</p:attrName>
                                        </p:attrNameLst>
                                      </p:cBhvr>
                                      <p:tavLst>
                                        <p:tav tm="0">
                                          <p:val>
                                            <p:fltVal val="0"/>
                                          </p:val>
                                        </p:tav>
                                        <p:tav tm="100000">
                                          <p:val>
                                            <p:strVal val="#ppt_h"/>
                                          </p:val>
                                        </p:tav>
                                      </p:tavLst>
                                    </p:anim>
                                    <p:animEffect transition="in" filter="fade">
                                      <p:cBhvr>
                                        <p:cTn id="85" dur="500"/>
                                        <p:tgtEl>
                                          <p:spTgt spid="38"/>
                                        </p:tgtEl>
                                      </p:cBhvr>
                                    </p:animEffect>
                                  </p:childTnLst>
                                </p:cTn>
                              </p:par>
                            </p:childTnLst>
                          </p:cTn>
                        </p:par>
                        <p:par>
                          <p:cTn id="86" fill="hold">
                            <p:stCondLst>
                              <p:cond delay="9750"/>
                            </p:stCondLst>
                            <p:childTnLst>
                              <p:par>
                                <p:cTn id="87" presetID="2" presetClass="entr" presetSubtype="8" fill="hold" nodeType="afterEffect">
                                  <p:stCondLst>
                                    <p:cond delay="0"/>
                                  </p:stCondLst>
                                  <p:childTnLst>
                                    <p:set>
                                      <p:cBhvr>
                                        <p:cTn id="88" dur="1" fill="hold">
                                          <p:stCondLst>
                                            <p:cond delay="0"/>
                                          </p:stCondLst>
                                        </p:cTn>
                                        <p:tgtEl>
                                          <p:spTgt spid="44"/>
                                        </p:tgtEl>
                                        <p:attrNameLst>
                                          <p:attrName>style.visibility</p:attrName>
                                        </p:attrNameLst>
                                      </p:cBhvr>
                                      <p:to>
                                        <p:strVal val="visible"/>
                                      </p:to>
                                    </p:set>
                                    <p:anim calcmode="lin" valueType="num">
                                      <p:cBhvr additive="base">
                                        <p:cTn id="89" dur="500" fill="hold"/>
                                        <p:tgtEl>
                                          <p:spTgt spid="44"/>
                                        </p:tgtEl>
                                        <p:attrNameLst>
                                          <p:attrName>ppt_x</p:attrName>
                                        </p:attrNameLst>
                                      </p:cBhvr>
                                      <p:tavLst>
                                        <p:tav tm="0">
                                          <p:val>
                                            <p:strVal val="0-#ppt_w/2"/>
                                          </p:val>
                                        </p:tav>
                                        <p:tav tm="100000">
                                          <p:val>
                                            <p:strVal val="#ppt_x"/>
                                          </p:val>
                                        </p:tav>
                                      </p:tavLst>
                                    </p:anim>
                                    <p:anim calcmode="lin" valueType="num">
                                      <p:cBhvr additive="base">
                                        <p:cTn id="90" dur="500" fill="hold"/>
                                        <p:tgtEl>
                                          <p:spTgt spid="44"/>
                                        </p:tgtEl>
                                        <p:attrNameLst>
                                          <p:attrName>ppt_y</p:attrName>
                                        </p:attrNameLst>
                                      </p:cBhvr>
                                      <p:tavLst>
                                        <p:tav tm="0">
                                          <p:val>
                                            <p:strVal val="#ppt_y"/>
                                          </p:val>
                                        </p:tav>
                                        <p:tav tm="100000">
                                          <p:val>
                                            <p:strVal val="#ppt_y"/>
                                          </p:val>
                                        </p:tav>
                                      </p:tavLst>
                                    </p:anim>
                                  </p:childTnLst>
                                </p:cTn>
                              </p:par>
                            </p:childTnLst>
                          </p:cTn>
                        </p:par>
                        <p:par>
                          <p:cTn id="91" fill="hold">
                            <p:stCondLst>
                              <p:cond delay="10250"/>
                            </p:stCondLst>
                            <p:childTnLst>
                              <p:par>
                                <p:cTn id="92" presetID="22" presetClass="entr" presetSubtype="8" fill="hold" nodeType="afterEffect">
                                  <p:stCondLst>
                                    <p:cond delay="0"/>
                                  </p:stCondLst>
                                  <p:childTnLst>
                                    <p:set>
                                      <p:cBhvr>
                                        <p:cTn id="93" dur="1" fill="hold">
                                          <p:stCondLst>
                                            <p:cond delay="0"/>
                                          </p:stCondLst>
                                        </p:cTn>
                                        <p:tgtEl>
                                          <p:spTgt spid="35"/>
                                        </p:tgtEl>
                                        <p:attrNameLst>
                                          <p:attrName>style.visibility</p:attrName>
                                        </p:attrNameLst>
                                      </p:cBhvr>
                                      <p:to>
                                        <p:strVal val="visible"/>
                                      </p:to>
                                    </p:set>
                                    <p:animEffect transition="in" filter="wipe(left)">
                                      <p:cBhvr>
                                        <p:cTn id="94" dur="500"/>
                                        <p:tgtEl>
                                          <p:spTgt spid="35"/>
                                        </p:tgtEl>
                                      </p:cBhvr>
                                    </p:animEffect>
                                  </p:childTnLst>
                                </p:cTn>
                              </p:par>
                            </p:childTnLst>
                          </p:cTn>
                        </p:par>
                        <p:par>
                          <p:cTn id="95" fill="hold">
                            <p:stCondLst>
                              <p:cond delay="10750"/>
                            </p:stCondLst>
                            <p:childTnLst>
                              <p:par>
                                <p:cTn id="96" presetID="10" presetClass="entr" presetSubtype="0" fill="hold" grpId="0" nodeType="afterEffect">
                                  <p:stCondLst>
                                    <p:cond delay="0"/>
                                  </p:stCondLst>
                                  <p:childTnLst>
                                    <p:set>
                                      <p:cBhvr>
                                        <p:cTn id="97" dur="1" fill="hold">
                                          <p:stCondLst>
                                            <p:cond delay="0"/>
                                          </p:stCondLst>
                                        </p:cTn>
                                        <p:tgtEl>
                                          <p:spTgt spid="1038"/>
                                        </p:tgtEl>
                                        <p:attrNameLst>
                                          <p:attrName>style.visibility</p:attrName>
                                        </p:attrNameLst>
                                      </p:cBhvr>
                                      <p:to>
                                        <p:strVal val="visible"/>
                                      </p:to>
                                    </p:set>
                                    <p:animEffect transition="in" filter="fade">
                                      <p:cBhvr>
                                        <p:cTn id="98" dur="500"/>
                                        <p:tgtEl>
                                          <p:spTgt spid="1038"/>
                                        </p:tgtEl>
                                      </p:cBhvr>
                                    </p:animEffect>
                                  </p:childTnLst>
                                </p:cTn>
                              </p:par>
                            </p:childTnLst>
                          </p:cTn>
                        </p:par>
                        <p:par>
                          <p:cTn id="99" fill="hold">
                            <p:stCondLst>
                              <p:cond delay="11250"/>
                            </p:stCondLst>
                            <p:childTnLst>
                              <p:par>
                                <p:cTn id="100" presetID="53" presetClass="entr" presetSubtype="16" fill="hold" nodeType="afterEffect">
                                  <p:stCondLst>
                                    <p:cond delay="0"/>
                                  </p:stCondLst>
                                  <p:childTnLst>
                                    <p:set>
                                      <p:cBhvr>
                                        <p:cTn id="101" dur="1" fill="hold">
                                          <p:stCondLst>
                                            <p:cond delay="0"/>
                                          </p:stCondLst>
                                        </p:cTn>
                                        <p:tgtEl>
                                          <p:spTgt spid="4"/>
                                        </p:tgtEl>
                                        <p:attrNameLst>
                                          <p:attrName>style.visibility</p:attrName>
                                        </p:attrNameLst>
                                      </p:cBhvr>
                                      <p:to>
                                        <p:strVal val="visible"/>
                                      </p:to>
                                    </p:set>
                                    <p:anim calcmode="lin" valueType="num">
                                      <p:cBhvr>
                                        <p:cTn id="102" dur="500" fill="hold"/>
                                        <p:tgtEl>
                                          <p:spTgt spid="4"/>
                                        </p:tgtEl>
                                        <p:attrNameLst>
                                          <p:attrName>ppt_w</p:attrName>
                                        </p:attrNameLst>
                                      </p:cBhvr>
                                      <p:tavLst>
                                        <p:tav tm="0">
                                          <p:val>
                                            <p:fltVal val="0"/>
                                          </p:val>
                                        </p:tav>
                                        <p:tav tm="100000">
                                          <p:val>
                                            <p:strVal val="#ppt_w"/>
                                          </p:val>
                                        </p:tav>
                                      </p:tavLst>
                                    </p:anim>
                                    <p:anim calcmode="lin" valueType="num">
                                      <p:cBhvr>
                                        <p:cTn id="103" dur="500" fill="hold"/>
                                        <p:tgtEl>
                                          <p:spTgt spid="4"/>
                                        </p:tgtEl>
                                        <p:attrNameLst>
                                          <p:attrName>ppt_h</p:attrName>
                                        </p:attrNameLst>
                                      </p:cBhvr>
                                      <p:tavLst>
                                        <p:tav tm="0">
                                          <p:val>
                                            <p:fltVal val="0"/>
                                          </p:val>
                                        </p:tav>
                                        <p:tav tm="100000">
                                          <p:val>
                                            <p:strVal val="#ppt_h"/>
                                          </p:val>
                                        </p:tav>
                                      </p:tavLst>
                                    </p:anim>
                                    <p:animEffect transition="in" filter="fade">
                                      <p:cBhvr>
                                        <p:cTn id="104" dur="500"/>
                                        <p:tgtEl>
                                          <p:spTgt spid="4"/>
                                        </p:tgtEl>
                                      </p:cBhvr>
                                    </p:animEffect>
                                  </p:childTnLst>
                                </p:cTn>
                              </p:par>
                            </p:childTnLst>
                          </p:cTn>
                        </p:par>
                        <p:par>
                          <p:cTn id="105" fill="hold">
                            <p:stCondLst>
                              <p:cond delay="11750"/>
                            </p:stCondLst>
                            <p:childTnLst>
                              <p:par>
                                <p:cTn id="106" presetID="2" presetClass="entr" presetSubtype="4" fill="hold" nodeType="afterEffect">
                                  <p:stCondLst>
                                    <p:cond delay="0"/>
                                  </p:stCondLst>
                                  <p:childTnLst>
                                    <p:set>
                                      <p:cBhvr>
                                        <p:cTn id="107" dur="1" fill="hold">
                                          <p:stCondLst>
                                            <p:cond delay="0"/>
                                          </p:stCondLst>
                                        </p:cTn>
                                        <p:tgtEl>
                                          <p:spTgt spid="53"/>
                                        </p:tgtEl>
                                        <p:attrNameLst>
                                          <p:attrName>style.visibility</p:attrName>
                                        </p:attrNameLst>
                                      </p:cBhvr>
                                      <p:to>
                                        <p:strVal val="visible"/>
                                      </p:to>
                                    </p:set>
                                    <p:anim calcmode="lin" valueType="num">
                                      <p:cBhvr additive="base">
                                        <p:cTn id="108" dur="500" fill="hold"/>
                                        <p:tgtEl>
                                          <p:spTgt spid="53"/>
                                        </p:tgtEl>
                                        <p:attrNameLst>
                                          <p:attrName>ppt_x</p:attrName>
                                        </p:attrNameLst>
                                      </p:cBhvr>
                                      <p:tavLst>
                                        <p:tav tm="0">
                                          <p:val>
                                            <p:strVal val="#ppt_x"/>
                                          </p:val>
                                        </p:tav>
                                        <p:tav tm="100000">
                                          <p:val>
                                            <p:strVal val="#ppt_x"/>
                                          </p:val>
                                        </p:tav>
                                      </p:tavLst>
                                    </p:anim>
                                    <p:anim calcmode="lin" valueType="num">
                                      <p:cBhvr additive="base">
                                        <p:cTn id="109" dur="500" fill="hold"/>
                                        <p:tgtEl>
                                          <p:spTgt spid="53"/>
                                        </p:tgtEl>
                                        <p:attrNameLst>
                                          <p:attrName>ppt_y</p:attrName>
                                        </p:attrNameLst>
                                      </p:cBhvr>
                                      <p:tavLst>
                                        <p:tav tm="0">
                                          <p:val>
                                            <p:strVal val="1+#ppt_h/2"/>
                                          </p:val>
                                        </p:tav>
                                        <p:tav tm="100000">
                                          <p:val>
                                            <p:strVal val="#ppt_y"/>
                                          </p:val>
                                        </p:tav>
                                      </p:tavLst>
                                    </p:anim>
                                  </p:childTnLst>
                                </p:cTn>
                              </p:par>
                            </p:childTnLst>
                          </p:cTn>
                        </p:par>
                        <p:par>
                          <p:cTn id="110" fill="hold">
                            <p:stCondLst>
                              <p:cond delay="12250"/>
                            </p:stCondLst>
                            <p:childTnLst>
                              <p:par>
                                <p:cTn id="111" presetID="22" presetClass="entr" presetSubtype="4" fill="hold" nodeType="afterEffect">
                                  <p:stCondLst>
                                    <p:cond delay="0"/>
                                  </p:stCondLst>
                                  <p:childTnLst>
                                    <p:set>
                                      <p:cBhvr>
                                        <p:cTn id="112" dur="1" fill="hold">
                                          <p:stCondLst>
                                            <p:cond delay="0"/>
                                          </p:stCondLst>
                                        </p:cTn>
                                        <p:tgtEl>
                                          <p:spTgt spid="30"/>
                                        </p:tgtEl>
                                        <p:attrNameLst>
                                          <p:attrName>style.visibility</p:attrName>
                                        </p:attrNameLst>
                                      </p:cBhvr>
                                      <p:to>
                                        <p:strVal val="visible"/>
                                      </p:to>
                                    </p:set>
                                    <p:animEffect transition="in" filter="wipe(down)">
                                      <p:cBhvr>
                                        <p:cTn id="113" dur="500"/>
                                        <p:tgtEl>
                                          <p:spTgt spid="30"/>
                                        </p:tgtEl>
                                      </p:cBhvr>
                                    </p:animEffect>
                                  </p:childTnLst>
                                </p:cTn>
                              </p:par>
                            </p:childTnLst>
                          </p:cTn>
                        </p:par>
                        <p:par>
                          <p:cTn id="114" fill="hold">
                            <p:stCondLst>
                              <p:cond delay="12750"/>
                            </p:stCondLst>
                            <p:childTnLst>
                              <p:par>
                                <p:cTn id="115" presetID="10" presetClass="entr" presetSubtype="0" fill="hold" grpId="0" nodeType="afterEffect">
                                  <p:stCondLst>
                                    <p:cond delay="0"/>
                                  </p:stCondLst>
                                  <p:childTnLst>
                                    <p:set>
                                      <p:cBhvr>
                                        <p:cTn id="116" dur="1" fill="hold">
                                          <p:stCondLst>
                                            <p:cond delay="0"/>
                                          </p:stCondLst>
                                        </p:cTn>
                                        <p:tgtEl>
                                          <p:spTgt spid="1039"/>
                                        </p:tgtEl>
                                        <p:attrNameLst>
                                          <p:attrName>style.visibility</p:attrName>
                                        </p:attrNameLst>
                                      </p:cBhvr>
                                      <p:to>
                                        <p:strVal val="visible"/>
                                      </p:to>
                                    </p:set>
                                    <p:animEffect transition="in" filter="fade">
                                      <p:cBhvr>
                                        <p:cTn id="117" dur="500"/>
                                        <p:tgtEl>
                                          <p:spTgt spid="1039"/>
                                        </p:tgtEl>
                                      </p:cBhvr>
                                    </p:animEffect>
                                  </p:childTnLst>
                                </p:cTn>
                              </p:par>
                            </p:childTnLst>
                          </p:cTn>
                        </p:par>
                        <p:par>
                          <p:cTn id="118" fill="hold">
                            <p:stCondLst>
                              <p:cond delay="13250"/>
                            </p:stCondLst>
                            <p:childTnLst>
                              <p:par>
                                <p:cTn id="119" presetID="53" presetClass="entr" presetSubtype="16" fill="hold" nodeType="afterEffect">
                                  <p:stCondLst>
                                    <p:cond delay="0"/>
                                  </p:stCondLst>
                                  <p:childTnLst>
                                    <p:set>
                                      <p:cBhvr>
                                        <p:cTn id="120" dur="1" fill="hold">
                                          <p:stCondLst>
                                            <p:cond delay="0"/>
                                          </p:stCondLst>
                                        </p:cTn>
                                        <p:tgtEl>
                                          <p:spTgt spid="36"/>
                                        </p:tgtEl>
                                        <p:attrNameLst>
                                          <p:attrName>style.visibility</p:attrName>
                                        </p:attrNameLst>
                                      </p:cBhvr>
                                      <p:to>
                                        <p:strVal val="visible"/>
                                      </p:to>
                                    </p:set>
                                    <p:anim calcmode="lin" valueType="num">
                                      <p:cBhvr>
                                        <p:cTn id="121" dur="500" fill="hold"/>
                                        <p:tgtEl>
                                          <p:spTgt spid="36"/>
                                        </p:tgtEl>
                                        <p:attrNameLst>
                                          <p:attrName>ppt_w</p:attrName>
                                        </p:attrNameLst>
                                      </p:cBhvr>
                                      <p:tavLst>
                                        <p:tav tm="0">
                                          <p:val>
                                            <p:fltVal val="0"/>
                                          </p:val>
                                        </p:tav>
                                        <p:tav tm="100000">
                                          <p:val>
                                            <p:strVal val="#ppt_w"/>
                                          </p:val>
                                        </p:tav>
                                      </p:tavLst>
                                    </p:anim>
                                    <p:anim calcmode="lin" valueType="num">
                                      <p:cBhvr>
                                        <p:cTn id="122" dur="500" fill="hold"/>
                                        <p:tgtEl>
                                          <p:spTgt spid="36"/>
                                        </p:tgtEl>
                                        <p:attrNameLst>
                                          <p:attrName>ppt_h</p:attrName>
                                        </p:attrNameLst>
                                      </p:cBhvr>
                                      <p:tavLst>
                                        <p:tav tm="0">
                                          <p:val>
                                            <p:fltVal val="0"/>
                                          </p:val>
                                        </p:tav>
                                        <p:tav tm="100000">
                                          <p:val>
                                            <p:strVal val="#ppt_h"/>
                                          </p:val>
                                        </p:tav>
                                      </p:tavLst>
                                    </p:anim>
                                    <p:animEffect transition="in" filter="fade">
                                      <p:cBhvr>
                                        <p:cTn id="123" dur="500"/>
                                        <p:tgtEl>
                                          <p:spTgt spid="36"/>
                                        </p:tgtEl>
                                      </p:cBhvr>
                                    </p:animEffect>
                                  </p:childTnLst>
                                </p:cTn>
                              </p:par>
                            </p:childTnLst>
                          </p:cTn>
                        </p:par>
                        <p:par>
                          <p:cTn id="124" fill="hold">
                            <p:stCondLst>
                              <p:cond delay="13750"/>
                            </p:stCondLst>
                            <p:childTnLst>
                              <p:par>
                                <p:cTn id="125" presetID="2" presetClass="entr" presetSubtype="8" fill="hold" nodeType="afterEffect">
                                  <p:stCondLst>
                                    <p:cond delay="0"/>
                                  </p:stCondLst>
                                  <p:childTnLst>
                                    <p:set>
                                      <p:cBhvr>
                                        <p:cTn id="126" dur="1" fill="hold">
                                          <p:stCondLst>
                                            <p:cond delay="0"/>
                                          </p:stCondLst>
                                        </p:cTn>
                                        <p:tgtEl>
                                          <p:spTgt spid="1025"/>
                                        </p:tgtEl>
                                        <p:attrNameLst>
                                          <p:attrName>style.visibility</p:attrName>
                                        </p:attrNameLst>
                                      </p:cBhvr>
                                      <p:to>
                                        <p:strVal val="visible"/>
                                      </p:to>
                                    </p:set>
                                    <p:anim calcmode="lin" valueType="num">
                                      <p:cBhvr additive="base">
                                        <p:cTn id="127" dur="500" fill="hold"/>
                                        <p:tgtEl>
                                          <p:spTgt spid="1025"/>
                                        </p:tgtEl>
                                        <p:attrNameLst>
                                          <p:attrName>ppt_x</p:attrName>
                                        </p:attrNameLst>
                                      </p:cBhvr>
                                      <p:tavLst>
                                        <p:tav tm="0">
                                          <p:val>
                                            <p:strVal val="0-#ppt_w/2"/>
                                          </p:val>
                                        </p:tav>
                                        <p:tav tm="100000">
                                          <p:val>
                                            <p:strVal val="#ppt_x"/>
                                          </p:val>
                                        </p:tav>
                                      </p:tavLst>
                                    </p:anim>
                                    <p:anim calcmode="lin" valueType="num">
                                      <p:cBhvr additive="base">
                                        <p:cTn id="128" dur="500" fill="hold"/>
                                        <p:tgtEl>
                                          <p:spTgt spid="1025"/>
                                        </p:tgtEl>
                                        <p:attrNameLst>
                                          <p:attrName>ppt_y</p:attrName>
                                        </p:attrNameLst>
                                      </p:cBhvr>
                                      <p:tavLst>
                                        <p:tav tm="0">
                                          <p:val>
                                            <p:strVal val="#ppt_y"/>
                                          </p:val>
                                        </p:tav>
                                        <p:tav tm="100000">
                                          <p:val>
                                            <p:strVal val="#ppt_y"/>
                                          </p:val>
                                        </p:tav>
                                      </p:tavLst>
                                    </p:anim>
                                  </p:childTnLst>
                                </p:cTn>
                              </p:par>
                            </p:childTnLst>
                          </p:cTn>
                        </p:par>
                        <p:par>
                          <p:cTn id="129" fill="hold">
                            <p:stCondLst>
                              <p:cond delay="14250"/>
                            </p:stCondLst>
                            <p:childTnLst>
                              <p:par>
                                <p:cTn id="130" presetID="22" presetClass="entr" presetSubtype="8" fill="hold" nodeType="afterEffect">
                                  <p:stCondLst>
                                    <p:cond delay="0"/>
                                  </p:stCondLst>
                                  <p:childTnLst>
                                    <p:set>
                                      <p:cBhvr>
                                        <p:cTn id="131" dur="1" fill="hold">
                                          <p:stCondLst>
                                            <p:cond delay="0"/>
                                          </p:stCondLst>
                                        </p:cTn>
                                        <p:tgtEl>
                                          <p:spTgt spid="28"/>
                                        </p:tgtEl>
                                        <p:attrNameLst>
                                          <p:attrName>style.visibility</p:attrName>
                                        </p:attrNameLst>
                                      </p:cBhvr>
                                      <p:to>
                                        <p:strVal val="visible"/>
                                      </p:to>
                                    </p:set>
                                    <p:animEffect transition="in" filter="wipe(left)">
                                      <p:cBhvr>
                                        <p:cTn id="132" dur="500"/>
                                        <p:tgtEl>
                                          <p:spTgt spid="28"/>
                                        </p:tgtEl>
                                      </p:cBhvr>
                                    </p:animEffect>
                                  </p:childTnLst>
                                </p:cTn>
                              </p:par>
                            </p:childTnLst>
                          </p:cTn>
                        </p:par>
                        <p:par>
                          <p:cTn id="133" fill="hold">
                            <p:stCondLst>
                              <p:cond delay="14750"/>
                            </p:stCondLst>
                            <p:childTnLst>
                              <p:par>
                                <p:cTn id="134" presetID="10" presetClass="entr" presetSubtype="0" fill="hold" grpId="0" nodeType="afterEffect">
                                  <p:stCondLst>
                                    <p:cond delay="0"/>
                                  </p:stCondLst>
                                  <p:childTnLst>
                                    <p:set>
                                      <p:cBhvr>
                                        <p:cTn id="135" dur="1" fill="hold">
                                          <p:stCondLst>
                                            <p:cond delay="0"/>
                                          </p:stCondLst>
                                        </p:cTn>
                                        <p:tgtEl>
                                          <p:spTgt spid="1035"/>
                                        </p:tgtEl>
                                        <p:attrNameLst>
                                          <p:attrName>style.visibility</p:attrName>
                                        </p:attrNameLst>
                                      </p:cBhvr>
                                      <p:to>
                                        <p:strVal val="visible"/>
                                      </p:to>
                                    </p:set>
                                    <p:animEffect transition="in" filter="fade">
                                      <p:cBhvr>
                                        <p:cTn id="136" dur="500"/>
                                        <p:tgtEl>
                                          <p:spTgt spid="1035"/>
                                        </p:tgtEl>
                                      </p:cBhvr>
                                    </p:animEffect>
                                  </p:childTnLst>
                                </p:cTn>
                              </p:par>
                            </p:childTnLst>
                          </p:cTn>
                        </p:par>
                        <p:par>
                          <p:cTn id="137" fill="hold">
                            <p:stCondLst>
                              <p:cond delay="15250"/>
                            </p:stCondLst>
                            <p:childTnLst>
                              <p:par>
                                <p:cTn id="138" presetID="53" presetClass="entr" presetSubtype="16" fill="hold" nodeType="afterEffect">
                                  <p:stCondLst>
                                    <p:cond delay="0"/>
                                  </p:stCondLst>
                                  <p:childTnLst>
                                    <p:set>
                                      <p:cBhvr>
                                        <p:cTn id="139" dur="1" fill="hold">
                                          <p:stCondLst>
                                            <p:cond delay="0"/>
                                          </p:stCondLst>
                                        </p:cTn>
                                        <p:tgtEl>
                                          <p:spTgt spid="42"/>
                                        </p:tgtEl>
                                        <p:attrNameLst>
                                          <p:attrName>style.visibility</p:attrName>
                                        </p:attrNameLst>
                                      </p:cBhvr>
                                      <p:to>
                                        <p:strVal val="visible"/>
                                      </p:to>
                                    </p:set>
                                    <p:anim calcmode="lin" valueType="num">
                                      <p:cBhvr>
                                        <p:cTn id="140" dur="500" fill="hold"/>
                                        <p:tgtEl>
                                          <p:spTgt spid="42"/>
                                        </p:tgtEl>
                                        <p:attrNameLst>
                                          <p:attrName>ppt_w</p:attrName>
                                        </p:attrNameLst>
                                      </p:cBhvr>
                                      <p:tavLst>
                                        <p:tav tm="0">
                                          <p:val>
                                            <p:fltVal val="0"/>
                                          </p:val>
                                        </p:tav>
                                        <p:tav tm="100000">
                                          <p:val>
                                            <p:strVal val="#ppt_w"/>
                                          </p:val>
                                        </p:tav>
                                      </p:tavLst>
                                    </p:anim>
                                    <p:anim calcmode="lin" valueType="num">
                                      <p:cBhvr>
                                        <p:cTn id="141" dur="500" fill="hold"/>
                                        <p:tgtEl>
                                          <p:spTgt spid="42"/>
                                        </p:tgtEl>
                                        <p:attrNameLst>
                                          <p:attrName>ppt_h</p:attrName>
                                        </p:attrNameLst>
                                      </p:cBhvr>
                                      <p:tavLst>
                                        <p:tav tm="0">
                                          <p:val>
                                            <p:fltVal val="0"/>
                                          </p:val>
                                        </p:tav>
                                        <p:tav tm="100000">
                                          <p:val>
                                            <p:strVal val="#ppt_h"/>
                                          </p:val>
                                        </p:tav>
                                      </p:tavLst>
                                    </p:anim>
                                    <p:animEffect transition="in" filter="fade">
                                      <p:cBhvr>
                                        <p:cTn id="142" dur="500"/>
                                        <p:tgtEl>
                                          <p:spTgt spid="42"/>
                                        </p:tgtEl>
                                      </p:cBhvr>
                                    </p:animEffect>
                                  </p:childTnLst>
                                </p:cTn>
                              </p:par>
                            </p:childTnLst>
                          </p:cTn>
                        </p:par>
                        <p:par>
                          <p:cTn id="143" fill="hold">
                            <p:stCondLst>
                              <p:cond delay="15750"/>
                            </p:stCondLst>
                            <p:childTnLst>
                              <p:par>
                                <p:cTn id="144" presetID="2" presetClass="entr" presetSubtype="2" fill="hold" nodeType="afterEffect">
                                  <p:stCondLst>
                                    <p:cond delay="0"/>
                                  </p:stCondLst>
                                  <p:childTnLst>
                                    <p:set>
                                      <p:cBhvr>
                                        <p:cTn id="145" dur="1" fill="hold">
                                          <p:stCondLst>
                                            <p:cond delay="0"/>
                                          </p:stCondLst>
                                        </p:cTn>
                                        <p:tgtEl>
                                          <p:spTgt spid="59"/>
                                        </p:tgtEl>
                                        <p:attrNameLst>
                                          <p:attrName>style.visibility</p:attrName>
                                        </p:attrNameLst>
                                      </p:cBhvr>
                                      <p:to>
                                        <p:strVal val="visible"/>
                                      </p:to>
                                    </p:set>
                                    <p:anim calcmode="lin" valueType="num">
                                      <p:cBhvr additive="base">
                                        <p:cTn id="146" dur="500" fill="hold"/>
                                        <p:tgtEl>
                                          <p:spTgt spid="59"/>
                                        </p:tgtEl>
                                        <p:attrNameLst>
                                          <p:attrName>ppt_x</p:attrName>
                                        </p:attrNameLst>
                                      </p:cBhvr>
                                      <p:tavLst>
                                        <p:tav tm="0">
                                          <p:val>
                                            <p:strVal val="1+#ppt_w/2"/>
                                          </p:val>
                                        </p:tav>
                                        <p:tav tm="100000">
                                          <p:val>
                                            <p:strVal val="#ppt_x"/>
                                          </p:val>
                                        </p:tav>
                                      </p:tavLst>
                                    </p:anim>
                                    <p:anim calcmode="lin" valueType="num">
                                      <p:cBhvr additive="base">
                                        <p:cTn id="147" dur="500" fill="hold"/>
                                        <p:tgtEl>
                                          <p:spTgt spid="59"/>
                                        </p:tgtEl>
                                        <p:attrNameLst>
                                          <p:attrName>ppt_y</p:attrName>
                                        </p:attrNameLst>
                                      </p:cBhvr>
                                      <p:tavLst>
                                        <p:tav tm="0">
                                          <p:val>
                                            <p:strVal val="#ppt_y"/>
                                          </p:val>
                                        </p:tav>
                                        <p:tav tm="100000">
                                          <p:val>
                                            <p:strVal val="#ppt_y"/>
                                          </p:val>
                                        </p:tav>
                                      </p:tavLst>
                                    </p:anim>
                                  </p:childTnLst>
                                </p:cTn>
                              </p:par>
                            </p:childTnLst>
                          </p:cTn>
                        </p:par>
                        <p:par>
                          <p:cTn id="148" fill="hold">
                            <p:stCondLst>
                              <p:cond delay="16250"/>
                            </p:stCondLst>
                            <p:childTnLst>
                              <p:par>
                                <p:cTn id="149" presetID="22" presetClass="entr" presetSubtype="2" fill="hold" nodeType="afterEffect">
                                  <p:stCondLst>
                                    <p:cond delay="0"/>
                                  </p:stCondLst>
                                  <p:childTnLst>
                                    <p:set>
                                      <p:cBhvr>
                                        <p:cTn id="150" dur="1" fill="hold">
                                          <p:stCondLst>
                                            <p:cond delay="0"/>
                                          </p:stCondLst>
                                        </p:cTn>
                                        <p:tgtEl>
                                          <p:spTgt spid="32"/>
                                        </p:tgtEl>
                                        <p:attrNameLst>
                                          <p:attrName>style.visibility</p:attrName>
                                        </p:attrNameLst>
                                      </p:cBhvr>
                                      <p:to>
                                        <p:strVal val="visible"/>
                                      </p:to>
                                    </p:set>
                                    <p:animEffect transition="in" filter="wipe(right)">
                                      <p:cBhvr>
                                        <p:cTn id="151" dur="500"/>
                                        <p:tgtEl>
                                          <p:spTgt spid="32"/>
                                        </p:tgtEl>
                                      </p:cBhvr>
                                    </p:animEffect>
                                  </p:childTnLst>
                                </p:cTn>
                              </p:par>
                            </p:childTnLst>
                          </p:cTn>
                        </p:par>
                        <p:par>
                          <p:cTn id="152" fill="hold">
                            <p:stCondLst>
                              <p:cond delay="16750"/>
                            </p:stCondLst>
                            <p:childTnLst>
                              <p:par>
                                <p:cTn id="153" presetID="10" presetClass="entr" presetSubtype="0" fill="hold" grpId="0" nodeType="afterEffect">
                                  <p:stCondLst>
                                    <p:cond delay="0"/>
                                  </p:stCondLst>
                                  <p:childTnLst>
                                    <p:set>
                                      <p:cBhvr>
                                        <p:cTn id="154" dur="1" fill="hold">
                                          <p:stCondLst>
                                            <p:cond delay="0"/>
                                          </p:stCondLst>
                                        </p:cTn>
                                        <p:tgtEl>
                                          <p:spTgt spid="1046"/>
                                        </p:tgtEl>
                                        <p:attrNameLst>
                                          <p:attrName>style.visibility</p:attrName>
                                        </p:attrNameLst>
                                      </p:cBhvr>
                                      <p:to>
                                        <p:strVal val="visible"/>
                                      </p:to>
                                    </p:set>
                                    <p:animEffect transition="in" filter="fade">
                                      <p:cBhvr>
                                        <p:cTn id="155" dur="500"/>
                                        <p:tgtEl>
                                          <p:spTgt spid="1046"/>
                                        </p:tgtEl>
                                      </p:cBhvr>
                                    </p:animEffect>
                                  </p:childTnLst>
                                </p:cTn>
                              </p:par>
                            </p:childTnLst>
                          </p:cTn>
                        </p:par>
                        <p:par>
                          <p:cTn id="156" fill="hold">
                            <p:stCondLst>
                              <p:cond delay="17250"/>
                            </p:stCondLst>
                            <p:childTnLst>
                              <p:par>
                                <p:cTn id="157" presetID="53" presetClass="entr" presetSubtype="16" fill="hold" nodeType="afterEffect">
                                  <p:stCondLst>
                                    <p:cond delay="0"/>
                                  </p:stCondLst>
                                  <p:childTnLst>
                                    <p:set>
                                      <p:cBhvr>
                                        <p:cTn id="158" dur="1" fill="hold">
                                          <p:stCondLst>
                                            <p:cond delay="0"/>
                                          </p:stCondLst>
                                        </p:cTn>
                                        <p:tgtEl>
                                          <p:spTgt spid="37"/>
                                        </p:tgtEl>
                                        <p:attrNameLst>
                                          <p:attrName>style.visibility</p:attrName>
                                        </p:attrNameLst>
                                      </p:cBhvr>
                                      <p:to>
                                        <p:strVal val="visible"/>
                                      </p:to>
                                    </p:set>
                                    <p:anim calcmode="lin" valueType="num">
                                      <p:cBhvr>
                                        <p:cTn id="159" dur="500" fill="hold"/>
                                        <p:tgtEl>
                                          <p:spTgt spid="37"/>
                                        </p:tgtEl>
                                        <p:attrNameLst>
                                          <p:attrName>ppt_w</p:attrName>
                                        </p:attrNameLst>
                                      </p:cBhvr>
                                      <p:tavLst>
                                        <p:tav tm="0">
                                          <p:val>
                                            <p:fltVal val="0"/>
                                          </p:val>
                                        </p:tav>
                                        <p:tav tm="100000">
                                          <p:val>
                                            <p:strVal val="#ppt_w"/>
                                          </p:val>
                                        </p:tav>
                                      </p:tavLst>
                                    </p:anim>
                                    <p:anim calcmode="lin" valueType="num">
                                      <p:cBhvr>
                                        <p:cTn id="160" dur="500" fill="hold"/>
                                        <p:tgtEl>
                                          <p:spTgt spid="37"/>
                                        </p:tgtEl>
                                        <p:attrNameLst>
                                          <p:attrName>ppt_h</p:attrName>
                                        </p:attrNameLst>
                                      </p:cBhvr>
                                      <p:tavLst>
                                        <p:tav tm="0">
                                          <p:val>
                                            <p:fltVal val="0"/>
                                          </p:val>
                                        </p:tav>
                                        <p:tav tm="100000">
                                          <p:val>
                                            <p:strVal val="#ppt_h"/>
                                          </p:val>
                                        </p:tav>
                                      </p:tavLst>
                                    </p:anim>
                                    <p:animEffect transition="in" filter="fade">
                                      <p:cBhvr>
                                        <p:cTn id="161" dur="500"/>
                                        <p:tgtEl>
                                          <p:spTgt spid="37"/>
                                        </p:tgtEl>
                                      </p:cBhvr>
                                    </p:animEffect>
                                  </p:childTnLst>
                                </p:cTn>
                              </p:par>
                            </p:childTnLst>
                          </p:cTn>
                        </p:par>
                        <p:par>
                          <p:cTn id="162" fill="hold">
                            <p:stCondLst>
                              <p:cond delay="17750"/>
                            </p:stCondLst>
                            <p:childTnLst>
                              <p:par>
                                <p:cTn id="163" presetID="2" presetClass="entr" presetSubtype="4" fill="hold" nodeType="afterEffect">
                                  <p:stCondLst>
                                    <p:cond delay="0"/>
                                  </p:stCondLst>
                                  <p:childTnLst>
                                    <p:set>
                                      <p:cBhvr>
                                        <p:cTn id="164" dur="1" fill="hold">
                                          <p:stCondLst>
                                            <p:cond delay="0"/>
                                          </p:stCondLst>
                                        </p:cTn>
                                        <p:tgtEl>
                                          <p:spTgt spid="62"/>
                                        </p:tgtEl>
                                        <p:attrNameLst>
                                          <p:attrName>style.visibility</p:attrName>
                                        </p:attrNameLst>
                                      </p:cBhvr>
                                      <p:to>
                                        <p:strVal val="visible"/>
                                      </p:to>
                                    </p:set>
                                    <p:anim calcmode="lin" valueType="num">
                                      <p:cBhvr additive="base">
                                        <p:cTn id="165" dur="500" fill="hold"/>
                                        <p:tgtEl>
                                          <p:spTgt spid="62"/>
                                        </p:tgtEl>
                                        <p:attrNameLst>
                                          <p:attrName>ppt_x</p:attrName>
                                        </p:attrNameLst>
                                      </p:cBhvr>
                                      <p:tavLst>
                                        <p:tav tm="0">
                                          <p:val>
                                            <p:strVal val="#ppt_x"/>
                                          </p:val>
                                        </p:tav>
                                        <p:tav tm="100000">
                                          <p:val>
                                            <p:strVal val="#ppt_x"/>
                                          </p:val>
                                        </p:tav>
                                      </p:tavLst>
                                    </p:anim>
                                    <p:anim calcmode="lin" valueType="num">
                                      <p:cBhvr additive="base">
                                        <p:cTn id="166" dur="500" fill="hold"/>
                                        <p:tgtEl>
                                          <p:spTgt spid="62"/>
                                        </p:tgtEl>
                                        <p:attrNameLst>
                                          <p:attrName>ppt_y</p:attrName>
                                        </p:attrNameLst>
                                      </p:cBhvr>
                                      <p:tavLst>
                                        <p:tav tm="0">
                                          <p:val>
                                            <p:strVal val="1+#ppt_h/2"/>
                                          </p:val>
                                        </p:tav>
                                        <p:tav tm="100000">
                                          <p:val>
                                            <p:strVal val="#ppt_y"/>
                                          </p:val>
                                        </p:tav>
                                      </p:tavLst>
                                    </p:anim>
                                  </p:childTnLst>
                                </p:cTn>
                              </p:par>
                            </p:childTnLst>
                          </p:cTn>
                        </p:par>
                        <p:par>
                          <p:cTn id="167" fill="hold">
                            <p:stCondLst>
                              <p:cond delay="18250"/>
                            </p:stCondLst>
                            <p:childTnLst>
                              <p:par>
                                <p:cTn id="168" presetID="22" presetClass="entr" presetSubtype="4" fill="hold" nodeType="afterEffect">
                                  <p:stCondLst>
                                    <p:cond delay="0"/>
                                  </p:stCondLst>
                                  <p:childTnLst>
                                    <p:set>
                                      <p:cBhvr>
                                        <p:cTn id="169" dur="1" fill="hold">
                                          <p:stCondLst>
                                            <p:cond delay="0"/>
                                          </p:stCondLst>
                                        </p:cTn>
                                        <p:tgtEl>
                                          <p:spTgt spid="34"/>
                                        </p:tgtEl>
                                        <p:attrNameLst>
                                          <p:attrName>style.visibility</p:attrName>
                                        </p:attrNameLst>
                                      </p:cBhvr>
                                      <p:to>
                                        <p:strVal val="visible"/>
                                      </p:to>
                                    </p:set>
                                    <p:animEffect transition="in" filter="wipe(down)">
                                      <p:cBhvr>
                                        <p:cTn id="170" dur="500"/>
                                        <p:tgtEl>
                                          <p:spTgt spid="34"/>
                                        </p:tgtEl>
                                      </p:cBhvr>
                                    </p:animEffect>
                                  </p:childTnLst>
                                </p:cTn>
                              </p:par>
                            </p:childTnLst>
                          </p:cTn>
                        </p:par>
                        <p:par>
                          <p:cTn id="171" fill="hold">
                            <p:stCondLst>
                              <p:cond delay="18750"/>
                            </p:stCondLst>
                            <p:childTnLst>
                              <p:par>
                                <p:cTn id="172" presetID="10" presetClass="entr" presetSubtype="0" fill="hold" grpId="0" nodeType="afterEffect">
                                  <p:stCondLst>
                                    <p:cond delay="0"/>
                                  </p:stCondLst>
                                  <p:childTnLst>
                                    <p:set>
                                      <p:cBhvr>
                                        <p:cTn id="173" dur="1" fill="hold">
                                          <p:stCondLst>
                                            <p:cond delay="0"/>
                                          </p:stCondLst>
                                        </p:cTn>
                                        <p:tgtEl>
                                          <p:spTgt spid="1041"/>
                                        </p:tgtEl>
                                        <p:attrNameLst>
                                          <p:attrName>style.visibility</p:attrName>
                                        </p:attrNameLst>
                                      </p:cBhvr>
                                      <p:to>
                                        <p:strVal val="visible"/>
                                      </p:to>
                                    </p:set>
                                    <p:animEffect transition="in" filter="fade">
                                      <p:cBhvr>
                                        <p:cTn id="174" dur="750"/>
                                        <p:tgtEl>
                                          <p:spTgt spid="10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5" grpId="0"/>
      <p:bldP spid="1038" grpId="0"/>
      <p:bldP spid="1039" grpId="0"/>
      <p:bldP spid="1041" grpId="0"/>
      <p:bldP spid="1045" grpId="0"/>
      <p:bldP spid="1046" grpId="0"/>
      <p:bldP spid="1047" grpId="0"/>
      <p:bldP spid="1048" grpId="0"/>
      <p:bldP spid="105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AE3756D-31C2-4E0C-B46E-D135B53C7297}"/>
              </a:ext>
            </a:extLst>
          </p:cNvPr>
          <p:cNvSpPr/>
          <p:nvPr/>
        </p:nvSpPr>
        <p:spPr>
          <a:xfrm>
            <a:off x="0" y="7410428"/>
            <a:ext cx="20105688" cy="366832"/>
          </a:xfrm>
          <a:prstGeom prst="rect">
            <a:avLst/>
          </a:prstGeom>
          <a:solidFill>
            <a:srgbClr val="E42313"/>
          </a:solidFill>
        </p:spPr>
        <p:txBody>
          <a:bodyPr wrap="square" rtlCol="0" anchor="ctr">
            <a:spAutoFit/>
          </a:bodyPr>
          <a:lstStyle/>
          <a:p>
            <a:pPr marL="4672330" marR="5080" algn="just">
              <a:lnSpc>
                <a:spcPct val="104099"/>
              </a:lnSpc>
              <a:spcBef>
                <a:spcPts val="1019"/>
              </a:spcBef>
            </a:pPr>
            <a:endParaRPr lang="fr-FR" i="1" spc="-5" dirty="0">
              <a:latin typeface="Rubik" panose="00000500000000000000" pitchFamily="2" charset="-79"/>
              <a:cs typeface="Rubik" panose="00000500000000000000" pitchFamily="2" charset="-79"/>
            </a:endParaRPr>
          </a:p>
        </p:txBody>
      </p:sp>
      <p:grpSp>
        <p:nvGrpSpPr>
          <p:cNvPr id="3" name="Groupe 2">
            <a:extLst>
              <a:ext uri="{FF2B5EF4-FFF2-40B4-BE49-F238E27FC236}">
                <a16:creationId xmlns:a16="http://schemas.microsoft.com/office/drawing/2014/main" id="{09F03903-0EDF-466B-B767-974AD1C871CA}"/>
              </a:ext>
            </a:extLst>
          </p:cNvPr>
          <p:cNvGrpSpPr/>
          <p:nvPr/>
        </p:nvGrpSpPr>
        <p:grpSpPr>
          <a:xfrm>
            <a:off x="-81756" y="5901717"/>
            <a:ext cx="20254465" cy="3444576"/>
            <a:chOff x="-81756" y="5638797"/>
            <a:chExt cx="20254465" cy="3444576"/>
          </a:xfrm>
        </p:grpSpPr>
        <p:pic>
          <p:nvPicPr>
            <p:cNvPr id="4" name="Image 3">
              <a:extLst>
                <a:ext uri="{FF2B5EF4-FFF2-40B4-BE49-F238E27FC236}">
                  <a16:creationId xmlns:a16="http://schemas.microsoft.com/office/drawing/2014/main" id="{86033AB9-90F4-4D15-ACBD-372F0A94AB7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99479" y="5645150"/>
              <a:ext cx="5157335" cy="3438223"/>
            </a:xfrm>
            <a:prstGeom prst="rect">
              <a:avLst/>
            </a:prstGeom>
          </p:spPr>
        </p:pic>
        <p:pic>
          <p:nvPicPr>
            <p:cNvPr id="6" name="Image 5">
              <a:extLst>
                <a:ext uri="{FF2B5EF4-FFF2-40B4-BE49-F238E27FC236}">
                  <a16:creationId xmlns:a16="http://schemas.microsoft.com/office/drawing/2014/main" id="{A87F89DA-26B5-4160-A329-7AEAFAB64A8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52662" y="5645151"/>
              <a:ext cx="5157334" cy="3438222"/>
            </a:xfrm>
            <a:prstGeom prst="rect">
              <a:avLst/>
            </a:prstGeom>
          </p:spPr>
        </p:pic>
        <p:pic>
          <p:nvPicPr>
            <p:cNvPr id="9" name="Image 8">
              <a:extLst>
                <a:ext uri="{FF2B5EF4-FFF2-40B4-BE49-F238E27FC236}">
                  <a16:creationId xmlns:a16="http://schemas.microsoft.com/office/drawing/2014/main" id="{D6DBD35F-9971-4632-A934-6B3E473B2A8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1756" y="5641974"/>
              <a:ext cx="5177558" cy="3438222"/>
            </a:xfrm>
            <a:prstGeom prst="rect">
              <a:avLst/>
            </a:prstGeom>
          </p:spPr>
        </p:pic>
        <p:pic>
          <p:nvPicPr>
            <p:cNvPr id="11" name="Image 10">
              <a:extLst>
                <a:ext uri="{FF2B5EF4-FFF2-40B4-BE49-F238E27FC236}">
                  <a16:creationId xmlns:a16="http://schemas.microsoft.com/office/drawing/2014/main" id="{5D1425E8-63C5-43A3-9B64-4FD55247A52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005844" y="5638797"/>
              <a:ext cx="5166865" cy="3444576"/>
            </a:xfrm>
            <a:prstGeom prst="rect">
              <a:avLst/>
            </a:prstGeom>
          </p:spPr>
        </p:pic>
      </p:grpSp>
      <p:sp>
        <p:nvSpPr>
          <p:cNvPr id="12" name="Rectangle 11">
            <a:extLst>
              <a:ext uri="{FF2B5EF4-FFF2-40B4-BE49-F238E27FC236}">
                <a16:creationId xmlns:a16="http://schemas.microsoft.com/office/drawing/2014/main" id="{0C37BD2A-AEA2-48D1-B3CE-005A5DD18659}"/>
              </a:ext>
            </a:extLst>
          </p:cNvPr>
          <p:cNvSpPr/>
          <p:nvPr/>
        </p:nvSpPr>
        <p:spPr>
          <a:xfrm>
            <a:off x="974153" y="1658257"/>
            <a:ext cx="7543800"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USINE  ET  PRODUCTION</a:t>
            </a:r>
            <a:endParaRPr lang="fr-FR" sz="3600" dirty="0">
              <a:latin typeface="Rubik Black" panose="00000A00000000000000" pitchFamily="2" charset="-79"/>
              <a:cs typeface="Rubik Black" panose="00000A00000000000000" pitchFamily="2" charset="-79"/>
            </a:endParaRPr>
          </a:p>
        </p:txBody>
      </p:sp>
      <p:pic>
        <p:nvPicPr>
          <p:cNvPr id="13" name="Graphique 12">
            <a:extLst>
              <a:ext uri="{FF2B5EF4-FFF2-40B4-BE49-F238E27FC236}">
                <a16:creationId xmlns:a16="http://schemas.microsoft.com/office/drawing/2014/main" id="{71337B68-4F1A-45FF-942B-FC521B4B250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86556" y="1463675"/>
            <a:ext cx="1264517" cy="1097047"/>
          </a:xfrm>
          <a:prstGeom prst="rect">
            <a:avLst/>
          </a:prstGeom>
        </p:spPr>
      </p:pic>
      <p:sp>
        <p:nvSpPr>
          <p:cNvPr id="14" name="ZoneTexte 13">
            <a:extLst>
              <a:ext uri="{FF2B5EF4-FFF2-40B4-BE49-F238E27FC236}">
                <a16:creationId xmlns:a16="http://schemas.microsoft.com/office/drawing/2014/main" id="{526DDCE2-F0EB-4869-B4BB-E87A4AE8E95A}"/>
              </a:ext>
            </a:extLst>
          </p:cNvPr>
          <p:cNvSpPr txBox="1"/>
          <p:nvPr/>
        </p:nvSpPr>
        <p:spPr>
          <a:xfrm>
            <a:off x="1004691" y="2606675"/>
            <a:ext cx="6304953" cy="235019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Unités de production ultramodernes</a:t>
            </a:r>
          </a:p>
          <a:p>
            <a:pPr marL="285750" indent="-285750">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Lignes entièrement automatisées</a:t>
            </a:r>
          </a:p>
          <a:p>
            <a:pPr marL="285750" indent="-285750">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Création de lignes pour les nouveaux packagings</a:t>
            </a:r>
          </a:p>
          <a:p>
            <a:pPr marL="285750" indent="-285750">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Capacité de production en constante évolution avec les nouveaux produits</a:t>
            </a:r>
          </a:p>
        </p:txBody>
      </p:sp>
      <p:sp>
        <p:nvSpPr>
          <p:cNvPr id="15" name="ZoneTexte 14">
            <a:extLst>
              <a:ext uri="{FF2B5EF4-FFF2-40B4-BE49-F238E27FC236}">
                <a16:creationId xmlns:a16="http://schemas.microsoft.com/office/drawing/2014/main" id="{B254EC91-85EF-46DC-AFB8-46929B4FEA89}"/>
              </a:ext>
            </a:extLst>
          </p:cNvPr>
          <p:cNvSpPr txBox="1"/>
          <p:nvPr/>
        </p:nvSpPr>
        <p:spPr>
          <a:xfrm>
            <a:off x="8517953" y="2404217"/>
            <a:ext cx="11734800" cy="2581028"/>
          </a:xfrm>
          <a:prstGeom prst="rect">
            <a:avLst/>
          </a:prstGeom>
          <a:noFill/>
        </p:spPr>
        <p:txBody>
          <a:bodyPr wrap="square" rtlCol="0">
            <a:spAutoFit/>
          </a:bodyPr>
          <a:lstStyle/>
          <a:p>
            <a:pPr>
              <a:lnSpc>
                <a:spcPct val="150000"/>
              </a:lnSpc>
            </a:pPr>
            <a:r>
              <a:rPr lang="fr-FR" sz="3000" b="1" dirty="0">
                <a:solidFill>
                  <a:srgbClr val="FF0000"/>
                </a:solidFill>
                <a:latin typeface="Rubik" panose="00000500000000000000" pitchFamily="2" charset="-79"/>
                <a:cs typeface="Rubik" panose="00000500000000000000" pitchFamily="2" charset="-79"/>
              </a:rPr>
              <a:t>NOUVEAUTÉS 2025 : </a:t>
            </a:r>
          </a:p>
          <a:p>
            <a:pPr marL="342900" indent="-342900">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Nouveau bâtiment de 7000m2 pour le stockage des produits finis (Cholet)</a:t>
            </a:r>
          </a:p>
          <a:p>
            <a:pPr marL="342900" indent="-342900">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Certification ISO 45001</a:t>
            </a:r>
          </a:p>
          <a:p>
            <a:pPr marL="342900" indent="-342900">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Soufflage PET</a:t>
            </a:r>
          </a:p>
          <a:p>
            <a:pPr marL="342900" indent="-342900">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Ouverture Showroom et centre de formation à Levallois</a:t>
            </a:r>
          </a:p>
        </p:txBody>
      </p:sp>
      <p:grpSp>
        <p:nvGrpSpPr>
          <p:cNvPr id="2" name="Groupe 1">
            <a:extLst>
              <a:ext uri="{FF2B5EF4-FFF2-40B4-BE49-F238E27FC236}">
                <a16:creationId xmlns:a16="http://schemas.microsoft.com/office/drawing/2014/main" id="{8426DB78-FD9B-16D0-238A-B6A3FA0AA7AE}"/>
              </a:ext>
            </a:extLst>
          </p:cNvPr>
          <p:cNvGrpSpPr/>
          <p:nvPr/>
        </p:nvGrpSpPr>
        <p:grpSpPr>
          <a:xfrm>
            <a:off x="15787801" y="741330"/>
            <a:ext cx="3357228" cy="1444690"/>
            <a:chOff x="15787801" y="741330"/>
            <a:chExt cx="3357228" cy="1444690"/>
          </a:xfrm>
        </p:grpSpPr>
        <p:pic>
          <p:nvPicPr>
            <p:cNvPr id="16" name="Image 15">
              <a:extLst>
                <a:ext uri="{FF2B5EF4-FFF2-40B4-BE49-F238E27FC236}">
                  <a16:creationId xmlns:a16="http://schemas.microsoft.com/office/drawing/2014/main" id="{5DFE113F-2348-4CD0-9D45-EF44400A084B}"/>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7580715" y="743723"/>
              <a:ext cx="1564314" cy="1442297"/>
            </a:xfrm>
            <a:prstGeom prst="rect">
              <a:avLst/>
            </a:prstGeom>
          </p:spPr>
        </p:pic>
        <p:pic>
          <p:nvPicPr>
            <p:cNvPr id="17" name="Image 16" descr="Une image contenant texte, extérieur&#10;&#10;Description générée automatiquement">
              <a:extLst>
                <a:ext uri="{FF2B5EF4-FFF2-40B4-BE49-F238E27FC236}">
                  <a16:creationId xmlns:a16="http://schemas.microsoft.com/office/drawing/2014/main" id="{7F4D5BD6-D7CC-42AE-A728-90660AD5E4FA}"/>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5787801" y="741330"/>
              <a:ext cx="1564314" cy="1444690"/>
            </a:xfrm>
            <a:prstGeom prst="rect">
              <a:avLst/>
            </a:prstGeom>
          </p:spPr>
        </p:pic>
      </p:grpSp>
    </p:spTree>
    <p:extLst>
      <p:ext uri="{BB962C8B-B14F-4D97-AF65-F5344CB8AC3E}">
        <p14:creationId xmlns:p14="http://schemas.microsoft.com/office/powerpoint/2010/main" val="4064036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 presetClass="entr" presetSubtype="8"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750" fill="hold"/>
                                        <p:tgtEl>
                                          <p:spTgt spid="3"/>
                                        </p:tgtEl>
                                        <p:attrNameLst>
                                          <p:attrName>ppt_x</p:attrName>
                                        </p:attrNameLst>
                                      </p:cBhvr>
                                      <p:tavLst>
                                        <p:tav tm="0">
                                          <p:val>
                                            <p:strVal val="0-#ppt_w/2"/>
                                          </p:val>
                                        </p:tav>
                                        <p:tav tm="100000">
                                          <p:val>
                                            <p:strVal val="#ppt_x"/>
                                          </p:val>
                                        </p:tav>
                                      </p:tavLst>
                                    </p:anim>
                                    <p:anim calcmode="lin" valueType="num">
                                      <p:cBhvr additive="base">
                                        <p:cTn id="12" dur="750" fill="hold"/>
                                        <p:tgtEl>
                                          <p:spTgt spid="3"/>
                                        </p:tgtEl>
                                        <p:attrNameLst>
                                          <p:attrName>ppt_y</p:attrName>
                                        </p:attrNameLst>
                                      </p:cBhvr>
                                      <p:tavLst>
                                        <p:tav tm="0">
                                          <p:val>
                                            <p:strVal val="#ppt_y"/>
                                          </p:val>
                                        </p:tav>
                                        <p:tav tm="100000">
                                          <p:val>
                                            <p:strVal val="#ppt_y"/>
                                          </p:val>
                                        </p:tav>
                                      </p:tavLst>
                                    </p:anim>
                                  </p:childTnLst>
                                </p:cTn>
                              </p:par>
                            </p:childTnLst>
                          </p:cTn>
                        </p:par>
                        <p:par>
                          <p:cTn id="13" fill="hold">
                            <p:stCondLst>
                              <p:cond delay="1250"/>
                            </p:stCondLst>
                            <p:childTnLst>
                              <p:par>
                                <p:cTn id="14" presetID="2" presetClass="entr" presetSubtype="8"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1000" fill="hold"/>
                                        <p:tgtEl>
                                          <p:spTgt spid="7"/>
                                        </p:tgtEl>
                                        <p:attrNameLst>
                                          <p:attrName>ppt_x</p:attrName>
                                        </p:attrNameLst>
                                      </p:cBhvr>
                                      <p:tavLst>
                                        <p:tav tm="0">
                                          <p:val>
                                            <p:strVal val="0-#ppt_w/2"/>
                                          </p:val>
                                        </p:tav>
                                        <p:tav tm="100000">
                                          <p:val>
                                            <p:strVal val="#ppt_x"/>
                                          </p:val>
                                        </p:tav>
                                      </p:tavLst>
                                    </p:anim>
                                    <p:anim calcmode="lin" valueType="num">
                                      <p:cBhvr additive="base">
                                        <p:cTn id="17" dur="1000" fill="hold"/>
                                        <p:tgtEl>
                                          <p:spTgt spid="7"/>
                                        </p:tgtEl>
                                        <p:attrNameLst>
                                          <p:attrName>ppt_y</p:attrName>
                                        </p:attrNameLst>
                                      </p:cBhvr>
                                      <p:tavLst>
                                        <p:tav tm="0">
                                          <p:val>
                                            <p:strVal val="#ppt_y"/>
                                          </p:val>
                                        </p:tav>
                                        <p:tav tm="100000">
                                          <p:val>
                                            <p:strVal val="#ppt_y"/>
                                          </p:val>
                                        </p:tav>
                                      </p:tavLst>
                                    </p:anim>
                                  </p:childTnLst>
                                </p:cTn>
                              </p:par>
                            </p:childTnLst>
                          </p:cTn>
                        </p:par>
                        <p:par>
                          <p:cTn id="18" fill="hold">
                            <p:stCondLst>
                              <p:cond delay="2250"/>
                            </p:stCondLst>
                            <p:childTnLst>
                              <p:par>
                                <p:cTn id="19" presetID="10" presetClass="entr" presetSubtype="0" fill="hold" grpId="0" nodeType="afterEffect">
                                  <p:stCondLst>
                                    <p:cond delay="0"/>
                                  </p:stCondLst>
                                  <p:childTnLst>
                                    <p:set>
                                      <p:cBhvr>
                                        <p:cTn id="20" dur="1" fill="hold">
                                          <p:stCondLst>
                                            <p:cond delay="0"/>
                                          </p:stCondLst>
                                        </p:cTn>
                                        <p:tgtEl>
                                          <p:spTgt spid="14">
                                            <p:txEl>
                                              <p:pRg st="0" end="0"/>
                                            </p:txEl>
                                          </p:spTgt>
                                        </p:tgtEl>
                                        <p:attrNameLst>
                                          <p:attrName>style.visibility</p:attrName>
                                        </p:attrNameLst>
                                      </p:cBhvr>
                                      <p:to>
                                        <p:strVal val="visible"/>
                                      </p:to>
                                    </p:set>
                                    <p:animEffect transition="in" filter="fade">
                                      <p:cBhvr>
                                        <p:cTn id="21" dur="1000"/>
                                        <p:tgtEl>
                                          <p:spTgt spid="14">
                                            <p:txEl>
                                              <p:pRg st="0" end="0"/>
                                            </p:txEl>
                                          </p:spTgt>
                                        </p:tgtEl>
                                      </p:cBhvr>
                                    </p:animEffect>
                                  </p:childTnLst>
                                </p:cTn>
                              </p:par>
                            </p:childTnLst>
                          </p:cTn>
                        </p:par>
                        <p:par>
                          <p:cTn id="22" fill="hold">
                            <p:stCondLst>
                              <p:cond delay="3250"/>
                            </p:stCondLst>
                            <p:childTnLst>
                              <p:par>
                                <p:cTn id="23" presetID="10" presetClass="entr" presetSubtype="0" fill="hold" grpId="0" nodeType="afterEffect">
                                  <p:stCondLst>
                                    <p:cond delay="0"/>
                                  </p:stCondLst>
                                  <p:childTnLst>
                                    <p:set>
                                      <p:cBhvr>
                                        <p:cTn id="24" dur="1" fill="hold">
                                          <p:stCondLst>
                                            <p:cond delay="0"/>
                                          </p:stCondLst>
                                        </p:cTn>
                                        <p:tgtEl>
                                          <p:spTgt spid="14">
                                            <p:txEl>
                                              <p:pRg st="1" end="1"/>
                                            </p:txEl>
                                          </p:spTgt>
                                        </p:tgtEl>
                                        <p:attrNameLst>
                                          <p:attrName>style.visibility</p:attrName>
                                        </p:attrNameLst>
                                      </p:cBhvr>
                                      <p:to>
                                        <p:strVal val="visible"/>
                                      </p:to>
                                    </p:set>
                                    <p:animEffect transition="in" filter="fade">
                                      <p:cBhvr>
                                        <p:cTn id="25" dur="1000"/>
                                        <p:tgtEl>
                                          <p:spTgt spid="14">
                                            <p:txEl>
                                              <p:pRg st="1" end="1"/>
                                            </p:txEl>
                                          </p:spTgt>
                                        </p:tgtEl>
                                      </p:cBhvr>
                                    </p:animEffect>
                                  </p:childTnLst>
                                </p:cTn>
                              </p:par>
                            </p:childTnLst>
                          </p:cTn>
                        </p:par>
                        <p:par>
                          <p:cTn id="26" fill="hold">
                            <p:stCondLst>
                              <p:cond delay="4250"/>
                            </p:stCondLst>
                            <p:childTnLst>
                              <p:par>
                                <p:cTn id="27" presetID="10" presetClass="entr" presetSubtype="0" fill="hold" grpId="0" nodeType="afterEffect">
                                  <p:stCondLst>
                                    <p:cond delay="0"/>
                                  </p:stCondLst>
                                  <p:childTnLst>
                                    <p:set>
                                      <p:cBhvr>
                                        <p:cTn id="28" dur="1" fill="hold">
                                          <p:stCondLst>
                                            <p:cond delay="0"/>
                                          </p:stCondLst>
                                        </p:cTn>
                                        <p:tgtEl>
                                          <p:spTgt spid="14">
                                            <p:txEl>
                                              <p:pRg st="2" end="2"/>
                                            </p:txEl>
                                          </p:spTgt>
                                        </p:tgtEl>
                                        <p:attrNameLst>
                                          <p:attrName>style.visibility</p:attrName>
                                        </p:attrNameLst>
                                      </p:cBhvr>
                                      <p:to>
                                        <p:strVal val="visible"/>
                                      </p:to>
                                    </p:set>
                                    <p:animEffect transition="in" filter="fade">
                                      <p:cBhvr>
                                        <p:cTn id="29" dur="1000"/>
                                        <p:tgtEl>
                                          <p:spTgt spid="14">
                                            <p:txEl>
                                              <p:pRg st="2" end="2"/>
                                            </p:txEl>
                                          </p:spTgt>
                                        </p:tgtEl>
                                      </p:cBhvr>
                                    </p:animEffect>
                                  </p:childTnLst>
                                </p:cTn>
                              </p:par>
                            </p:childTnLst>
                          </p:cTn>
                        </p:par>
                        <p:par>
                          <p:cTn id="30" fill="hold">
                            <p:stCondLst>
                              <p:cond delay="5250"/>
                            </p:stCondLst>
                            <p:childTnLst>
                              <p:par>
                                <p:cTn id="31" presetID="10" presetClass="entr" presetSubtype="0" fill="hold" grpId="0" nodeType="afterEffect">
                                  <p:stCondLst>
                                    <p:cond delay="0"/>
                                  </p:stCondLst>
                                  <p:childTnLst>
                                    <p:set>
                                      <p:cBhvr>
                                        <p:cTn id="32" dur="1" fill="hold">
                                          <p:stCondLst>
                                            <p:cond delay="0"/>
                                          </p:stCondLst>
                                        </p:cTn>
                                        <p:tgtEl>
                                          <p:spTgt spid="14">
                                            <p:txEl>
                                              <p:pRg st="3" end="3"/>
                                            </p:txEl>
                                          </p:spTgt>
                                        </p:tgtEl>
                                        <p:attrNameLst>
                                          <p:attrName>style.visibility</p:attrName>
                                        </p:attrNameLst>
                                      </p:cBhvr>
                                      <p:to>
                                        <p:strVal val="visible"/>
                                      </p:to>
                                    </p:set>
                                    <p:animEffect transition="in" filter="fade">
                                      <p:cBhvr>
                                        <p:cTn id="33" dur="1000"/>
                                        <p:tgtEl>
                                          <p:spTgt spid="14">
                                            <p:txEl>
                                              <p:pRg st="3" end="3"/>
                                            </p:txEl>
                                          </p:spTgt>
                                        </p:tgtEl>
                                      </p:cBhvr>
                                    </p:animEffect>
                                  </p:childTnLst>
                                </p:cTn>
                              </p:par>
                            </p:childTnLst>
                          </p:cTn>
                        </p:par>
                        <p:par>
                          <p:cTn id="34" fill="hold">
                            <p:stCondLst>
                              <p:cond delay="6250"/>
                            </p:stCondLst>
                            <p:childTnLst>
                              <p:par>
                                <p:cTn id="35" presetID="10" presetClass="entr" presetSubtype="0" fill="hold" grpId="0" nodeType="afterEffect">
                                  <p:stCondLst>
                                    <p:cond delay="0"/>
                                  </p:stCondLst>
                                  <p:childTnLst>
                                    <p:set>
                                      <p:cBhvr>
                                        <p:cTn id="36" dur="1" fill="hold">
                                          <p:stCondLst>
                                            <p:cond delay="0"/>
                                          </p:stCondLst>
                                        </p:cTn>
                                        <p:tgtEl>
                                          <p:spTgt spid="15">
                                            <p:txEl>
                                              <p:pRg st="0" end="0"/>
                                            </p:txEl>
                                          </p:spTgt>
                                        </p:tgtEl>
                                        <p:attrNameLst>
                                          <p:attrName>style.visibility</p:attrName>
                                        </p:attrNameLst>
                                      </p:cBhvr>
                                      <p:to>
                                        <p:strVal val="visible"/>
                                      </p:to>
                                    </p:set>
                                    <p:animEffect transition="in" filter="fade">
                                      <p:cBhvr>
                                        <p:cTn id="37" dur="1000"/>
                                        <p:tgtEl>
                                          <p:spTgt spid="15">
                                            <p:txEl>
                                              <p:pRg st="0" end="0"/>
                                            </p:txEl>
                                          </p:spTgt>
                                        </p:tgtEl>
                                      </p:cBhvr>
                                    </p:animEffect>
                                  </p:childTnLst>
                                </p:cTn>
                              </p:par>
                            </p:childTnLst>
                          </p:cTn>
                        </p:par>
                        <p:par>
                          <p:cTn id="38" fill="hold">
                            <p:stCondLst>
                              <p:cond delay="7250"/>
                            </p:stCondLst>
                            <p:childTnLst>
                              <p:par>
                                <p:cTn id="39" presetID="10" presetClass="entr" presetSubtype="0" fill="hold" grpId="0" nodeType="afterEffect">
                                  <p:stCondLst>
                                    <p:cond delay="0"/>
                                  </p:stCondLst>
                                  <p:childTnLst>
                                    <p:set>
                                      <p:cBhvr>
                                        <p:cTn id="40" dur="1" fill="hold">
                                          <p:stCondLst>
                                            <p:cond delay="0"/>
                                          </p:stCondLst>
                                        </p:cTn>
                                        <p:tgtEl>
                                          <p:spTgt spid="15">
                                            <p:txEl>
                                              <p:pRg st="1" end="1"/>
                                            </p:txEl>
                                          </p:spTgt>
                                        </p:tgtEl>
                                        <p:attrNameLst>
                                          <p:attrName>style.visibility</p:attrName>
                                        </p:attrNameLst>
                                      </p:cBhvr>
                                      <p:to>
                                        <p:strVal val="visible"/>
                                      </p:to>
                                    </p:set>
                                    <p:animEffect transition="in" filter="fade">
                                      <p:cBhvr>
                                        <p:cTn id="41" dur="1000"/>
                                        <p:tgtEl>
                                          <p:spTgt spid="15">
                                            <p:txEl>
                                              <p:pRg st="1" end="1"/>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5">
                                            <p:txEl>
                                              <p:pRg st="2" end="2"/>
                                            </p:txEl>
                                          </p:spTgt>
                                        </p:tgtEl>
                                        <p:attrNameLst>
                                          <p:attrName>style.visibility</p:attrName>
                                        </p:attrNameLst>
                                      </p:cBhvr>
                                      <p:to>
                                        <p:strVal val="visible"/>
                                      </p:to>
                                    </p:set>
                                    <p:animEffect transition="in" filter="fade">
                                      <p:cBhvr>
                                        <p:cTn id="46" dur="1000"/>
                                        <p:tgtEl>
                                          <p:spTgt spid="15">
                                            <p:txEl>
                                              <p:pRg st="2" end="2"/>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5">
                                            <p:txEl>
                                              <p:pRg st="3" end="3"/>
                                            </p:txEl>
                                          </p:spTgt>
                                        </p:tgtEl>
                                        <p:attrNameLst>
                                          <p:attrName>style.visibility</p:attrName>
                                        </p:attrNameLst>
                                      </p:cBhvr>
                                      <p:to>
                                        <p:strVal val="visible"/>
                                      </p:to>
                                    </p:set>
                                    <p:animEffect transition="in" filter="fade">
                                      <p:cBhvr>
                                        <p:cTn id="51" dur="1000"/>
                                        <p:tgtEl>
                                          <p:spTgt spid="15">
                                            <p:txEl>
                                              <p:pRg st="3" end="3"/>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5">
                                            <p:txEl>
                                              <p:pRg st="4" end="4"/>
                                            </p:txEl>
                                          </p:spTgt>
                                        </p:tgtEl>
                                        <p:attrNameLst>
                                          <p:attrName>style.visibility</p:attrName>
                                        </p:attrNameLst>
                                      </p:cBhvr>
                                      <p:to>
                                        <p:strVal val="visible"/>
                                      </p:to>
                                    </p:set>
                                    <p:animEffect transition="in" filter="fade">
                                      <p:cBhvr>
                                        <p:cTn id="56" dur="1000"/>
                                        <p:tgtEl>
                                          <p:spTgt spid="1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4" grpId="0" build="p"/>
      <p:bldP spid="1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extLst>
              <a:ext uri="{FF2B5EF4-FFF2-40B4-BE49-F238E27FC236}">
                <a16:creationId xmlns:a16="http://schemas.microsoft.com/office/drawing/2014/main" id="{F1DFE816-A880-4FEC-B3BA-9E12AFF6D6BA}"/>
              </a:ext>
            </a:extLst>
          </p:cNvPr>
          <p:cNvSpPr txBox="1"/>
          <p:nvPr/>
        </p:nvSpPr>
        <p:spPr>
          <a:xfrm>
            <a:off x="6014244" y="3521075"/>
            <a:ext cx="7918938" cy="3785652"/>
          </a:xfrm>
          <a:prstGeom prst="rect">
            <a:avLst/>
          </a:prstGeom>
          <a:noFill/>
        </p:spPr>
        <p:txBody>
          <a:bodyPr wrap="square" rtlCol="0">
            <a:spAutoFit/>
          </a:bodyPr>
          <a:lstStyle/>
          <a:p>
            <a:pPr algn="ctr"/>
            <a:r>
              <a:rPr lang="fr-FR" sz="8000" b="1" cap="all" dirty="0">
                <a:solidFill>
                  <a:schemeClr val="bg1"/>
                </a:solidFill>
                <a:latin typeface="Rubik Medium" panose="00000600000000000000" pitchFamily="2" charset="-79"/>
                <a:cs typeface="Rubik Medium" panose="00000600000000000000" pitchFamily="2" charset="-79"/>
              </a:rPr>
              <a:t>QUELQUES INFOS TECHNIQUES</a:t>
            </a:r>
          </a:p>
        </p:txBody>
      </p:sp>
    </p:spTree>
    <p:extLst>
      <p:ext uri="{BB962C8B-B14F-4D97-AF65-F5344CB8AC3E}">
        <p14:creationId xmlns:p14="http://schemas.microsoft.com/office/powerpoint/2010/main" val="4010493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2"/>
          <p:cNvSpPr txBox="1">
            <a:spLocks noChangeArrowheads="1"/>
          </p:cNvSpPr>
          <p:nvPr/>
        </p:nvSpPr>
        <p:spPr>
          <a:xfrm>
            <a:off x="4077039" y="2377242"/>
            <a:ext cx="11951610" cy="905632"/>
          </a:xfrm>
          <a:prstGeom prst="rect">
            <a:avLst/>
          </a:prstGeom>
        </p:spPr>
        <p:txBody>
          <a:bodyPr lIns="151838" tIns="75920" rIns="151838" bIns="75920"/>
          <a:lstStyle>
            <a:lvl1pPr algn="ctr" rtl="0" eaLnBrk="0" fontAlgn="base" hangingPunct="0">
              <a:spcBef>
                <a:spcPct val="0"/>
              </a:spcBef>
              <a:spcAft>
                <a:spcPct val="0"/>
              </a:spcAft>
              <a:defRPr sz="4400" kern="1200">
                <a:solidFill>
                  <a:schemeClr val="tx1"/>
                </a:solidFill>
                <a:latin typeface="+mj-lt"/>
                <a:ea typeface="ＭＳ Ｐゴシック" charset="-128"/>
                <a:cs typeface="ＭＳ Ｐゴシック" charset="-128"/>
              </a:defRPr>
            </a:lvl1pPr>
            <a:lvl2pPr algn="ctr" rtl="0" eaLnBrk="0" fontAlgn="base" hangingPunct="0">
              <a:spcBef>
                <a:spcPct val="0"/>
              </a:spcBef>
              <a:spcAft>
                <a:spcPct val="0"/>
              </a:spcAft>
              <a:defRPr sz="4400">
                <a:solidFill>
                  <a:schemeClr val="tx1"/>
                </a:solidFill>
                <a:latin typeface="Calibri" charset="0"/>
                <a:ea typeface="ＭＳ Ｐゴシック" charset="-128"/>
                <a:cs typeface="ＭＳ Ｐゴシック" charset="-128"/>
              </a:defRPr>
            </a:lvl2pPr>
            <a:lvl3pPr algn="ctr" rtl="0" eaLnBrk="0" fontAlgn="base" hangingPunct="0">
              <a:spcBef>
                <a:spcPct val="0"/>
              </a:spcBef>
              <a:spcAft>
                <a:spcPct val="0"/>
              </a:spcAft>
              <a:defRPr sz="4400">
                <a:solidFill>
                  <a:schemeClr val="tx1"/>
                </a:solidFill>
                <a:latin typeface="Calibri" charset="0"/>
                <a:ea typeface="ＭＳ Ｐゴシック" charset="-128"/>
                <a:cs typeface="ＭＳ Ｐゴシック" charset="-128"/>
              </a:defRPr>
            </a:lvl3pPr>
            <a:lvl4pPr algn="ctr" rtl="0" eaLnBrk="0" fontAlgn="base" hangingPunct="0">
              <a:spcBef>
                <a:spcPct val="0"/>
              </a:spcBef>
              <a:spcAft>
                <a:spcPct val="0"/>
              </a:spcAft>
              <a:defRPr sz="4400">
                <a:solidFill>
                  <a:schemeClr val="tx1"/>
                </a:solidFill>
                <a:latin typeface="Calibri" charset="0"/>
                <a:ea typeface="ＭＳ Ｐゴシック" charset="-128"/>
                <a:cs typeface="ＭＳ Ｐゴシック" charset="-128"/>
              </a:defRPr>
            </a:lvl4pPr>
            <a:lvl5pPr algn="ctr" rtl="0" eaLnBrk="0" fontAlgn="base" hangingPunct="0">
              <a:spcBef>
                <a:spcPct val="0"/>
              </a:spcBef>
              <a:spcAft>
                <a:spcPct val="0"/>
              </a:spcAft>
              <a:defRPr sz="4400">
                <a:solidFill>
                  <a:schemeClr val="tx1"/>
                </a:solidFill>
                <a:latin typeface="Calibri" charset="0"/>
                <a:ea typeface="ＭＳ Ｐゴシック" charset="-128"/>
                <a:cs typeface="ＭＳ Ｐゴシック" charset="-128"/>
              </a:defRPr>
            </a:lvl5pPr>
            <a:lvl6pPr marL="457200" algn="ctr" rtl="0" fontAlgn="base">
              <a:spcBef>
                <a:spcPct val="0"/>
              </a:spcBef>
              <a:spcAft>
                <a:spcPct val="0"/>
              </a:spcAft>
              <a:defRPr sz="4400">
                <a:solidFill>
                  <a:schemeClr val="tx1"/>
                </a:solidFill>
                <a:latin typeface="Calibri" charset="0"/>
                <a:ea typeface="ＭＳ Ｐゴシック" charset="-128"/>
                <a:cs typeface="ＭＳ Ｐゴシック" charset="-128"/>
              </a:defRPr>
            </a:lvl6pPr>
            <a:lvl7pPr marL="914400" algn="ctr" rtl="0" fontAlgn="base">
              <a:spcBef>
                <a:spcPct val="0"/>
              </a:spcBef>
              <a:spcAft>
                <a:spcPct val="0"/>
              </a:spcAft>
              <a:defRPr sz="4400">
                <a:solidFill>
                  <a:schemeClr val="tx1"/>
                </a:solidFill>
                <a:latin typeface="Calibri" charset="0"/>
                <a:ea typeface="ＭＳ Ｐゴシック" charset="-128"/>
                <a:cs typeface="ＭＳ Ｐゴシック" charset="-128"/>
              </a:defRPr>
            </a:lvl7pPr>
            <a:lvl8pPr marL="1371600" algn="ctr" rtl="0" fontAlgn="base">
              <a:spcBef>
                <a:spcPct val="0"/>
              </a:spcBef>
              <a:spcAft>
                <a:spcPct val="0"/>
              </a:spcAft>
              <a:defRPr sz="4400">
                <a:solidFill>
                  <a:schemeClr val="tx1"/>
                </a:solidFill>
                <a:latin typeface="Calibri" charset="0"/>
                <a:ea typeface="ＭＳ Ｐゴシック" charset="-128"/>
                <a:cs typeface="ＭＳ Ｐゴシック" charset="-128"/>
              </a:defRPr>
            </a:lvl8pPr>
            <a:lvl9pPr marL="1828800" algn="ctr" rtl="0" fontAlgn="base">
              <a:spcBef>
                <a:spcPct val="0"/>
              </a:spcBef>
              <a:spcAft>
                <a:spcPct val="0"/>
              </a:spcAft>
              <a:defRPr sz="4400">
                <a:solidFill>
                  <a:schemeClr val="tx1"/>
                </a:solidFill>
                <a:latin typeface="Calibri" charset="0"/>
                <a:ea typeface="ＭＳ Ｐゴシック" charset="-128"/>
                <a:cs typeface="ＭＳ Ｐゴシック" charset="-128"/>
              </a:defRPr>
            </a:lvl9pPr>
          </a:lstStyle>
          <a:p>
            <a:pPr eaLnBrk="1" hangingPunct="1">
              <a:defRPr/>
            </a:pPr>
            <a:r>
              <a:rPr lang="fr-FR" sz="2000" i="1" dirty="0">
                <a:latin typeface="Rubik" panose="00000500000000000000" pitchFamily="2" charset="-79"/>
                <a:ea typeface="ＭＳ Ｐゴシック" charset="0"/>
                <a:cs typeface="Rubik" panose="00000500000000000000" pitchFamily="2" charset="-79"/>
              </a:rPr>
              <a:t>Répartition des ventes </a:t>
            </a:r>
          </a:p>
        </p:txBody>
      </p:sp>
      <p:graphicFrame>
        <p:nvGraphicFramePr>
          <p:cNvPr id="17" name="Graphique 16"/>
          <p:cNvGraphicFramePr>
            <a:graphicFrameLocks/>
          </p:cNvGraphicFramePr>
          <p:nvPr>
            <p:extLst>
              <p:ext uri="{D42A27DB-BD31-4B8C-83A1-F6EECF244321}">
                <p14:modId xmlns:p14="http://schemas.microsoft.com/office/powerpoint/2010/main" val="3062534099"/>
              </p:ext>
            </p:extLst>
          </p:nvPr>
        </p:nvGraphicFramePr>
        <p:xfrm>
          <a:off x="3928400" y="3035321"/>
          <a:ext cx="12171514" cy="7581453"/>
        </p:xfrm>
        <a:graphic>
          <a:graphicData uri="http://schemas.openxmlformats.org/drawingml/2006/chart">
            <c:chart xmlns:c="http://schemas.openxmlformats.org/drawingml/2006/chart" xmlns:r="http://schemas.openxmlformats.org/officeDocument/2006/relationships" r:id="rId3"/>
          </a:graphicData>
        </a:graphic>
      </p:graphicFrame>
      <p:pic>
        <p:nvPicPr>
          <p:cNvPr id="12" name="Graphique 11">
            <a:extLst>
              <a:ext uri="{FF2B5EF4-FFF2-40B4-BE49-F238E27FC236}">
                <a16:creationId xmlns:a16="http://schemas.microsoft.com/office/drawing/2014/main" id="{F02ABBDC-2A5D-F149-96E1-636A819E62F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86556" y="1463675"/>
            <a:ext cx="1264517" cy="1097047"/>
          </a:xfrm>
          <a:prstGeom prst="rect">
            <a:avLst/>
          </a:prstGeom>
        </p:spPr>
      </p:pic>
      <p:sp>
        <p:nvSpPr>
          <p:cNvPr id="13" name="Rectangle 12">
            <a:extLst>
              <a:ext uri="{FF2B5EF4-FFF2-40B4-BE49-F238E27FC236}">
                <a16:creationId xmlns:a16="http://schemas.microsoft.com/office/drawing/2014/main" id="{D36B3782-3A81-6D4A-8A64-BD55607EA2D9}"/>
              </a:ext>
            </a:extLst>
          </p:cNvPr>
          <p:cNvSpPr/>
          <p:nvPr/>
        </p:nvSpPr>
        <p:spPr>
          <a:xfrm>
            <a:off x="974153" y="1658258"/>
            <a:ext cx="99930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LE MARCHÉ</a:t>
            </a:r>
            <a:endParaRPr lang="fr-FR" sz="2400" dirty="0">
              <a:solidFill>
                <a:srgbClr val="E41B13"/>
              </a:solidFill>
              <a:latin typeface="Rubik" panose="00000500000000000000" pitchFamily="2" charset="-79"/>
              <a:cs typeface="Rubik" panose="00000500000000000000" pitchFamily="2" charset="-79"/>
            </a:endParaRPr>
          </a:p>
        </p:txBody>
      </p:sp>
      <p:sp>
        <p:nvSpPr>
          <p:cNvPr id="2" name="ZoneTexte 1"/>
          <p:cNvSpPr txBox="1"/>
          <p:nvPr/>
        </p:nvSpPr>
        <p:spPr>
          <a:xfrm>
            <a:off x="6394757" y="9769475"/>
            <a:ext cx="7707113" cy="707886"/>
          </a:xfrm>
          <a:prstGeom prst="rect">
            <a:avLst/>
          </a:prstGeom>
          <a:noFill/>
        </p:spPr>
        <p:txBody>
          <a:bodyPr wrap="square" rtlCol="0">
            <a:spAutoFit/>
          </a:bodyPr>
          <a:lstStyle/>
          <a:p>
            <a:pPr algn="ctr"/>
            <a:r>
              <a:rPr lang="fr-FR" sz="2000" b="1" dirty="0">
                <a:latin typeface="Rubik" panose="00000500000000000000" pitchFamily="2" charset="-79"/>
                <a:cs typeface="Rubik" panose="00000500000000000000" pitchFamily="2" charset="-79"/>
              </a:rPr>
              <a:t>Le marché du lubrifiant France représente</a:t>
            </a:r>
          </a:p>
          <a:p>
            <a:pPr algn="ctr"/>
            <a:r>
              <a:rPr lang="fr-FR" sz="2000" b="1" dirty="0">
                <a:latin typeface="Rubik" panose="00000500000000000000" pitchFamily="2" charset="-79"/>
                <a:cs typeface="Rubik" panose="00000500000000000000" pitchFamily="2" charset="-79"/>
              </a:rPr>
              <a:t>300 000 Tonnes par an (-1,7%).</a:t>
            </a:r>
          </a:p>
        </p:txBody>
      </p:sp>
    </p:spTree>
    <p:extLst>
      <p:ext uri="{BB962C8B-B14F-4D97-AF65-F5344CB8AC3E}">
        <p14:creationId xmlns:p14="http://schemas.microsoft.com/office/powerpoint/2010/main" val="221146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4294967295"/>
          </p:nvPr>
        </p:nvSpPr>
        <p:spPr>
          <a:xfrm>
            <a:off x="2893215" y="3444875"/>
            <a:ext cx="13571538" cy="5181600"/>
          </a:xfrm>
        </p:spPr>
        <p:txBody>
          <a:bodyPr/>
          <a:lstStyle/>
          <a:p>
            <a:pPr>
              <a:lnSpc>
                <a:spcPct val="200000"/>
              </a:lnSpc>
            </a:pPr>
            <a:r>
              <a:rPr lang="fr-FR" sz="3000" b="1" dirty="0">
                <a:solidFill>
                  <a:srgbClr val="FF0000"/>
                </a:solidFill>
                <a:latin typeface="Rubik" panose="00000500000000000000" pitchFamily="2" charset="-79"/>
                <a:cs typeface="Rubik" panose="00000500000000000000" pitchFamily="2" charset="-79"/>
              </a:rPr>
              <a:t>OBJECTIFS :</a:t>
            </a:r>
          </a:p>
          <a:p>
            <a:pPr marL="342900" indent="-342900">
              <a:lnSpc>
                <a:spcPct val="200000"/>
              </a:lnSpc>
              <a:buFont typeface="Arial" panose="020B0604020202020204" pitchFamily="34" charset="0"/>
              <a:buChar char="•"/>
            </a:pPr>
            <a:r>
              <a:rPr lang="fr-FR" sz="2000" dirty="0">
                <a:solidFill>
                  <a:schemeClr val="tx1"/>
                </a:solidFill>
                <a:latin typeface="Rubik" panose="00000500000000000000" pitchFamily="2" charset="-79"/>
                <a:cs typeface="Rubik" panose="00000500000000000000" pitchFamily="2" charset="-79"/>
              </a:rPr>
              <a:t>Refroidir les pièces mécaniques</a:t>
            </a:r>
          </a:p>
          <a:p>
            <a:pPr marL="342900" indent="-342900">
              <a:lnSpc>
                <a:spcPct val="200000"/>
              </a:lnSpc>
              <a:buFont typeface="Arial" panose="020B0604020202020204" pitchFamily="34" charset="0"/>
              <a:buChar char="•"/>
            </a:pPr>
            <a:r>
              <a:rPr lang="fr-FR" sz="2000" dirty="0">
                <a:solidFill>
                  <a:schemeClr val="tx1"/>
                </a:solidFill>
                <a:latin typeface="Rubik" panose="00000500000000000000" pitchFamily="2" charset="-79"/>
                <a:cs typeface="Rubik" panose="00000500000000000000" pitchFamily="2" charset="-79"/>
              </a:rPr>
              <a:t>Maintenir la propreté</a:t>
            </a:r>
          </a:p>
          <a:p>
            <a:pPr marL="342900" indent="-342900">
              <a:lnSpc>
                <a:spcPct val="200000"/>
              </a:lnSpc>
              <a:buFont typeface="Arial" panose="020B0604020202020204" pitchFamily="34" charset="0"/>
              <a:buChar char="•"/>
            </a:pPr>
            <a:r>
              <a:rPr lang="fr-FR" sz="2000" dirty="0">
                <a:solidFill>
                  <a:schemeClr val="tx1"/>
                </a:solidFill>
                <a:latin typeface="Rubik" panose="00000500000000000000" pitchFamily="2" charset="-79"/>
                <a:cs typeface="Rubik" panose="00000500000000000000" pitchFamily="2" charset="-79"/>
              </a:rPr>
              <a:t>Protéger de la corrosion</a:t>
            </a:r>
          </a:p>
          <a:p>
            <a:pPr marL="342900" indent="-342900">
              <a:lnSpc>
                <a:spcPct val="200000"/>
              </a:lnSpc>
              <a:buFont typeface="Arial" panose="020B0604020202020204" pitchFamily="34" charset="0"/>
              <a:buChar char="•"/>
            </a:pPr>
            <a:r>
              <a:rPr lang="fr-FR" sz="2000" dirty="0">
                <a:solidFill>
                  <a:schemeClr val="tx1"/>
                </a:solidFill>
                <a:latin typeface="Rubik" panose="00000500000000000000" pitchFamily="2" charset="-79"/>
                <a:cs typeface="Rubik" panose="00000500000000000000" pitchFamily="2" charset="-79"/>
              </a:rPr>
              <a:t>Réduire les frottements/ la pression entre les pièces en mouvement pour en limiter l’usure</a:t>
            </a:r>
          </a:p>
          <a:p>
            <a:pPr marL="342900" indent="-342900">
              <a:lnSpc>
                <a:spcPct val="200000"/>
              </a:lnSpc>
              <a:buFont typeface="Arial" panose="020B0604020202020204" pitchFamily="34" charset="0"/>
              <a:buChar char="•"/>
            </a:pPr>
            <a:r>
              <a:rPr lang="fr-FR" sz="2000" dirty="0">
                <a:solidFill>
                  <a:schemeClr val="tx1"/>
                </a:solidFill>
                <a:latin typeface="Rubik" panose="00000500000000000000" pitchFamily="2" charset="-79"/>
                <a:cs typeface="Rubik" panose="00000500000000000000" pitchFamily="2" charset="-79"/>
              </a:rPr>
              <a:t>Favoriser l’étanchéité</a:t>
            </a:r>
          </a:p>
          <a:p>
            <a:pPr marL="342900" indent="-342900">
              <a:lnSpc>
                <a:spcPct val="200000"/>
              </a:lnSpc>
              <a:buFont typeface="Arial" panose="020B0604020202020204" pitchFamily="34" charset="0"/>
              <a:buChar char="•"/>
            </a:pPr>
            <a:r>
              <a:rPr lang="fr-FR" sz="2000" dirty="0">
                <a:solidFill>
                  <a:schemeClr val="tx1"/>
                </a:solidFill>
                <a:latin typeface="Rubik" panose="00000500000000000000" pitchFamily="2" charset="-79"/>
                <a:cs typeface="Rubik" panose="00000500000000000000" pitchFamily="2" charset="-79"/>
              </a:rPr>
              <a:t>Transmettre une force (hydraulique)</a:t>
            </a:r>
            <a:endParaRPr lang="fr-FR" sz="2800" dirty="0">
              <a:solidFill>
                <a:schemeClr val="tx1"/>
              </a:solidFill>
              <a:latin typeface="Rubik" panose="00000500000000000000" pitchFamily="2" charset="-79"/>
              <a:cs typeface="Rubik" panose="00000500000000000000" pitchFamily="2" charset="-79"/>
            </a:endParaRPr>
          </a:p>
        </p:txBody>
      </p:sp>
      <p:pic>
        <p:nvPicPr>
          <p:cNvPr id="7" name="Graphique 6">
            <a:extLst>
              <a:ext uri="{FF2B5EF4-FFF2-40B4-BE49-F238E27FC236}">
                <a16:creationId xmlns:a16="http://schemas.microsoft.com/office/drawing/2014/main" id="{E67A8C98-6465-3F43-8F2B-8B840926B91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6556" y="1463675"/>
            <a:ext cx="1264517" cy="1097047"/>
          </a:xfrm>
          <a:prstGeom prst="rect">
            <a:avLst/>
          </a:prstGeom>
        </p:spPr>
      </p:pic>
      <p:sp>
        <p:nvSpPr>
          <p:cNvPr id="8" name="Rectangle 7">
            <a:extLst>
              <a:ext uri="{FF2B5EF4-FFF2-40B4-BE49-F238E27FC236}">
                <a16:creationId xmlns:a16="http://schemas.microsoft.com/office/drawing/2014/main" id="{149C704B-3296-5041-A1DD-83C60F0E785F}"/>
              </a:ext>
            </a:extLst>
          </p:cNvPr>
          <p:cNvSpPr/>
          <p:nvPr/>
        </p:nvSpPr>
        <p:spPr>
          <a:xfrm>
            <a:off x="974153" y="1658258"/>
            <a:ext cx="99930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LE RÔLE D’UN LUBRIFIANT</a:t>
            </a:r>
            <a:endParaRPr lang="fr-FR" sz="2400" dirty="0">
              <a:solidFill>
                <a:srgbClr val="E41B13"/>
              </a:solidFill>
              <a:latin typeface="Rubik" panose="00000500000000000000" pitchFamily="2" charset="-79"/>
              <a:cs typeface="Rubik" panose="00000500000000000000" pitchFamily="2" charset="-79"/>
            </a:endParaRPr>
          </a:p>
        </p:txBody>
      </p:sp>
      <p:pic>
        <p:nvPicPr>
          <p:cNvPr id="11" name="Image 10">
            <a:extLst>
              <a:ext uri="{FF2B5EF4-FFF2-40B4-BE49-F238E27FC236}">
                <a16:creationId xmlns:a16="http://schemas.microsoft.com/office/drawing/2014/main" id="{A6141F09-9C95-5712-440B-93A940438FBD}"/>
              </a:ext>
            </a:extLst>
          </p:cNvPr>
          <p:cNvPicPr>
            <a:picLocks noChangeAspect="1"/>
          </p:cNvPicPr>
          <p:nvPr/>
        </p:nvPicPr>
        <p:blipFill>
          <a:blip r:embed="rId4">
            <a:extLst>
              <a:ext uri="{28A0092B-C50C-407E-A947-70E740481C1C}">
                <a14:useLocalDpi xmlns:a14="http://schemas.microsoft.com/office/drawing/2010/main" val="0"/>
              </a:ext>
            </a:extLst>
          </a:blip>
          <a:srcRect l="35493" r="50047"/>
          <a:stretch/>
        </p:blipFill>
        <p:spPr>
          <a:xfrm>
            <a:off x="13862844" y="-136525"/>
            <a:ext cx="3349629" cy="11506200"/>
          </a:xfrm>
          <a:prstGeom prst="rect">
            <a:avLst/>
          </a:prstGeom>
        </p:spPr>
      </p:pic>
    </p:spTree>
    <p:extLst>
      <p:ext uri="{BB962C8B-B14F-4D97-AF65-F5344CB8AC3E}">
        <p14:creationId xmlns:p14="http://schemas.microsoft.com/office/powerpoint/2010/main" val="3518676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50"/>
                                        <p:tgtEl>
                                          <p:spTgt spid="3">
                                            <p:txEl>
                                              <p:pRg st="0" end="0"/>
                                            </p:txEl>
                                          </p:spTgt>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750"/>
                                        <p:tgtEl>
                                          <p:spTgt spid="3">
                                            <p:txEl>
                                              <p:pRg st="1" end="1"/>
                                            </p:txEl>
                                          </p:spTgt>
                                        </p:tgtEl>
                                      </p:cBhvr>
                                    </p:animEffect>
                                  </p:childTnLst>
                                </p:cTn>
                              </p:par>
                            </p:childTnLst>
                          </p:cTn>
                        </p:par>
                        <p:par>
                          <p:cTn id="12" fill="hold">
                            <p:stCondLst>
                              <p:cond delay="15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50"/>
                                        <p:tgtEl>
                                          <p:spTgt spid="3">
                                            <p:txEl>
                                              <p:pRg st="2" end="2"/>
                                            </p:txEl>
                                          </p:spTgt>
                                        </p:tgtEl>
                                      </p:cBhvr>
                                    </p:animEffect>
                                  </p:childTnLst>
                                </p:cTn>
                              </p:par>
                            </p:childTnLst>
                          </p:cTn>
                        </p:par>
                        <p:par>
                          <p:cTn id="16" fill="hold">
                            <p:stCondLst>
                              <p:cond delay="225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750"/>
                                        <p:tgtEl>
                                          <p:spTgt spid="3">
                                            <p:txEl>
                                              <p:pRg st="3" end="3"/>
                                            </p:txEl>
                                          </p:spTgt>
                                        </p:tgtEl>
                                      </p:cBhvr>
                                    </p:animEffect>
                                  </p:childTnLst>
                                </p:cTn>
                              </p:par>
                            </p:childTnLst>
                          </p:cTn>
                        </p:par>
                        <p:par>
                          <p:cTn id="20" fill="hold">
                            <p:stCondLst>
                              <p:cond delay="300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750"/>
                                        <p:tgtEl>
                                          <p:spTgt spid="3">
                                            <p:txEl>
                                              <p:pRg st="4" end="4"/>
                                            </p:txEl>
                                          </p:spTgt>
                                        </p:tgtEl>
                                      </p:cBhvr>
                                    </p:animEffect>
                                  </p:childTnLst>
                                </p:cTn>
                              </p:par>
                            </p:childTnLst>
                          </p:cTn>
                        </p:par>
                        <p:par>
                          <p:cTn id="24" fill="hold">
                            <p:stCondLst>
                              <p:cond delay="3750"/>
                            </p:stCondLst>
                            <p:childTnLst>
                              <p:par>
                                <p:cTn id="25" presetID="10" presetClass="entr" presetSubtype="0" fill="hold" grpId="0"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750"/>
                                        <p:tgtEl>
                                          <p:spTgt spid="3">
                                            <p:txEl>
                                              <p:pRg st="5" end="5"/>
                                            </p:txEl>
                                          </p:spTgt>
                                        </p:tgtEl>
                                      </p:cBhvr>
                                    </p:animEffect>
                                  </p:childTnLst>
                                </p:cTn>
                              </p:par>
                            </p:childTnLst>
                          </p:cTn>
                        </p:par>
                        <p:par>
                          <p:cTn id="28" fill="hold">
                            <p:stCondLst>
                              <p:cond delay="4500"/>
                            </p:stCondLst>
                            <p:childTnLst>
                              <p:par>
                                <p:cTn id="29" presetID="10" presetClass="entr" presetSubtype="0" fill="hold" grpId="0"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75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Box 7"/>
          <p:cNvSpPr txBox="1">
            <a:spLocks noChangeArrowheads="1"/>
          </p:cNvSpPr>
          <p:nvPr/>
        </p:nvSpPr>
        <p:spPr bwMode="auto">
          <a:xfrm>
            <a:off x="3539861" y="3140075"/>
            <a:ext cx="13025966" cy="6274346"/>
          </a:xfrm>
          <a:prstGeom prst="rect">
            <a:avLst/>
          </a:prstGeom>
          <a:noFill/>
          <a:ln w="9525">
            <a:noFill/>
            <a:miter lim="800000"/>
            <a:headEnd/>
            <a:tailEnd/>
          </a:ln>
          <a:effectLst/>
        </p:spPr>
        <p:txBody>
          <a:bodyPr wrap="square">
            <a:spAutoFit/>
          </a:bodyPr>
          <a:lstStyle/>
          <a:p>
            <a:pPr algn="ctr" eaLnBrk="1" hangingPunct="1">
              <a:lnSpc>
                <a:spcPct val="150000"/>
              </a:lnSpc>
              <a:buNone/>
              <a:defRPr/>
            </a:pPr>
            <a:r>
              <a:rPr lang="fr-FR" sz="3000" b="1" dirty="0">
                <a:solidFill>
                  <a:srgbClr val="FF0000"/>
                </a:solidFill>
                <a:latin typeface="Rubik" panose="00000500000000000000" pitchFamily="2" charset="-79"/>
                <a:cs typeface="Rubik" panose="00000500000000000000" pitchFamily="2" charset="-79"/>
              </a:rPr>
              <a:t>HUILES DE BASES</a:t>
            </a:r>
          </a:p>
          <a:p>
            <a:pPr algn="ctr" eaLnBrk="1" hangingPunct="1">
              <a:lnSpc>
                <a:spcPct val="150000"/>
              </a:lnSpc>
              <a:buNone/>
              <a:defRPr/>
            </a:pPr>
            <a:r>
              <a:rPr lang="fr-FR" sz="2400" dirty="0">
                <a:latin typeface="Rubik" panose="00000500000000000000" pitchFamily="2" charset="-79"/>
                <a:cs typeface="Rubik" panose="00000500000000000000" pitchFamily="2" charset="-79"/>
              </a:rPr>
              <a:t>Végétales / Minérales / Synthétiques</a:t>
            </a:r>
          </a:p>
          <a:p>
            <a:pPr algn="ctr" eaLnBrk="1" hangingPunct="1">
              <a:lnSpc>
                <a:spcPct val="150000"/>
              </a:lnSpc>
              <a:buNone/>
              <a:defRPr/>
            </a:pPr>
            <a:r>
              <a:rPr lang="fr-FR" sz="3000" b="1" dirty="0">
                <a:solidFill>
                  <a:srgbClr val="FF0000"/>
                </a:solidFill>
                <a:latin typeface="Rubik" panose="00000500000000000000" pitchFamily="2" charset="-79"/>
                <a:cs typeface="Rubik" panose="00000500000000000000" pitchFamily="2" charset="-79"/>
              </a:rPr>
              <a:t>+</a:t>
            </a:r>
          </a:p>
          <a:p>
            <a:pPr algn="ctr" eaLnBrk="1" hangingPunct="1">
              <a:lnSpc>
                <a:spcPct val="150000"/>
              </a:lnSpc>
              <a:buNone/>
              <a:defRPr/>
            </a:pPr>
            <a:r>
              <a:rPr lang="fr-FR" sz="3000" b="1" dirty="0">
                <a:solidFill>
                  <a:srgbClr val="FF0000"/>
                </a:solidFill>
                <a:latin typeface="Rubik" panose="00000500000000000000" pitchFamily="2" charset="-79"/>
                <a:cs typeface="Rubik" panose="00000500000000000000" pitchFamily="2" charset="-79"/>
              </a:rPr>
              <a:t>ADDITIFS</a:t>
            </a:r>
            <a:endParaRPr lang="fr-FR" sz="2000" b="1" dirty="0">
              <a:solidFill>
                <a:schemeClr val="hlink"/>
              </a:solidFill>
              <a:effectLst>
                <a:outerShdw blurRad="38100" dist="38100" dir="2700000" algn="tl">
                  <a:srgbClr val="000000"/>
                </a:outerShdw>
              </a:effectLst>
              <a:latin typeface="Rubik" panose="00000500000000000000" pitchFamily="2" charset="-79"/>
              <a:cs typeface="Rubik" panose="00000500000000000000" pitchFamily="2" charset="-79"/>
            </a:endParaRPr>
          </a:p>
          <a:p>
            <a:pPr marL="0" lvl="4" algn="ctr">
              <a:lnSpc>
                <a:spcPct val="150000"/>
              </a:lnSpc>
              <a:defRPr/>
            </a:pPr>
            <a:r>
              <a:rPr lang="fr-FR" sz="2400" dirty="0">
                <a:effectLst>
                  <a:outerShdw blurRad="38100" dist="38100" dir="2700000" algn="tl">
                    <a:srgbClr val="000000"/>
                  </a:outerShdw>
                </a:effectLst>
                <a:latin typeface="Rubik" panose="00000500000000000000" pitchFamily="2" charset="-79"/>
                <a:cs typeface="Rubik" panose="00000500000000000000" pitchFamily="2" charset="-79"/>
              </a:rPr>
              <a:t>Anti-usure, Anticorrosion, Détergents, Dispersants, Extrême pression, Améliorant de point d’écoulement (Température de figeage de l’huile), Améliorant d’indice de viscosité (VI)</a:t>
            </a:r>
            <a:endParaRPr lang="fr-FR" sz="2400" dirty="0">
              <a:solidFill>
                <a:srgbClr val="FF0000"/>
              </a:solidFill>
              <a:effectLst>
                <a:outerShdw blurRad="38100" dist="38100" dir="2700000" algn="tl">
                  <a:srgbClr val="000000"/>
                </a:outerShdw>
              </a:effectLst>
              <a:latin typeface="Rubik" panose="00000500000000000000" pitchFamily="2" charset="-79"/>
              <a:cs typeface="Rubik" panose="00000500000000000000" pitchFamily="2" charset="-79"/>
            </a:endParaRPr>
          </a:p>
          <a:p>
            <a:pPr marL="0" lvl="1" algn="ctr">
              <a:lnSpc>
                <a:spcPct val="150000"/>
              </a:lnSpc>
              <a:defRPr/>
            </a:pPr>
            <a:r>
              <a:rPr lang="fr-FR" sz="2400" dirty="0">
                <a:solidFill>
                  <a:srgbClr val="FF0000"/>
                </a:solidFill>
                <a:effectLst>
                  <a:outerShdw blurRad="38100" dist="38100" dir="2700000" algn="tl">
                    <a:srgbClr val="000000"/>
                  </a:outerShdw>
                </a:effectLst>
                <a:latin typeface="Rubik" panose="00000500000000000000" pitchFamily="2" charset="-79"/>
                <a:cs typeface="Rubik" panose="00000500000000000000" pitchFamily="2" charset="-79"/>
              </a:rPr>
              <a:t>Réserve d’alcalinité (TBN) : </a:t>
            </a:r>
            <a:r>
              <a:rPr lang="fr-FR" sz="2400" dirty="0">
                <a:solidFill>
                  <a:schemeClr val="tx2"/>
                </a:solidFill>
                <a:effectLst>
                  <a:outerShdw blurRad="38100" dist="38100" dir="2700000" algn="tl">
                    <a:srgbClr val="000000"/>
                  </a:outerShdw>
                </a:effectLst>
                <a:latin typeface="Rubik" panose="00000500000000000000" pitchFamily="2" charset="-79"/>
                <a:cs typeface="Rubik" panose="00000500000000000000" pitchFamily="2" charset="-79"/>
              </a:rPr>
              <a:t>Le TBN mini est lié au taux de soufre des carburants et à l’intervalle de vidange</a:t>
            </a:r>
            <a:r>
              <a:rPr lang="fr-FR" sz="2400" i="1" dirty="0">
                <a:effectLst>
                  <a:outerShdw blurRad="38100" dist="38100" dir="2700000" algn="tl">
                    <a:srgbClr val="000000"/>
                  </a:outerShdw>
                </a:effectLst>
                <a:latin typeface="Rubik" panose="00000500000000000000" pitchFamily="2" charset="-79"/>
                <a:cs typeface="Rubik" panose="00000500000000000000" pitchFamily="2" charset="-79"/>
              </a:rPr>
              <a:t>. </a:t>
            </a:r>
          </a:p>
          <a:p>
            <a:pPr marL="0" lvl="1" algn="ctr">
              <a:lnSpc>
                <a:spcPct val="150000"/>
              </a:lnSpc>
              <a:defRPr/>
            </a:pPr>
            <a:endParaRPr lang="fr-FR" sz="2000" i="1" dirty="0">
              <a:solidFill>
                <a:schemeClr val="hlink"/>
              </a:solidFill>
              <a:effectLst>
                <a:outerShdw blurRad="38100" dist="38100" dir="2700000" algn="tl">
                  <a:srgbClr val="000000"/>
                </a:outerShdw>
              </a:effectLst>
              <a:latin typeface="Rubik" panose="00000500000000000000" pitchFamily="2" charset="-79"/>
              <a:cs typeface="Rubik" panose="00000500000000000000" pitchFamily="2" charset="-79"/>
            </a:endParaRPr>
          </a:p>
          <a:p>
            <a:pPr marL="0" lvl="1" algn="ctr">
              <a:lnSpc>
                <a:spcPct val="150000"/>
              </a:lnSpc>
              <a:defRPr/>
            </a:pPr>
            <a:r>
              <a:rPr lang="fr-FR" sz="2000" i="1" dirty="0">
                <a:solidFill>
                  <a:srgbClr val="FF0000"/>
                </a:solidFill>
                <a:effectLst>
                  <a:outerShdw blurRad="38100" dist="38100" dir="2700000" algn="tl">
                    <a:srgbClr val="000000"/>
                  </a:outerShdw>
                </a:effectLst>
                <a:latin typeface="Rubik" panose="00000500000000000000" pitchFamily="2" charset="-79"/>
                <a:cs typeface="Rubik" panose="00000500000000000000" pitchFamily="2" charset="-79"/>
              </a:rPr>
              <a:t>4 </a:t>
            </a:r>
            <a:r>
              <a:rPr lang="fr-FR" sz="2000" i="1" dirty="0" err="1">
                <a:solidFill>
                  <a:srgbClr val="FF0000"/>
                </a:solidFill>
                <a:effectLst>
                  <a:outerShdw blurRad="38100" dist="38100" dir="2700000" algn="tl">
                    <a:srgbClr val="000000"/>
                  </a:outerShdw>
                </a:effectLst>
                <a:latin typeface="Rubik" panose="00000500000000000000" pitchFamily="2" charset="-79"/>
                <a:cs typeface="Rubik" panose="00000500000000000000" pitchFamily="2" charset="-79"/>
              </a:rPr>
              <a:t>additiveurs</a:t>
            </a:r>
            <a:r>
              <a:rPr lang="fr-FR" sz="2000" i="1" dirty="0">
                <a:solidFill>
                  <a:srgbClr val="FF0000"/>
                </a:solidFill>
                <a:effectLst>
                  <a:outerShdw blurRad="38100" dist="38100" dir="2700000" algn="tl">
                    <a:srgbClr val="000000"/>
                  </a:outerShdw>
                </a:effectLst>
                <a:latin typeface="Rubik" panose="00000500000000000000" pitchFamily="2" charset="-79"/>
                <a:cs typeface="Rubik" panose="00000500000000000000" pitchFamily="2" charset="-79"/>
              </a:rPr>
              <a:t> mondiaux qui développent les formules : </a:t>
            </a:r>
            <a:r>
              <a:rPr lang="fr-FR" sz="2000" i="1" dirty="0">
                <a:effectLst>
                  <a:outerShdw blurRad="38100" dist="38100" dir="2700000" algn="tl">
                    <a:srgbClr val="000000"/>
                  </a:outerShdw>
                </a:effectLst>
                <a:latin typeface="Rubik" panose="00000500000000000000" pitchFamily="2" charset="-79"/>
                <a:cs typeface="Rubik" panose="00000500000000000000" pitchFamily="2" charset="-79"/>
              </a:rPr>
              <a:t>Chevron, </a:t>
            </a:r>
            <a:r>
              <a:rPr lang="fr-FR" sz="2000" i="1" dirty="0" err="1">
                <a:effectLst>
                  <a:outerShdw blurRad="38100" dist="38100" dir="2700000" algn="tl">
                    <a:srgbClr val="000000"/>
                  </a:outerShdw>
                </a:effectLst>
                <a:latin typeface="Rubik" panose="00000500000000000000" pitchFamily="2" charset="-79"/>
                <a:cs typeface="Rubik" panose="00000500000000000000" pitchFamily="2" charset="-79"/>
              </a:rPr>
              <a:t>Afton</a:t>
            </a:r>
            <a:r>
              <a:rPr lang="fr-FR" sz="2000" i="1" dirty="0">
                <a:effectLst>
                  <a:outerShdw blurRad="38100" dist="38100" dir="2700000" algn="tl">
                    <a:srgbClr val="000000"/>
                  </a:outerShdw>
                </a:effectLst>
                <a:latin typeface="Rubik" panose="00000500000000000000" pitchFamily="2" charset="-79"/>
                <a:cs typeface="Rubik" panose="00000500000000000000" pitchFamily="2" charset="-79"/>
              </a:rPr>
              <a:t>, </a:t>
            </a:r>
            <a:r>
              <a:rPr lang="fr-FR" sz="2000" i="1" dirty="0" err="1">
                <a:effectLst>
                  <a:outerShdw blurRad="38100" dist="38100" dir="2700000" algn="tl">
                    <a:srgbClr val="000000"/>
                  </a:outerShdw>
                </a:effectLst>
                <a:latin typeface="Rubik" panose="00000500000000000000" pitchFamily="2" charset="-79"/>
                <a:cs typeface="Rubik" panose="00000500000000000000" pitchFamily="2" charset="-79"/>
              </a:rPr>
              <a:t>Infineum</a:t>
            </a:r>
            <a:r>
              <a:rPr lang="fr-FR" sz="2000" i="1" dirty="0">
                <a:effectLst>
                  <a:outerShdw blurRad="38100" dist="38100" dir="2700000" algn="tl">
                    <a:srgbClr val="000000"/>
                  </a:outerShdw>
                </a:effectLst>
                <a:latin typeface="Rubik" panose="00000500000000000000" pitchFamily="2" charset="-79"/>
                <a:cs typeface="Rubik" panose="00000500000000000000" pitchFamily="2" charset="-79"/>
              </a:rPr>
              <a:t>, </a:t>
            </a:r>
            <a:r>
              <a:rPr lang="fr-FR" sz="2000" i="1" dirty="0" err="1">
                <a:effectLst>
                  <a:outerShdw blurRad="38100" dist="38100" dir="2700000" algn="tl">
                    <a:srgbClr val="000000"/>
                  </a:outerShdw>
                </a:effectLst>
                <a:latin typeface="Rubik" panose="00000500000000000000" pitchFamily="2" charset="-79"/>
                <a:cs typeface="Rubik" panose="00000500000000000000" pitchFamily="2" charset="-79"/>
              </a:rPr>
              <a:t>Lubrizol</a:t>
            </a:r>
            <a:endParaRPr lang="fr-FR" sz="2000" i="1" dirty="0">
              <a:effectLst>
                <a:outerShdw blurRad="38100" dist="38100" dir="2700000" algn="tl">
                  <a:srgbClr val="000000"/>
                </a:outerShdw>
              </a:effectLst>
              <a:latin typeface="Rubik" panose="00000500000000000000" pitchFamily="2" charset="-79"/>
              <a:cs typeface="Rubik" panose="00000500000000000000" pitchFamily="2" charset="-79"/>
            </a:endParaRPr>
          </a:p>
          <a:p>
            <a:pPr marL="0" lvl="1" algn="ctr">
              <a:lnSpc>
                <a:spcPct val="150000"/>
              </a:lnSpc>
              <a:defRPr/>
            </a:pPr>
            <a:r>
              <a:rPr lang="fr-FR" sz="2000" i="1" dirty="0">
                <a:effectLst>
                  <a:outerShdw blurRad="38100" dist="38100" dir="2700000" algn="tl">
                    <a:srgbClr val="000000"/>
                  </a:outerShdw>
                </a:effectLst>
                <a:latin typeface="Rubik" panose="00000500000000000000" pitchFamily="2" charset="-79"/>
                <a:cs typeface="Rubik" panose="00000500000000000000" pitchFamily="2" charset="-79"/>
              </a:rPr>
              <a:t>Huiles de bases achetées en Europe (Espagne, France, Italie)</a:t>
            </a:r>
            <a:endParaRPr lang="fr-FR" sz="2000" dirty="0">
              <a:effectLst>
                <a:outerShdw blurRad="38100" dist="38100" dir="2700000" algn="tl">
                  <a:srgbClr val="000000"/>
                </a:outerShdw>
              </a:effectLst>
              <a:latin typeface="Rubik" panose="00000500000000000000" pitchFamily="2" charset="-79"/>
              <a:cs typeface="Rubik" panose="00000500000000000000" pitchFamily="2" charset="-79"/>
            </a:endParaRPr>
          </a:p>
        </p:txBody>
      </p:sp>
      <p:pic>
        <p:nvPicPr>
          <p:cNvPr id="11" name="Graphique 10">
            <a:extLst>
              <a:ext uri="{FF2B5EF4-FFF2-40B4-BE49-F238E27FC236}">
                <a16:creationId xmlns:a16="http://schemas.microsoft.com/office/drawing/2014/main" id="{2BB4FD70-C34B-364F-96B5-46784168644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6556" y="1463675"/>
            <a:ext cx="1264517" cy="1097047"/>
          </a:xfrm>
          <a:prstGeom prst="rect">
            <a:avLst/>
          </a:prstGeom>
        </p:spPr>
      </p:pic>
      <p:sp>
        <p:nvSpPr>
          <p:cNvPr id="12" name="Rectangle 11">
            <a:extLst>
              <a:ext uri="{FF2B5EF4-FFF2-40B4-BE49-F238E27FC236}">
                <a16:creationId xmlns:a16="http://schemas.microsoft.com/office/drawing/2014/main" id="{A4FC68EE-674F-F94A-B2B0-5C93F9559C78}"/>
              </a:ext>
            </a:extLst>
          </p:cNvPr>
          <p:cNvSpPr/>
          <p:nvPr/>
        </p:nvSpPr>
        <p:spPr>
          <a:xfrm>
            <a:off x="974153" y="1658258"/>
            <a:ext cx="99930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COMPOSITION D’UN LUBRIFIANT</a:t>
            </a:r>
            <a:endParaRPr lang="fr-FR" sz="2400" dirty="0">
              <a:solidFill>
                <a:srgbClr val="E41B13"/>
              </a:solidFill>
              <a:latin typeface="Rubik" panose="00000500000000000000" pitchFamily="2" charset="-79"/>
              <a:cs typeface="Rubik" panose="00000500000000000000" pitchFamily="2" charset="-79"/>
            </a:endParaRPr>
          </a:p>
        </p:txBody>
      </p:sp>
    </p:spTree>
    <p:extLst>
      <p:ext uri="{BB962C8B-B14F-4D97-AF65-F5344CB8AC3E}">
        <p14:creationId xmlns:p14="http://schemas.microsoft.com/office/powerpoint/2010/main" val="199062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750"/>
                                        <p:tgtEl>
                                          <p:spTgt spid="10">
                                            <p:txEl>
                                              <p:pRg st="0" end="0"/>
                                            </p:txEl>
                                          </p:spTgt>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animEffect transition="in" filter="fade">
                                      <p:cBhvr>
                                        <p:cTn id="11" dur="750"/>
                                        <p:tgtEl>
                                          <p:spTgt spid="10">
                                            <p:txEl>
                                              <p:pRg st="1" end="1"/>
                                            </p:txEl>
                                          </p:spTgt>
                                        </p:tgtEl>
                                      </p:cBhvr>
                                    </p:animEffect>
                                  </p:childTnLst>
                                </p:cTn>
                              </p:par>
                            </p:childTnLst>
                          </p:cTn>
                        </p:par>
                        <p:par>
                          <p:cTn id="12" fill="hold">
                            <p:stCondLst>
                              <p:cond delay="1500"/>
                            </p:stCondLst>
                            <p:childTnLst>
                              <p:par>
                                <p:cTn id="13" presetID="10" presetClass="entr" presetSubtype="0" fill="hold" grpId="0" nodeType="after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animEffect transition="in" filter="fade">
                                      <p:cBhvr>
                                        <p:cTn id="15" dur="750"/>
                                        <p:tgtEl>
                                          <p:spTgt spid="10">
                                            <p:txEl>
                                              <p:pRg st="2" end="2"/>
                                            </p:txEl>
                                          </p:spTgt>
                                        </p:tgtEl>
                                      </p:cBhvr>
                                    </p:animEffect>
                                  </p:childTnLst>
                                </p:cTn>
                              </p:par>
                            </p:childTnLst>
                          </p:cTn>
                        </p:par>
                        <p:par>
                          <p:cTn id="16" fill="hold">
                            <p:stCondLst>
                              <p:cond delay="2250"/>
                            </p:stCondLst>
                            <p:childTnLst>
                              <p:par>
                                <p:cTn id="17" presetID="10" presetClass="entr" presetSubtype="0" fill="hold" grpId="0" nodeType="after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animEffect transition="in" filter="fade">
                                      <p:cBhvr>
                                        <p:cTn id="19" dur="750"/>
                                        <p:tgtEl>
                                          <p:spTgt spid="10">
                                            <p:txEl>
                                              <p:pRg st="3" end="3"/>
                                            </p:txEl>
                                          </p:spTgt>
                                        </p:tgtEl>
                                      </p:cBhvr>
                                    </p:animEffect>
                                  </p:childTnLst>
                                </p:cTn>
                              </p:par>
                            </p:childTnLst>
                          </p:cTn>
                        </p:par>
                        <p:par>
                          <p:cTn id="20" fill="hold">
                            <p:stCondLst>
                              <p:cond delay="3000"/>
                            </p:stCondLst>
                            <p:childTnLst>
                              <p:par>
                                <p:cTn id="21" presetID="10" presetClass="entr" presetSubtype="0" fill="hold" grpId="0" nodeType="afterEffect">
                                  <p:stCondLst>
                                    <p:cond delay="0"/>
                                  </p:stCondLst>
                                  <p:childTnLst>
                                    <p:set>
                                      <p:cBhvr>
                                        <p:cTn id="22" dur="1" fill="hold">
                                          <p:stCondLst>
                                            <p:cond delay="0"/>
                                          </p:stCondLst>
                                        </p:cTn>
                                        <p:tgtEl>
                                          <p:spTgt spid="10">
                                            <p:txEl>
                                              <p:pRg st="4" end="4"/>
                                            </p:txEl>
                                          </p:spTgt>
                                        </p:tgtEl>
                                        <p:attrNameLst>
                                          <p:attrName>style.visibility</p:attrName>
                                        </p:attrNameLst>
                                      </p:cBhvr>
                                      <p:to>
                                        <p:strVal val="visible"/>
                                      </p:to>
                                    </p:set>
                                    <p:animEffect transition="in" filter="fade">
                                      <p:cBhvr>
                                        <p:cTn id="23" dur="750"/>
                                        <p:tgtEl>
                                          <p:spTgt spid="10">
                                            <p:txEl>
                                              <p:pRg st="4" end="4"/>
                                            </p:txEl>
                                          </p:spTgt>
                                        </p:tgtEl>
                                      </p:cBhvr>
                                    </p:animEffect>
                                  </p:childTnLst>
                                </p:cTn>
                              </p:par>
                            </p:childTnLst>
                          </p:cTn>
                        </p:par>
                        <p:par>
                          <p:cTn id="24" fill="hold">
                            <p:stCondLst>
                              <p:cond delay="3750"/>
                            </p:stCondLst>
                            <p:childTnLst>
                              <p:par>
                                <p:cTn id="25" presetID="10" presetClass="entr" presetSubtype="0" fill="hold" grpId="0" nodeType="afterEffect">
                                  <p:stCondLst>
                                    <p:cond delay="0"/>
                                  </p:stCondLst>
                                  <p:childTnLst>
                                    <p:set>
                                      <p:cBhvr>
                                        <p:cTn id="26" dur="1" fill="hold">
                                          <p:stCondLst>
                                            <p:cond delay="0"/>
                                          </p:stCondLst>
                                        </p:cTn>
                                        <p:tgtEl>
                                          <p:spTgt spid="10">
                                            <p:txEl>
                                              <p:pRg st="5" end="5"/>
                                            </p:txEl>
                                          </p:spTgt>
                                        </p:tgtEl>
                                        <p:attrNameLst>
                                          <p:attrName>style.visibility</p:attrName>
                                        </p:attrNameLst>
                                      </p:cBhvr>
                                      <p:to>
                                        <p:strVal val="visible"/>
                                      </p:to>
                                    </p:set>
                                    <p:animEffect transition="in" filter="fade">
                                      <p:cBhvr>
                                        <p:cTn id="27" dur="750"/>
                                        <p:tgtEl>
                                          <p:spTgt spid="10">
                                            <p:txEl>
                                              <p:pRg st="5" end="5"/>
                                            </p:txEl>
                                          </p:spTgt>
                                        </p:tgtEl>
                                      </p:cBhvr>
                                    </p:animEffect>
                                  </p:childTnLst>
                                </p:cTn>
                              </p:par>
                            </p:childTnLst>
                          </p:cTn>
                        </p:par>
                        <p:par>
                          <p:cTn id="28" fill="hold">
                            <p:stCondLst>
                              <p:cond delay="4500"/>
                            </p:stCondLst>
                            <p:childTnLst>
                              <p:par>
                                <p:cTn id="29" presetID="10" presetClass="entr" presetSubtype="0" fill="hold" grpId="0" nodeType="afterEffect">
                                  <p:stCondLst>
                                    <p:cond delay="0"/>
                                  </p:stCondLst>
                                  <p:childTnLst>
                                    <p:set>
                                      <p:cBhvr>
                                        <p:cTn id="30" dur="1" fill="hold">
                                          <p:stCondLst>
                                            <p:cond delay="0"/>
                                          </p:stCondLst>
                                        </p:cTn>
                                        <p:tgtEl>
                                          <p:spTgt spid="10">
                                            <p:txEl>
                                              <p:pRg st="7" end="7"/>
                                            </p:txEl>
                                          </p:spTgt>
                                        </p:tgtEl>
                                        <p:attrNameLst>
                                          <p:attrName>style.visibility</p:attrName>
                                        </p:attrNameLst>
                                      </p:cBhvr>
                                      <p:to>
                                        <p:strVal val="visible"/>
                                      </p:to>
                                    </p:set>
                                    <p:animEffect transition="in" filter="fade">
                                      <p:cBhvr>
                                        <p:cTn id="31" dur="750"/>
                                        <p:tgtEl>
                                          <p:spTgt spid="10">
                                            <p:txEl>
                                              <p:pRg st="7" end="7"/>
                                            </p:txEl>
                                          </p:spTgt>
                                        </p:tgtEl>
                                      </p:cBhvr>
                                    </p:animEffect>
                                  </p:childTnLst>
                                </p:cTn>
                              </p:par>
                            </p:childTnLst>
                          </p:cTn>
                        </p:par>
                        <p:par>
                          <p:cTn id="32" fill="hold">
                            <p:stCondLst>
                              <p:cond delay="5250"/>
                            </p:stCondLst>
                            <p:childTnLst>
                              <p:par>
                                <p:cTn id="33" presetID="10" presetClass="entr" presetSubtype="0" fill="hold" grpId="0" nodeType="afterEffect">
                                  <p:stCondLst>
                                    <p:cond delay="0"/>
                                  </p:stCondLst>
                                  <p:childTnLst>
                                    <p:set>
                                      <p:cBhvr>
                                        <p:cTn id="34" dur="1" fill="hold">
                                          <p:stCondLst>
                                            <p:cond delay="0"/>
                                          </p:stCondLst>
                                        </p:cTn>
                                        <p:tgtEl>
                                          <p:spTgt spid="10">
                                            <p:txEl>
                                              <p:pRg st="8" end="8"/>
                                            </p:txEl>
                                          </p:spTgt>
                                        </p:tgtEl>
                                        <p:attrNameLst>
                                          <p:attrName>style.visibility</p:attrName>
                                        </p:attrNameLst>
                                      </p:cBhvr>
                                      <p:to>
                                        <p:strVal val="visible"/>
                                      </p:to>
                                    </p:set>
                                    <p:animEffect transition="in" filter="fade">
                                      <p:cBhvr>
                                        <p:cTn id="35" dur="750"/>
                                        <p:tgtEl>
                                          <p:spTgt spid="10">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Graphique 9">
            <a:extLst>
              <a:ext uri="{FF2B5EF4-FFF2-40B4-BE49-F238E27FC236}">
                <a16:creationId xmlns:a16="http://schemas.microsoft.com/office/drawing/2014/main" id="{3AABC44A-4697-6E48-A169-0203CCF4379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6556" y="1463675"/>
            <a:ext cx="1264517" cy="1097047"/>
          </a:xfrm>
          <a:prstGeom prst="rect">
            <a:avLst/>
          </a:prstGeom>
        </p:spPr>
      </p:pic>
      <p:sp>
        <p:nvSpPr>
          <p:cNvPr id="11" name="Rectangle 10">
            <a:extLst>
              <a:ext uri="{FF2B5EF4-FFF2-40B4-BE49-F238E27FC236}">
                <a16:creationId xmlns:a16="http://schemas.microsoft.com/office/drawing/2014/main" id="{D0163704-F53C-8D42-B36D-3F59ACF79A46}"/>
              </a:ext>
            </a:extLst>
          </p:cNvPr>
          <p:cNvSpPr/>
          <p:nvPr/>
        </p:nvSpPr>
        <p:spPr>
          <a:xfrm>
            <a:off x="974153" y="1658258"/>
            <a:ext cx="99930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LA VISCOSITÉ</a:t>
            </a:r>
            <a:endParaRPr lang="fr-FR" sz="2400" dirty="0">
              <a:latin typeface="Rubik" panose="00000500000000000000" pitchFamily="2" charset="-79"/>
              <a:cs typeface="Rubik" panose="00000500000000000000" pitchFamily="2" charset="-79"/>
            </a:endParaRPr>
          </a:p>
        </p:txBody>
      </p:sp>
      <p:sp>
        <p:nvSpPr>
          <p:cNvPr id="9" name="Rectangle 6">
            <a:extLst>
              <a:ext uri="{FF2B5EF4-FFF2-40B4-BE49-F238E27FC236}">
                <a16:creationId xmlns:a16="http://schemas.microsoft.com/office/drawing/2014/main" id="{74447C9F-AD39-084A-8792-7818C94FDAF3}"/>
              </a:ext>
            </a:extLst>
          </p:cNvPr>
          <p:cNvSpPr txBox="1">
            <a:spLocks noChangeArrowheads="1"/>
          </p:cNvSpPr>
          <p:nvPr/>
        </p:nvSpPr>
        <p:spPr>
          <a:xfrm>
            <a:off x="1708943" y="2826913"/>
            <a:ext cx="16687801" cy="5248588"/>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eaLnBrk="1" hangingPunct="1">
              <a:lnSpc>
                <a:spcPct val="150000"/>
              </a:lnSpc>
              <a:buNone/>
              <a:defRPr/>
            </a:pPr>
            <a:r>
              <a:rPr lang="fr-FR" sz="3000" b="1" dirty="0">
                <a:solidFill>
                  <a:srgbClr val="FF0000"/>
                </a:solidFill>
                <a:latin typeface="Rubik" panose="00000500000000000000" pitchFamily="2" charset="-79"/>
                <a:cs typeface="Rubik" panose="00000500000000000000" pitchFamily="2" charset="-79"/>
              </a:rPr>
              <a:t>C’est la propriété la plus importante.</a:t>
            </a:r>
            <a:br>
              <a:rPr lang="fr-FR" sz="3000" b="1" dirty="0">
                <a:solidFill>
                  <a:srgbClr val="FF0000"/>
                </a:solidFill>
                <a:latin typeface="Rubik" panose="00000500000000000000" pitchFamily="2" charset="-79"/>
                <a:cs typeface="Rubik" panose="00000500000000000000" pitchFamily="2" charset="-79"/>
              </a:rPr>
            </a:br>
            <a:r>
              <a:rPr lang="fr-FR" sz="2400" b="1" dirty="0">
                <a:latin typeface="Rubik" panose="00000500000000000000" pitchFamily="2" charset="-79"/>
                <a:cs typeface="Rubik" panose="00000500000000000000" pitchFamily="2" charset="-79"/>
              </a:rPr>
              <a:t>Elle influe sur les performances :</a:t>
            </a:r>
          </a:p>
          <a:p>
            <a:pPr eaLnBrk="1" hangingPunct="1">
              <a:lnSpc>
                <a:spcPct val="150000"/>
              </a:lnSpc>
              <a:buNone/>
              <a:defRPr/>
            </a:pPr>
            <a:r>
              <a:rPr lang="fr-FR" sz="2000" dirty="0">
                <a:solidFill>
                  <a:schemeClr val="tx1"/>
                </a:solidFill>
                <a:latin typeface="Rubik" panose="00000500000000000000" pitchFamily="2" charset="-79"/>
                <a:cs typeface="Rubik" panose="00000500000000000000" pitchFamily="2" charset="-79"/>
              </a:rPr>
              <a:t>Temps nécessaire à l’écoulement d’un liquide dans un entonnoir : plus la viscosité sera élevée, plus il faudra de temps pour vider l’entonnoir</a:t>
            </a:r>
          </a:p>
          <a:p>
            <a:pPr algn="l">
              <a:lnSpc>
                <a:spcPct val="150000"/>
              </a:lnSpc>
            </a:pPr>
            <a:r>
              <a:rPr lang="fr-FR" sz="2000" b="1" dirty="0">
                <a:solidFill>
                  <a:srgbClr val="FF0000"/>
                </a:solidFill>
                <a:latin typeface="Rubik" panose="00000500000000000000" pitchFamily="2" charset="-79"/>
                <a:cs typeface="Rubik" panose="00000500000000000000" pitchFamily="2" charset="-79"/>
              </a:rPr>
              <a:t>Elle est toujours liée à une température : </a:t>
            </a:r>
            <a:r>
              <a:rPr lang="fr-FR" sz="2000" dirty="0">
                <a:latin typeface="Rubik" panose="00000500000000000000" pitchFamily="2" charset="-79"/>
                <a:cs typeface="Rubik" panose="00000500000000000000" pitchFamily="2" charset="-79"/>
              </a:rPr>
              <a:t>lorsque la température augmente, la viscosité du lubrifiant diminue </a:t>
            </a:r>
            <a:br>
              <a:rPr lang="fr-FR" sz="2000" dirty="0">
                <a:latin typeface="Rubik" panose="00000500000000000000" pitchFamily="2" charset="-79"/>
                <a:cs typeface="Rubik" panose="00000500000000000000" pitchFamily="2" charset="-79"/>
              </a:rPr>
            </a:br>
            <a:r>
              <a:rPr lang="fr-FR" sz="1600" dirty="0">
                <a:latin typeface="Rubik" panose="00000500000000000000" pitchFamily="2" charset="-79"/>
                <a:cs typeface="Rubik" panose="00000500000000000000" pitchFamily="2" charset="-79"/>
              </a:rPr>
              <a:t>Exemple : le beurre en hiver : très visqueux (dur). Beurre en été : très fluide (presque liquide).</a:t>
            </a:r>
          </a:p>
          <a:p>
            <a:pPr algn="ctr" eaLnBrk="1" hangingPunct="1">
              <a:lnSpc>
                <a:spcPct val="150000"/>
              </a:lnSpc>
              <a:buFontTx/>
              <a:buNone/>
              <a:defRPr/>
            </a:pPr>
            <a:r>
              <a:rPr lang="fr-FR" sz="2400" b="1" dirty="0">
                <a:latin typeface="Rubik" panose="00000500000000000000" pitchFamily="2" charset="-79"/>
                <a:cs typeface="Rubik" panose="00000500000000000000" pitchFamily="2" charset="-79"/>
              </a:rPr>
              <a:t>Pour lubrifier correctement, l’huile moteur doit être :</a:t>
            </a:r>
          </a:p>
          <a:p>
            <a:pPr eaLnBrk="1" hangingPunct="1">
              <a:lnSpc>
                <a:spcPct val="150000"/>
              </a:lnSpc>
              <a:defRPr/>
            </a:pPr>
            <a:r>
              <a:rPr lang="fr-FR" sz="2000" b="1" u="sng" dirty="0">
                <a:solidFill>
                  <a:srgbClr val="FF0000"/>
                </a:solidFill>
                <a:latin typeface="Rubik" panose="00000500000000000000" pitchFamily="2" charset="-79"/>
                <a:cs typeface="Rubik" panose="00000500000000000000" pitchFamily="2" charset="-79"/>
              </a:rPr>
              <a:t>Suffisamment fluide à froid</a:t>
            </a:r>
            <a:r>
              <a:rPr lang="fr-FR" sz="2000" dirty="0">
                <a:solidFill>
                  <a:srgbClr val="FF0000"/>
                </a:solidFill>
                <a:latin typeface="Rubik" panose="00000500000000000000" pitchFamily="2" charset="-79"/>
                <a:cs typeface="Rubik" panose="00000500000000000000" pitchFamily="2" charset="-79"/>
              </a:rPr>
              <a:t> </a:t>
            </a:r>
            <a:r>
              <a:rPr lang="fr-FR" sz="2000" dirty="0">
                <a:latin typeface="Rubik" panose="00000500000000000000" pitchFamily="2" charset="-79"/>
                <a:cs typeface="Rubik" panose="00000500000000000000" pitchFamily="2" charset="-79"/>
              </a:rPr>
              <a:t>pour limiter l’usure au démarrage et lubrifier toutes les parties (y compris hautes) du moteur</a:t>
            </a:r>
          </a:p>
          <a:p>
            <a:pPr eaLnBrk="1" hangingPunct="1">
              <a:lnSpc>
                <a:spcPct val="150000"/>
              </a:lnSpc>
              <a:defRPr/>
            </a:pPr>
            <a:r>
              <a:rPr lang="fr-FR" sz="2000" b="1" u="sng" dirty="0">
                <a:solidFill>
                  <a:srgbClr val="FF0000"/>
                </a:solidFill>
                <a:latin typeface="Rubik" panose="00000500000000000000" pitchFamily="2" charset="-79"/>
                <a:cs typeface="Rubik" panose="00000500000000000000" pitchFamily="2" charset="-79"/>
              </a:rPr>
              <a:t>Suffisamment visqueuse à chaud</a:t>
            </a:r>
            <a:r>
              <a:rPr lang="fr-FR" sz="2000" b="1" dirty="0">
                <a:solidFill>
                  <a:srgbClr val="FF0000"/>
                </a:solidFill>
                <a:latin typeface="Rubik" panose="00000500000000000000" pitchFamily="2" charset="-79"/>
                <a:cs typeface="Rubik" panose="00000500000000000000" pitchFamily="2" charset="-79"/>
              </a:rPr>
              <a:t> </a:t>
            </a:r>
            <a:r>
              <a:rPr lang="fr-FR" sz="2000" dirty="0">
                <a:latin typeface="Rubik" panose="00000500000000000000" pitchFamily="2" charset="-79"/>
                <a:cs typeface="Rubik" panose="00000500000000000000" pitchFamily="2" charset="-79"/>
              </a:rPr>
              <a:t>pour éviter les ruptures de film d’huile</a:t>
            </a:r>
          </a:p>
        </p:txBody>
      </p:sp>
      <p:grpSp>
        <p:nvGrpSpPr>
          <p:cNvPr id="2" name="Groupe 1">
            <a:extLst>
              <a:ext uri="{FF2B5EF4-FFF2-40B4-BE49-F238E27FC236}">
                <a16:creationId xmlns:a16="http://schemas.microsoft.com/office/drawing/2014/main" id="{648A7BC4-B405-4D54-9B87-DD8B6FF3745F}"/>
              </a:ext>
            </a:extLst>
          </p:cNvPr>
          <p:cNvGrpSpPr/>
          <p:nvPr/>
        </p:nvGrpSpPr>
        <p:grpSpPr>
          <a:xfrm>
            <a:off x="4795044" y="8161316"/>
            <a:ext cx="11658600" cy="2089939"/>
            <a:chOff x="4795044" y="8161316"/>
            <a:chExt cx="11658600" cy="2089939"/>
          </a:xfrm>
        </p:grpSpPr>
        <p:pic>
          <p:nvPicPr>
            <p:cNvPr id="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95044" y="8161316"/>
              <a:ext cx="4037382" cy="20899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ZoneTexte 13">
              <a:extLst>
                <a:ext uri="{FF2B5EF4-FFF2-40B4-BE49-F238E27FC236}">
                  <a16:creationId xmlns:a16="http://schemas.microsoft.com/office/drawing/2014/main" id="{7B97CB1D-CA20-EF42-BBE0-600A7BB0415F}"/>
                </a:ext>
              </a:extLst>
            </p:cNvPr>
            <p:cNvSpPr txBox="1"/>
            <p:nvPr/>
          </p:nvSpPr>
          <p:spPr>
            <a:xfrm>
              <a:off x="9290844" y="8294122"/>
              <a:ext cx="7162800" cy="1713931"/>
            </a:xfrm>
            <a:prstGeom prst="rect">
              <a:avLst/>
            </a:prstGeom>
            <a:noFill/>
          </p:spPr>
          <p:txBody>
            <a:bodyPr wrap="square" rtlCol="0">
              <a:spAutoFit/>
            </a:bodyPr>
            <a:lstStyle/>
            <a:p>
              <a:pPr>
                <a:lnSpc>
                  <a:spcPct val="150000"/>
                </a:lnSpc>
              </a:pPr>
              <a:r>
                <a:rPr lang="fr-FR" sz="2000" b="1" dirty="0">
                  <a:latin typeface="Rubik" panose="00000500000000000000" pitchFamily="2" charset="-79"/>
                  <a:cs typeface="Rubik" panose="00000500000000000000" pitchFamily="2" charset="-79"/>
                </a:rPr>
                <a:t>C’est la capacité d’une huile à s’écouler rapidement</a:t>
              </a:r>
            </a:p>
            <a:p>
              <a:pPr>
                <a:lnSpc>
                  <a:spcPct val="150000"/>
                </a:lnSpc>
              </a:pPr>
              <a:endParaRPr lang="fr-FR" sz="2000" dirty="0">
                <a:solidFill>
                  <a:srgbClr val="FF0000"/>
                </a:solidFill>
                <a:latin typeface="Rubik" panose="00000500000000000000" pitchFamily="2" charset="-79"/>
                <a:cs typeface="Rubik" panose="00000500000000000000" pitchFamily="2" charset="-79"/>
              </a:endParaRPr>
            </a:p>
            <a:p>
              <a:pPr>
                <a:lnSpc>
                  <a:spcPct val="150000"/>
                </a:lnSpc>
              </a:pPr>
              <a:r>
                <a:rPr lang="fr-FR" sz="1600" dirty="0">
                  <a:solidFill>
                    <a:srgbClr val="FF0000"/>
                  </a:solidFill>
                  <a:latin typeface="Rubik" panose="00000500000000000000" pitchFamily="2" charset="-79"/>
                  <a:cs typeface="Rubik" panose="00000500000000000000" pitchFamily="2" charset="-79"/>
                </a:rPr>
                <a:t>Les viscosités à 40°C, à 100°C, le CCS, la densité, les teneurs en éléments sont testés sur 100% de nos productions</a:t>
              </a:r>
            </a:p>
          </p:txBody>
        </p:sp>
      </p:grpSp>
    </p:spTree>
    <p:extLst>
      <p:ext uri="{BB962C8B-B14F-4D97-AF65-F5344CB8AC3E}">
        <p14:creationId xmlns:p14="http://schemas.microsoft.com/office/powerpoint/2010/main" val="2797128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25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750"/>
                                        <p:tgtEl>
                                          <p:spTgt spid="9">
                                            <p:txEl>
                                              <p:pRg st="0" end="0"/>
                                            </p:txEl>
                                          </p:spTgt>
                                        </p:tgtEl>
                                      </p:cBhvr>
                                    </p:animEffect>
                                  </p:childTnLst>
                                </p:cTn>
                              </p:par>
                            </p:childTnLst>
                          </p:cTn>
                        </p:par>
                        <p:par>
                          <p:cTn id="8" fill="hold">
                            <p:stCondLst>
                              <p:cond delay="1000"/>
                            </p:stCondLst>
                            <p:childTnLst>
                              <p:par>
                                <p:cTn id="9" presetID="10" presetClass="entr" presetSubtype="0" fill="hold" grpId="0" nodeType="afterEffect">
                                  <p:stCondLst>
                                    <p:cond delay="250"/>
                                  </p:stCondLst>
                                  <p:childTnLst>
                                    <p:set>
                                      <p:cBhvr>
                                        <p:cTn id="10" dur="1" fill="hold">
                                          <p:stCondLst>
                                            <p:cond delay="0"/>
                                          </p:stCondLst>
                                        </p:cTn>
                                        <p:tgtEl>
                                          <p:spTgt spid="9">
                                            <p:txEl>
                                              <p:pRg st="1" end="1"/>
                                            </p:txEl>
                                          </p:spTgt>
                                        </p:tgtEl>
                                        <p:attrNameLst>
                                          <p:attrName>style.visibility</p:attrName>
                                        </p:attrNameLst>
                                      </p:cBhvr>
                                      <p:to>
                                        <p:strVal val="visible"/>
                                      </p:to>
                                    </p:set>
                                    <p:animEffect transition="in" filter="fade">
                                      <p:cBhvr>
                                        <p:cTn id="11" dur="750"/>
                                        <p:tgtEl>
                                          <p:spTgt spid="9">
                                            <p:txEl>
                                              <p:pRg st="1" end="1"/>
                                            </p:txEl>
                                          </p:spTgt>
                                        </p:tgtEl>
                                      </p:cBhvr>
                                    </p:animEffect>
                                  </p:childTnLst>
                                </p:cTn>
                              </p:par>
                            </p:childTnLst>
                          </p:cTn>
                        </p:par>
                        <p:par>
                          <p:cTn id="12" fill="hold">
                            <p:stCondLst>
                              <p:cond delay="2000"/>
                            </p:stCondLst>
                            <p:childTnLst>
                              <p:par>
                                <p:cTn id="13" presetID="10" presetClass="entr" presetSubtype="0" fill="hold" grpId="0" nodeType="afterEffect">
                                  <p:stCondLst>
                                    <p:cond delay="250"/>
                                  </p:stCondLst>
                                  <p:childTnLst>
                                    <p:set>
                                      <p:cBhvr>
                                        <p:cTn id="14" dur="1" fill="hold">
                                          <p:stCondLst>
                                            <p:cond delay="0"/>
                                          </p:stCondLst>
                                        </p:cTn>
                                        <p:tgtEl>
                                          <p:spTgt spid="9">
                                            <p:txEl>
                                              <p:pRg st="2" end="2"/>
                                            </p:txEl>
                                          </p:spTgt>
                                        </p:tgtEl>
                                        <p:attrNameLst>
                                          <p:attrName>style.visibility</p:attrName>
                                        </p:attrNameLst>
                                      </p:cBhvr>
                                      <p:to>
                                        <p:strVal val="visible"/>
                                      </p:to>
                                    </p:set>
                                    <p:animEffect transition="in" filter="fade">
                                      <p:cBhvr>
                                        <p:cTn id="15" dur="750"/>
                                        <p:tgtEl>
                                          <p:spTgt spid="9">
                                            <p:txEl>
                                              <p:pRg st="2" end="2"/>
                                            </p:txEl>
                                          </p:spTgt>
                                        </p:tgtEl>
                                      </p:cBhvr>
                                    </p:animEffect>
                                  </p:childTnLst>
                                </p:cTn>
                              </p:par>
                            </p:childTnLst>
                          </p:cTn>
                        </p:par>
                        <p:par>
                          <p:cTn id="16" fill="hold">
                            <p:stCondLst>
                              <p:cond delay="3000"/>
                            </p:stCondLst>
                            <p:childTnLst>
                              <p:par>
                                <p:cTn id="17" presetID="10" presetClass="entr" presetSubtype="0" fill="hold" grpId="0" nodeType="afterEffect">
                                  <p:stCondLst>
                                    <p:cond delay="250"/>
                                  </p:stCondLst>
                                  <p:childTnLst>
                                    <p:set>
                                      <p:cBhvr>
                                        <p:cTn id="18" dur="1" fill="hold">
                                          <p:stCondLst>
                                            <p:cond delay="0"/>
                                          </p:stCondLst>
                                        </p:cTn>
                                        <p:tgtEl>
                                          <p:spTgt spid="9">
                                            <p:txEl>
                                              <p:pRg st="3" end="3"/>
                                            </p:txEl>
                                          </p:spTgt>
                                        </p:tgtEl>
                                        <p:attrNameLst>
                                          <p:attrName>style.visibility</p:attrName>
                                        </p:attrNameLst>
                                      </p:cBhvr>
                                      <p:to>
                                        <p:strVal val="visible"/>
                                      </p:to>
                                    </p:set>
                                    <p:animEffect transition="in" filter="fade">
                                      <p:cBhvr>
                                        <p:cTn id="19" dur="750"/>
                                        <p:tgtEl>
                                          <p:spTgt spid="9">
                                            <p:txEl>
                                              <p:pRg st="3" end="3"/>
                                            </p:txEl>
                                          </p:spTgt>
                                        </p:tgtEl>
                                      </p:cBhvr>
                                    </p:animEffect>
                                  </p:childTnLst>
                                </p:cTn>
                              </p:par>
                            </p:childTnLst>
                          </p:cTn>
                        </p:par>
                        <p:par>
                          <p:cTn id="20" fill="hold">
                            <p:stCondLst>
                              <p:cond delay="4000"/>
                            </p:stCondLst>
                            <p:childTnLst>
                              <p:par>
                                <p:cTn id="21" presetID="10" presetClass="entr" presetSubtype="0" fill="hold" grpId="0" nodeType="afterEffect">
                                  <p:stCondLst>
                                    <p:cond delay="250"/>
                                  </p:stCondLst>
                                  <p:childTnLst>
                                    <p:set>
                                      <p:cBhvr>
                                        <p:cTn id="22" dur="1" fill="hold">
                                          <p:stCondLst>
                                            <p:cond delay="0"/>
                                          </p:stCondLst>
                                        </p:cTn>
                                        <p:tgtEl>
                                          <p:spTgt spid="9">
                                            <p:txEl>
                                              <p:pRg st="4" end="4"/>
                                            </p:txEl>
                                          </p:spTgt>
                                        </p:tgtEl>
                                        <p:attrNameLst>
                                          <p:attrName>style.visibility</p:attrName>
                                        </p:attrNameLst>
                                      </p:cBhvr>
                                      <p:to>
                                        <p:strVal val="visible"/>
                                      </p:to>
                                    </p:set>
                                    <p:animEffect transition="in" filter="fade">
                                      <p:cBhvr>
                                        <p:cTn id="23" dur="750"/>
                                        <p:tgtEl>
                                          <p:spTgt spid="9">
                                            <p:txEl>
                                              <p:pRg st="4" end="4"/>
                                            </p:txEl>
                                          </p:spTgt>
                                        </p:tgtEl>
                                      </p:cBhvr>
                                    </p:animEffect>
                                  </p:childTnLst>
                                </p:cTn>
                              </p:par>
                            </p:childTnLst>
                          </p:cTn>
                        </p:par>
                        <p:par>
                          <p:cTn id="24" fill="hold">
                            <p:stCondLst>
                              <p:cond delay="5000"/>
                            </p:stCondLst>
                            <p:childTnLst>
                              <p:par>
                                <p:cTn id="25" presetID="10" presetClass="entr" presetSubtype="0" fill="hold" grpId="0" nodeType="afterEffect">
                                  <p:stCondLst>
                                    <p:cond delay="250"/>
                                  </p:stCondLst>
                                  <p:childTnLst>
                                    <p:set>
                                      <p:cBhvr>
                                        <p:cTn id="26" dur="1" fill="hold">
                                          <p:stCondLst>
                                            <p:cond delay="0"/>
                                          </p:stCondLst>
                                        </p:cTn>
                                        <p:tgtEl>
                                          <p:spTgt spid="9">
                                            <p:txEl>
                                              <p:pRg st="5" end="5"/>
                                            </p:txEl>
                                          </p:spTgt>
                                        </p:tgtEl>
                                        <p:attrNameLst>
                                          <p:attrName>style.visibility</p:attrName>
                                        </p:attrNameLst>
                                      </p:cBhvr>
                                      <p:to>
                                        <p:strVal val="visible"/>
                                      </p:to>
                                    </p:set>
                                    <p:animEffect transition="in" filter="fade">
                                      <p:cBhvr>
                                        <p:cTn id="27" dur="750"/>
                                        <p:tgtEl>
                                          <p:spTgt spid="9">
                                            <p:txEl>
                                              <p:pRg st="5" end="5"/>
                                            </p:txEl>
                                          </p:spTgt>
                                        </p:tgtEl>
                                      </p:cBhvr>
                                    </p:animEffect>
                                  </p:childTnLst>
                                </p:cTn>
                              </p:par>
                            </p:childTnLst>
                          </p:cTn>
                        </p:par>
                        <p:par>
                          <p:cTn id="28" fill="hold">
                            <p:stCondLst>
                              <p:cond delay="6000"/>
                            </p:stCondLst>
                            <p:childTnLst>
                              <p:par>
                                <p:cTn id="29" presetID="10" presetClass="entr" presetSubtype="0" fill="hold" nodeType="afterEffect">
                                  <p:stCondLst>
                                    <p:cond delay="75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Hexagone 3">
            <a:extLst>
              <a:ext uri="{FF2B5EF4-FFF2-40B4-BE49-F238E27FC236}">
                <a16:creationId xmlns:a16="http://schemas.microsoft.com/office/drawing/2014/main" id="{DDF66EEB-B92D-4088-E928-36B2E24154FD}"/>
              </a:ext>
            </a:extLst>
          </p:cNvPr>
          <p:cNvSpPr/>
          <p:nvPr/>
        </p:nvSpPr>
        <p:spPr>
          <a:xfrm>
            <a:off x="5557044" y="3809553"/>
            <a:ext cx="8832389" cy="4299844"/>
          </a:xfrm>
          <a:prstGeom prst="hexagon">
            <a:avLst>
              <a:gd name="adj" fmla="val 28717"/>
              <a:gd name="vf" fmla="val 115470"/>
            </a:avLst>
          </a:prstGeom>
          <a:noFill/>
          <a:ln w="76200" cap="rnd">
            <a:solidFill>
              <a:srgbClr val="FF0000"/>
            </a:solidFill>
          </a:ln>
        </p:spPr>
        <p:txBody>
          <a:bodyPr wrap="square" rtlCol="0" anchor="ctr">
            <a:spAutoFit/>
          </a:bodyPr>
          <a:lstStyle/>
          <a:p>
            <a:pPr marL="4672330" marR="5080" algn="just">
              <a:lnSpc>
                <a:spcPct val="104099"/>
              </a:lnSpc>
              <a:spcBef>
                <a:spcPts val="1019"/>
              </a:spcBef>
            </a:pPr>
            <a:endParaRPr lang="fr-FR" i="1" spc="-5" dirty="0">
              <a:latin typeface="Rubik" panose="00000500000000000000" pitchFamily="2" charset="-79"/>
              <a:cs typeface="Rubik" panose="00000500000000000000" pitchFamily="2" charset="-79"/>
            </a:endParaRPr>
          </a:p>
        </p:txBody>
      </p:sp>
      <p:sp>
        <p:nvSpPr>
          <p:cNvPr id="8" name="Rectangle 3"/>
          <p:cNvSpPr txBox="1">
            <a:spLocks noChangeArrowheads="1"/>
          </p:cNvSpPr>
          <p:nvPr/>
        </p:nvSpPr>
        <p:spPr>
          <a:xfrm>
            <a:off x="6830671" y="4130675"/>
            <a:ext cx="6444346" cy="3657600"/>
          </a:xfrm>
          <a:prstGeom prst="rect">
            <a:avLst/>
          </a:prstGeom>
        </p:spPr>
        <p:txBody>
          <a:bodyPr lIns="151838" tIns="75920" rIns="151838" bIns="75920"/>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lnSpc>
                <a:spcPct val="80000"/>
              </a:lnSpc>
              <a:defRPr/>
            </a:pPr>
            <a:endParaRPr lang="fr-FR" sz="3000" b="1" dirty="0">
              <a:solidFill>
                <a:schemeClr val="tx2"/>
              </a:solidFill>
              <a:latin typeface="Rubik" panose="00000500000000000000" pitchFamily="2" charset="-79"/>
              <a:cs typeface="Rubik" panose="00000500000000000000" pitchFamily="2" charset="-79"/>
            </a:endParaRPr>
          </a:p>
          <a:p>
            <a:pPr marL="0" indent="0" eaLnBrk="1" hangingPunct="1">
              <a:lnSpc>
                <a:spcPct val="80000"/>
              </a:lnSpc>
              <a:buNone/>
              <a:defRPr/>
            </a:pPr>
            <a:r>
              <a:rPr lang="fr-FR" sz="3600" b="1" dirty="0">
                <a:solidFill>
                  <a:srgbClr val="FF0000"/>
                </a:solidFill>
                <a:latin typeface="Rubik" panose="00000500000000000000" pitchFamily="2" charset="-79"/>
                <a:cs typeface="Rubik" panose="00000500000000000000" pitchFamily="2" charset="-79"/>
              </a:rPr>
              <a:t>NORMES DES MOTEURS 4T</a:t>
            </a:r>
          </a:p>
          <a:p>
            <a:pPr marL="0" indent="0" eaLnBrk="1" hangingPunct="1">
              <a:lnSpc>
                <a:spcPct val="80000"/>
              </a:lnSpc>
              <a:buNone/>
              <a:defRPr/>
            </a:pPr>
            <a:endParaRPr lang="fr-FR" sz="3000" b="1" dirty="0">
              <a:solidFill>
                <a:schemeClr val="tx2"/>
              </a:solidFill>
              <a:latin typeface="Rubik" panose="00000500000000000000" pitchFamily="2" charset="-79"/>
              <a:cs typeface="Rubik" panose="00000500000000000000" pitchFamily="2" charset="-79"/>
            </a:endParaRPr>
          </a:p>
          <a:p>
            <a:pPr eaLnBrk="1" hangingPunct="1">
              <a:lnSpc>
                <a:spcPct val="80000"/>
              </a:lnSpc>
              <a:buFont typeface="Arial" panose="020B0604020202020204" pitchFamily="34" charset="0"/>
              <a:buChar char="•"/>
              <a:defRPr/>
            </a:pPr>
            <a:r>
              <a:rPr lang="fr-FR" sz="3000" dirty="0">
                <a:latin typeface="Rubik" panose="00000500000000000000" pitchFamily="2" charset="-79"/>
                <a:cs typeface="Rubik" panose="00000500000000000000" pitchFamily="2" charset="-79"/>
              </a:rPr>
              <a:t>SAE</a:t>
            </a:r>
          </a:p>
          <a:p>
            <a:pPr eaLnBrk="1" hangingPunct="1">
              <a:lnSpc>
                <a:spcPct val="80000"/>
              </a:lnSpc>
              <a:buFont typeface="Arial" panose="020B0604020202020204" pitchFamily="34" charset="0"/>
              <a:buChar char="•"/>
              <a:defRPr/>
            </a:pPr>
            <a:r>
              <a:rPr lang="fr-FR" sz="3000" dirty="0">
                <a:latin typeface="Rubik" panose="00000500000000000000" pitchFamily="2" charset="-79"/>
                <a:cs typeface="Rubik" panose="00000500000000000000" pitchFamily="2" charset="-79"/>
              </a:rPr>
              <a:t>API</a:t>
            </a:r>
          </a:p>
          <a:p>
            <a:pPr eaLnBrk="1" hangingPunct="1">
              <a:lnSpc>
                <a:spcPct val="80000"/>
              </a:lnSpc>
              <a:buFont typeface="Arial" panose="020B0604020202020204" pitchFamily="34" charset="0"/>
              <a:buChar char="•"/>
              <a:defRPr/>
            </a:pPr>
            <a:r>
              <a:rPr lang="fr-FR" sz="3000" dirty="0">
                <a:latin typeface="Rubik" panose="00000500000000000000" pitchFamily="2" charset="-79"/>
                <a:cs typeface="Rubik" panose="00000500000000000000" pitchFamily="2" charset="-79"/>
              </a:rPr>
              <a:t>ACEA</a:t>
            </a:r>
          </a:p>
          <a:p>
            <a:pPr eaLnBrk="1" hangingPunct="1">
              <a:lnSpc>
                <a:spcPct val="80000"/>
              </a:lnSpc>
              <a:buFont typeface="Arial" panose="020B0604020202020204" pitchFamily="34" charset="0"/>
              <a:buChar char="•"/>
              <a:defRPr/>
            </a:pPr>
            <a:r>
              <a:rPr lang="fr-FR" sz="3000" dirty="0">
                <a:latin typeface="Rubik" panose="00000500000000000000" pitchFamily="2" charset="-79"/>
                <a:cs typeface="Rubik" panose="00000500000000000000" pitchFamily="2" charset="-79"/>
              </a:rPr>
              <a:t>NORMES CONSTRUCTEURS</a:t>
            </a:r>
            <a:endParaRPr lang="fr-FR" sz="3000" b="1" dirty="0">
              <a:solidFill>
                <a:schemeClr val="tx2"/>
              </a:solidFill>
              <a:latin typeface="Rubik" panose="00000500000000000000" pitchFamily="2" charset="-79"/>
              <a:cs typeface="Rubik" panose="00000500000000000000" pitchFamily="2" charset="-79"/>
            </a:endParaRPr>
          </a:p>
        </p:txBody>
      </p:sp>
      <p:pic>
        <p:nvPicPr>
          <p:cNvPr id="10" name="Graphique 9">
            <a:extLst>
              <a:ext uri="{FF2B5EF4-FFF2-40B4-BE49-F238E27FC236}">
                <a16:creationId xmlns:a16="http://schemas.microsoft.com/office/drawing/2014/main" id="{D791CB0B-412A-2641-BD64-4D687DF3973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6556" y="1463675"/>
            <a:ext cx="1264517" cy="1097047"/>
          </a:xfrm>
          <a:prstGeom prst="rect">
            <a:avLst/>
          </a:prstGeom>
        </p:spPr>
      </p:pic>
      <p:sp>
        <p:nvSpPr>
          <p:cNvPr id="11" name="Rectangle 10">
            <a:extLst>
              <a:ext uri="{FF2B5EF4-FFF2-40B4-BE49-F238E27FC236}">
                <a16:creationId xmlns:a16="http://schemas.microsoft.com/office/drawing/2014/main" id="{93F6C123-3786-F44A-A816-C1CACDC01F13}"/>
              </a:ext>
            </a:extLst>
          </p:cNvPr>
          <p:cNvSpPr/>
          <p:nvPr/>
        </p:nvSpPr>
        <p:spPr>
          <a:xfrm>
            <a:off x="974153" y="1658258"/>
            <a:ext cx="99930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LA RÉGLEMENTATION</a:t>
            </a:r>
            <a:endParaRPr lang="fr-FR" sz="2400" dirty="0">
              <a:solidFill>
                <a:srgbClr val="E41B13"/>
              </a:solidFill>
              <a:latin typeface="Rubik" panose="00000500000000000000" pitchFamily="2" charset="-79"/>
              <a:cs typeface="Rubik" panose="00000500000000000000" pitchFamily="2" charset="-79"/>
            </a:endParaRPr>
          </a:p>
        </p:txBody>
      </p:sp>
    </p:spTree>
    <p:extLst>
      <p:ext uri="{BB962C8B-B14F-4D97-AF65-F5344CB8AC3E}">
        <p14:creationId xmlns:p14="http://schemas.microsoft.com/office/powerpoint/2010/main" val="602803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750" fill="hold"/>
                                        <p:tgtEl>
                                          <p:spTgt spid="4"/>
                                        </p:tgtEl>
                                        <p:attrNameLst>
                                          <p:attrName>ppt_w</p:attrName>
                                        </p:attrNameLst>
                                      </p:cBhvr>
                                      <p:tavLst>
                                        <p:tav tm="0">
                                          <p:val>
                                            <p:fltVal val="0"/>
                                          </p:val>
                                        </p:tav>
                                        <p:tav tm="100000">
                                          <p:val>
                                            <p:strVal val="#ppt_w"/>
                                          </p:val>
                                        </p:tav>
                                      </p:tavLst>
                                    </p:anim>
                                    <p:anim calcmode="lin" valueType="num">
                                      <p:cBhvr>
                                        <p:cTn id="8" dur="750" fill="hold"/>
                                        <p:tgtEl>
                                          <p:spTgt spid="4"/>
                                        </p:tgtEl>
                                        <p:attrNameLst>
                                          <p:attrName>ppt_h</p:attrName>
                                        </p:attrNameLst>
                                      </p:cBhvr>
                                      <p:tavLst>
                                        <p:tav tm="0">
                                          <p:val>
                                            <p:fltVal val="0"/>
                                          </p:val>
                                        </p:tav>
                                        <p:tav tm="100000">
                                          <p:val>
                                            <p:strVal val="#ppt_h"/>
                                          </p:val>
                                        </p:tav>
                                      </p:tavLst>
                                    </p:anim>
                                    <p:animEffect transition="in" filter="fade">
                                      <p:cBhvr>
                                        <p:cTn id="9" dur="750"/>
                                        <p:tgtEl>
                                          <p:spTgt spid="4"/>
                                        </p:tgtEl>
                                      </p:cBhvr>
                                    </p:animEffect>
                                  </p:childTnLst>
                                </p:cTn>
                              </p:par>
                            </p:childTnLst>
                          </p:cTn>
                        </p:par>
                        <p:par>
                          <p:cTn id="10" fill="hold">
                            <p:stCondLst>
                              <p:cond delay="750"/>
                            </p:stCondLst>
                            <p:childTnLst>
                              <p:par>
                                <p:cTn id="11" presetID="10" presetClass="entr" presetSubtype="0" fill="hold" grpId="0" nodeType="afterEffect">
                                  <p:stCondLst>
                                    <p:cond delay="50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Hexagone 2">
            <a:extLst>
              <a:ext uri="{FF2B5EF4-FFF2-40B4-BE49-F238E27FC236}">
                <a16:creationId xmlns:a16="http://schemas.microsoft.com/office/drawing/2014/main" id="{02C2C59D-9F7D-1A78-61F3-5BFC2374D92E}"/>
              </a:ext>
            </a:extLst>
          </p:cNvPr>
          <p:cNvSpPr/>
          <p:nvPr/>
        </p:nvSpPr>
        <p:spPr>
          <a:xfrm>
            <a:off x="3056637" y="6035675"/>
            <a:ext cx="7758777" cy="4299844"/>
          </a:xfrm>
          <a:prstGeom prst="hexagon">
            <a:avLst>
              <a:gd name="adj" fmla="val 28717"/>
              <a:gd name="vf" fmla="val 115470"/>
            </a:avLst>
          </a:prstGeom>
          <a:noFill/>
          <a:ln w="76200" cap="rnd">
            <a:solidFill>
              <a:srgbClr val="FF0000"/>
            </a:solidFill>
          </a:ln>
        </p:spPr>
        <p:txBody>
          <a:bodyPr wrap="square" rtlCol="0" anchor="ctr">
            <a:spAutoFit/>
          </a:bodyPr>
          <a:lstStyle/>
          <a:p>
            <a:pPr marL="4672330" marR="5080" algn="just">
              <a:lnSpc>
                <a:spcPct val="104099"/>
              </a:lnSpc>
              <a:spcBef>
                <a:spcPts val="1019"/>
              </a:spcBef>
            </a:pPr>
            <a:endParaRPr lang="fr-FR" i="1" spc="-5" dirty="0">
              <a:latin typeface="Rubik" panose="00000500000000000000" pitchFamily="2" charset="-79"/>
              <a:cs typeface="Rubik" panose="00000500000000000000" pitchFamily="2" charset="-79"/>
            </a:endParaRPr>
          </a:p>
        </p:txBody>
      </p:sp>
      <p:sp>
        <p:nvSpPr>
          <p:cNvPr id="10" name="Rectangle 3"/>
          <p:cNvSpPr txBox="1">
            <a:spLocks noChangeArrowheads="1"/>
          </p:cNvSpPr>
          <p:nvPr/>
        </p:nvSpPr>
        <p:spPr>
          <a:xfrm>
            <a:off x="968597" y="2524762"/>
            <a:ext cx="9675654" cy="3015825"/>
          </a:xfrm>
          <a:prstGeom prst="rect">
            <a:avLst/>
          </a:prstGeom>
        </p:spPr>
        <p:txBody>
          <a:bodyPr lIns="151838" tIns="75920" rIns="151838" bIns="75920"/>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lnSpc>
                <a:spcPct val="150000"/>
              </a:lnSpc>
              <a:buNone/>
              <a:defRPr/>
            </a:pPr>
            <a:r>
              <a:rPr lang="fr-FR" sz="2800" b="1" dirty="0">
                <a:solidFill>
                  <a:srgbClr val="FF0000"/>
                </a:solidFill>
                <a:latin typeface="Rubik" panose="00000500000000000000" pitchFamily="2" charset="-79"/>
                <a:cs typeface="Rubik" panose="00000500000000000000" pitchFamily="2" charset="-79"/>
              </a:rPr>
              <a:t>S</a:t>
            </a:r>
            <a:r>
              <a:rPr lang="fr-FR" sz="2800" b="1" dirty="0">
                <a:latin typeface="Rubik" panose="00000500000000000000" pitchFamily="2" charset="-79"/>
                <a:cs typeface="Rubik" panose="00000500000000000000" pitchFamily="2" charset="-79"/>
              </a:rPr>
              <a:t>ociety of </a:t>
            </a:r>
            <a:r>
              <a:rPr lang="fr-FR" sz="2800" b="1" dirty="0">
                <a:solidFill>
                  <a:srgbClr val="FF0000"/>
                </a:solidFill>
                <a:latin typeface="Rubik" panose="00000500000000000000" pitchFamily="2" charset="-79"/>
                <a:cs typeface="Rubik" panose="00000500000000000000" pitchFamily="2" charset="-79"/>
              </a:rPr>
              <a:t>A</a:t>
            </a:r>
            <a:r>
              <a:rPr lang="fr-FR" sz="2800" b="1" dirty="0">
                <a:latin typeface="Rubik" panose="00000500000000000000" pitchFamily="2" charset="-79"/>
                <a:cs typeface="Rubik" panose="00000500000000000000" pitchFamily="2" charset="-79"/>
              </a:rPr>
              <a:t>utomotive </a:t>
            </a:r>
            <a:r>
              <a:rPr lang="fr-FR" sz="2800" b="1" dirty="0" err="1">
                <a:solidFill>
                  <a:srgbClr val="FF0000"/>
                </a:solidFill>
                <a:latin typeface="Rubik" panose="00000500000000000000" pitchFamily="2" charset="-79"/>
                <a:cs typeface="Rubik" panose="00000500000000000000" pitchFamily="2" charset="-79"/>
              </a:rPr>
              <a:t>E</a:t>
            </a:r>
            <a:r>
              <a:rPr lang="fr-FR" sz="2800" b="1" dirty="0" err="1">
                <a:latin typeface="Rubik" panose="00000500000000000000" pitchFamily="2" charset="-79"/>
                <a:cs typeface="Rubik" panose="00000500000000000000" pitchFamily="2" charset="-79"/>
              </a:rPr>
              <a:t>ngineers</a:t>
            </a:r>
            <a:endParaRPr lang="fr-FR" sz="2800" b="1" dirty="0">
              <a:latin typeface="Rubik" panose="00000500000000000000" pitchFamily="2" charset="-79"/>
              <a:cs typeface="Rubik" panose="00000500000000000000" pitchFamily="2" charset="-79"/>
            </a:endParaRPr>
          </a:p>
          <a:p>
            <a:pPr>
              <a:lnSpc>
                <a:spcPct val="150000"/>
              </a:lnSpc>
              <a:buFont typeface="Wingdings" panose="05000000000000000000" pitchFamily="2" charset="2"/>
              <a:buChar char="è"/>
              <a:defRPr/>
            </a:pPr>
            <a:r>
              <a:rPr lang="fr-FR" sz="1800" dirty="0">
                <a:latin typeface="Rubik" panose="00000500000000000000" pitchFamily="2" charset="-79"/>
                <a:cs typeface="Rubik" panose="00000500000000000000" pitchFamily="2" charset="-79"/>
              </a:rPr>
              <a:t> Basée </a:t>
            </a:r>
            <a:r>
              <a:rPr lang="fr-FR" sz="2000" dirty="0">
                <a:latin typeface="Rubik" panose="00000500000000000000" pitchFamily="2" charset="-79"/>
                <a:cs typeface="Rubik" panose="00000500000000000000" pitchFamily="2" charset="-79"/>
              </a:rPr>
              <a:t>uniquement sur la </a:t>
            </a:r>
            <a:r>
              <a:rPr lang="fr-FR" sz="2000" u="sng" dirty="0">
                <a:solidFill>
                  <a:srgbClr val="FF0000"/>
                </a:solidFill>
                <a:latin typeface="Rubik" panose="00000500000000000000" pitchFamily="2" charset="-79"/>
                <a:cs typeface="Rubik" panose="00000500000000000000" pitchFamily="2" charset="-79"/>
              </a:rPr>
              <a:t>viscosité</a:t>
            </a:r>
          </a:p>
          <a:p>
            <a:pPr marL="742950" lvl="1" indent="-285750">
              <a:lnSpc>
                <a:spcPct val="150000"/>
              </a:lnSpc>
              <a:buFont typeface="Arial" panose="020B0604020202020204" pitchFamily="34" charset="0"/>
              <a:buChar char="•"/>
              <a:defRPr/>
            </a:pPr>
            <a:r>
              <a:rPr lang="fr-FR" sz="2000" dirty="0">
                <a:latin typeface="Rubik" panose="00000500000000000000" pitchFamily="2" charset="-79"/>
                <a:cs typeface="Rubik" panose="00000500000000000000" pitchFamily="2" charset="-79"/>
              </a:rPr>
              <a:t>Un nombre précède un W (Grade à froid) </a:t>
            </a:r>
          </a:p>
          <a:p>
            <a:pPr marL="742950" lvl="1" indent="-285750">
              <a:lnSpc>
                <a:spcPct val="150000"/>
              </a:lnSpc>
              <a:buFont typeface="Arial" panose="020B0604020202020204" pitchFamily="34" charset="0"/>
              <a:buChar char="•"/>
              <a:defRPr/>
            </a:pPr>
            <a:r>
              <a:rPr lang="fr-FR" sz="2000" dirty="0">
                <a:latin typeface="Rubik" panose="00000500000000000000" pitchFamily="2" charset="-79"/>
                <a:cs typeface="Rubik" panose="00000500000000000000" pitchFamily="2" charset="-79"/>
              </a:rPr>
              <a:t>Un nombre suit un W (Grade à chaud)</a:t>
            </a:r>
          </a:p>
          <a:p>
            <a:pPr marL="742950" lvl="1" indent="-285750">
              <a:lnSpc>
                <a:spcPct val="150000"/>
              </a:lnSpc>
              <a:buFont typeface="Arial" panose="020B0604020202020204" pitchFamily="34" charset="0"/>
              <a:buChar char="•"/>
              <a:defRPr/>
            </a:pPr>
            <a:r>
              <a:rPr lang="fr-FR" sz="2000" dirty="0">
                <a:latin typeface="Rubik" panose="00000500000000000000" pitchFamily="2" charset="-79"/>
                <a:cs typeface="Rubik" panose="00000500000000000000" pitchFamily="2" charset="-79"/>
              </a:rPr>
              <a:t>Un lubrifiant peut répondre aux exigences à chaud et à froid (Multigrade)</a:t>
            </a:r>
          </a:p>
        </p:txBody>
      </p:sp>
      <p:pic>
        <p:nvPicPr>
          <p:cNvPr id="19" name="Graphique 18">
            <a:extLst>
              <a:ext uri="{FF2B5EF4-FFF2-40B4-BE49-F238E27FC236}">
                <a16:creationId xmlns:a16="http://schemas.microsoft.com/office/drawing/2014/main" id="{11D41EB4-57BB-0142-9B26-E2D68E48FA3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6556" y="1463675"/>
            <a:ext cx="1264517" cy="1097047"/>
          </a:xfrm>
          <a:prstGeom prst="rect">
            <a:avLst/>
          </a:prstGeom>
        </p:spPr>
      </p:pic>
      <p:sp>
        <p:nvSpPr>
          <p:cNvPr id="20" name="Rectangle 19">
            <a:extLst>
              <a:ext uri="{FF2B5EF4-FFF2-40B4-BE49-F238E27FC236}">
                <a16:creationId xmlns:a16="http://schemas.microsoft.com/office/drawing/2014/main" id="{FE07B621-B683-1A46-AF0F-814E88E4B743}"/>
              </a:ext>
            </a:extLst>
          </p:cNvPr>
          <p:cNvSpPr/>
          <p:nvPr/>
        </p:nvSpPr>
        <p:spPr>
          <a:xfrm>
            <a:off x="974153" y="1658258"/>
            <a:ext cx="99930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CLASSIFICATION SAE</a:t>
            </a:r>
            <a:endParaRPr lang="fr-FR" sz="2400" dirty="0">
              <a:solidFill>
                <a:srgbClr val="E41B13"/>
              </a:solidFill>
              <a:latin typeface="Rubik" panose="00000500000000000000" pitchFamily="2" charset="-79"/>
              <a:cs typeface="Rubik" panose="00000500000000000000" pitchFamily="2" charset="-79"/>
            </a:endParaRPr>
          </a:p>
        </p:txBody>
      </p:sp>
      <p:pic>
        <p:nvPicPr>
          <p:cNvPr id="21" name="Image 20">
            <a:extLst>
              <a:ext uri="{FF2B5EF4-FFF2-40B4-BE49-F238E27FC236}">
                <a16:creationId xmlns:a16="http://schemas.microsoft.com/office/drawing/2014/main" id="{476FC2D2-7725-C34D-B69A-120768AA83F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0939917" y="2083411"/>
            <a:ext cx="7992693" cy="7992693"/>
          </a:xfrm>
          <a:prstGeom prst="rect">
            <a:avLst/>
          </a:prstGeom>
        </p:spPr>
      </p:pic>
      <p:grpSp>
        <p:nvGrpSpPr>
          <p:cNvPr id="2" name="Groupe 1">
            <a:extLst>
              <a:ext uri="{FF2B5EF4-FFF2-40B4-BE49-F238E27FC236}">
                <a16:creationId xmlns:a16="http://schemas.microsoft.com/office/drawing/2014/main" id="{4C7719D9-705C-5A0B-347D-320C0D632B39}"/>
              </a:ext>
            </a:extLst>
          </p:cNvPr>
          <p:cNvGrpSpPr/>
          <p:nvPr/>
        </p:nvGrpSpPr>
        <p:grpSpPr>
          <a:xfrm>
            <a:off x="2930582" y="6282177"/>
            <a:ext cx="7989265" cy="3806840"/>
            <a:chOff x="2930582" y="6282177"/>
            <a:chExt cx="7989265" cy="3806840"/>
          </a:xfrm>
        </p:grpSpPr>
        <p:sp>
          <p:nvSpPr>
            <p:cNvPr id="13" name="Rectangle 3"/>
            <p:cNvSpPr txBox="1">
              <a:spLocks noChangeArrowheads="1"/>
            </p:cNvSpPr>
            <p:nvPr/>
          </p:nvSpPr>
          <p:spPr>
            <a:xfrm>
              <a:off x="2930582" y="6282177"/>
              <a:ext cx="7989265" cy="3806840"/>
            </a:xfrm>
            <a:prstGeom prst="rect">
              <a:avLst/>
            </a:prstGeom>
          </p:spPr>
          <p:txBody>
            <a:bodyPr lIns="151838" tIns="75920" rIns="151838" bIns="75920"/>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1" hangingPunct="1">
                <a:buNone/>
                <a:defRPr/>
              </a:pPr>
              <a:r>
                <a:rPr lang="fr-FR" sz="2800" b="1" dirty="0">
                  <a:solidFill>
                    <a:srgbClr val="FF0000"/>
                  </a:solidFill>
                  <a:latin typeface="Rubik" panose="00000500000000000000" pitchFamily="2" charset="-79"/>
                  <a:cs typeface="Rubik" panose="00000500000000000000" pitchFamily="2" charset="-79"/>
                </a:rPr>
                <a:t>Grades à froid :</a:t>
              </a:r>
            </a:p>
            <a:p>
              <a:pPr marL="0" indent="0" algn="ctr" eaLnBrk="1" hangingPunct="1">
                <a:buNone/>
                <a:defRPr/>
              </a:pPr>
              <a:r>
                <a:rPr lang="fr-FR" sz="2400" b="1" dirty="0">
                  <a:latin typeface="Rubik" panose="00000500000000000000" pitchFamily="2" charset="-79"/>
                  <a:cs typeface="Rubik" panose="00000500000000000000" pitchFamily="2" charset="-79"/>
                </a:rPr>
                <a:t>0, 5, 10, 15, 20 ou 25 </a:t>
              </a:r>
              <a:r>
                <a:rPr lang="fr-FR" sz="1600" dirty="0">
                  <a:latin typeface="Rubik" panose="00000500000000000000" pitchFamily="2" charset="-79"/>
                  <a:cs typeface="Rubik" panose="00000500000000000000" pitchFamily="2" charset="-79"/>
                </a:rPr>
                <a:t>(précédant le W)</a:t>
              </a:r>
            </a:p>
            <a:p>
              <a:pPr marL="0" indent="0" algn="ctr" eaLnBrk="1" hangingPunct="1">
                <a:buNone/>
                <a:defRPr/>
              </a:pPr>
              <a:endParaRPr lang="fr-FR" sz="2000" dirty="0">
                <a:latin typeface="Rubik" panose="00000500000000000000" pitchFamily="2" charset="-79"/>
                <a:cs typeface="Rubik" panose="00000500000000000000" pitchFamily="2" charset="-79"/>
              </a:endParaRPr>
            </a:p>
            <a:p>
              <a:pPr marL="0" indent="0" algn="ctr" eaLnBrk="1" hangingPunct="1">
                <a:buNone/>
                <a:defRPr/>
              </a:pPr>
              <a:r>
                <a:rPr lang="fr-FR" sz="1800" dirty="0">
                  <a:latin typeface="Rubik" panose="00000500000000000000" pitchFamily="2" charset="-79"/>
                  <a:cs typeface="Rubik" panose="00000500000000000000" pitchFamily="2" charset="-79"/>
                </a:rPr>
                <a:t>De + en + fluide à basse température</a:t>
              </a:r>
            </a:p>
            <a:p>
              <a:pPr marL="0" indent="0" algn="ctr" eaLnBrk="1" hangingPunct="1">
                <a:buNone/>
                <a:defRPr/>
              </a:pPr>
              <a:endParaRPr lang="fr-FR" sz="2000" dirty="0">
                <a:latin typeface="Rubik" panose="00000500000000000000" pitchFamily="2" charset="-79"/>
                <a:cs typeface="Rubik" panose="00000500000000000000" pitchFamily="2" charset="-79"/>
              </a:endParaRPr>
            </a:p>
            <a:p>
              <a:pPr marL="0" indent="0" algn="ctr" eaLnBrk="1" hangingPunct="1">
                <a:buNone/>
                <a:defRPr/>
              </a:pPr>
              <a:r>
                <a:rPr lang="fr-FR" sz="2800" b="1" dirty="0">
                  <a:solidFill>
                    <a:srgbClr val="FF0000"/>
                  </a:solidFill>
                  <a:latin typeface="Rubik" panose="00000500000000000000" pitchFamily="2" charset="-79"/>
                  <a:cs typeface="Rubik" panose="00000500000000000000" pitchFamily="2" charset="-79"/>
                </a:rPr>
                <a:t>Grades à chaud :</a:t>
              </a:r>
            </a:p>
            <a:p>
              <a:pPr marL="0" indent="0" algn="ctr" eaLnBrk="1" hangingPunct="1">
                <a:buNone/>
                <a:defRPr/>
              </a:pPr>
              <a:r>
                <a:rPr lang="fr-FR" sz="2400" b="1" dirty="0">
                  <a:latin typeface="Rubik" panose="00000500000000000000" pitchFamily="2" charset="-79"/>
                  <a:cs typeface="Rubik" panose="00000500000000000000" pitchFamily="2" charset="-79"/>
                </a:rPr>
                <a:t>20, 30, 40, 50 ou 60</a:t>
              </a:r>
            </a:p>
            <a:p>
              <a:pPr marL="0" indent="0" algn="ctr" eaLnBrk="1" hangingPunct="1">
                <a:buNone/>
                <a:defRPr/>
              </a:pPr>
              <a:endParaRPr lang="fr-FR" sz="2000" dirty="0">
                <a:latin typeface="Rubik" panose="00000500000000000000" pitchFamily="2" charset="-79"/>
                <a:cs typeface="Rubik" panose="00000500000000000000" pitchFamily="2" charset="-79"/>
              </a:endParaRPr>
            </a:p>
            <a:p>
              <a:pPr marL="0" indent="0" algn="ctr" eaLnBrk="1" hangingPunct="1">
                <a:buNone/>
                <a:defRPr/>
              </a:pPr>
              <a:r>
                <a:rPr lang="fr-FR" sz="1800" dirty="0">
                  <a:latin typeface="Rubik" panose="00000500000000000000" pitchFamily="2" charset="-79"/>
                  <a:cs typeface="Rubik" panose="00000500000000000000" pitchFamily="2" charset="-79"/>
                </a:rPr>
                <a:t>De + en + visqueux à haute température </a:t>
              </a:r>
            </a:p>
          </p:txBody>
        </p:sp>
        <p:sp>
          <p:nvSpPr>
            <p:cNvPr id="14" name="Flèche gauche 6"/>
            <p:cNvSpPr/>
            <p:nvPr/>
          </p:nvSpPr>
          <p:spPr>
            <a:xfrm>
              <a:off x="4954826" y="7315428"/>
              <a:ext cx="3962401" cy="249221"/>
            </a:xfrm>
            <a:prstGeom prst="leftArrow">
              <a:avLst>
                <a:gd name="adj1" fmla="val 39565"/>
                <a:gd name="adj2" fmla="val 120806"/>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fr-FR" sz="2968">
                <a:solidFill>
                  <a:srgbClr val="1F497D"/>
                </a:solidFill>
                <a:latin typeface="Gill Sans"/>
                <a:cs typeface="Gill Sans"/>
              </a:endParaRPr>
            </a:p>
          </p:txBody>
        </p:sp>
        <p:sp>
          <p:nvSpPr>
            <p:cNvPr id="4" name="Flèche gauche 6">
              <a:extLst>
                <a:ext uri="{FF2B5EF4-FFF2-40B4-BE49-F238E27FC236}">
                  <a16:creationId xmlns:a16="http://schemas.microsoft.com/office/drawing/2014/main" id="{CCCAE3BB-7898-BFAB-88DE-1068188ED80B}"/>
                </a:ext>
              </a:extLst>
            </p:cNvPr>
            <p:cNvSpPr/>
            <p:nvPr/>
          </p:nvSpPr>
          <p:spPr>
            <a:xfrm rot="10800000">
              <a:off x="4802427" y="9252697"/>
              <a:ext cx="4267199" cy="249220"/>
            </a:xfrm>
            <a:prstGeom prst="leftArrow">
              <a:avLst>
                <a:gd name="adj1" fmla="val 39565"/>
                <a:gd name="adj2" fmla="val 120806"/>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fr-FR" sz="2968">
                <a:solidFill>
                  <a:srgbClr val="1F497D"/>
                </a:solidFill>
                <a:latin typeface="Gill Sans"/>
                <a:cs typeface="Gill Sans"/>
              </a:endParaRPr>
            </a:p>
          </p:txBody>
        </p:sp>
      </p:grpSp>
    </p:spTree>
    <p:extLst>
      <p:ext uri="{BB962C8B-B14F-4D97-AF65-F5344CB8AC3E}">
        <p14:creationId xmlns:p14="http://schemas.microsoft.com/office/powerpoint/2010/main" val="1921936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1000"/>
                                        <p:tgtEl>
                                          <p:spTgt spid="21"/>
                                        </p:tgtEl>
                                      </p:cBhvr>
                                    </p:animEffect>
                                    <p:anim calcmode="lin" valueType="num">
                                      <p:cBhvr>
                                        <p:cTn id="8" dur="1000" fill="hold"/>
                                        <p:tgtEl>
                                          <p:spTgt spid="21"/>
                                        </p:tgtEl>
                                        <p:attrNameLst>
                                          <p:attrName>ppt_x</p:attrName>
                                        </p:attrNameLst>
                                      </p:cBhvr>
                                      <p:tavLst>
                                        <p:tav tm="0">
                                          <p:val>
                                            <p:strVal val="#ppt_x"/>
                                          </p:val>
                                        </p:tav>
                                        <p:tav tm="100000">
                                          <p:val>
                                            <p:strVal val="#ppt_x"/>
                                          </p:val>
                                        </p:tav>
                                      </p:tavLst>
                                    </p:anim>
                                    <p:anim calcmode="lin" valueType="num">
                                      <p:cBhvr>
                                        <p:cTn id="9" dur="1000" fill="hold"/>
                                        <p:tgtEl>
                                          <p:spTgt spid="21"/>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250"/>
                                  </p:stCondLst>
                                  <p:childTnLst>
                                    <p:set>
                                      <p:cBhvr>
                                        <p:cTn id="12" dur="1" fill="hold">
                                          <p:stCondLst>
                                            <p:cond delay="0"/>
                                          </p:stCondLst>
                                        </p:cTn>
                                        <p:tgtEl>
                                          <p:spTgt spid="10">
                                            <p:txEl>
                                              <p:pRg st="0" end="0"/>
                                            </p:txEl>
                                          </p:spTgt>
                                        </p:tgtEl>
                                        <p:attrNameLst>
                                          <p:attrName>style.visibility</p:attrName>
                                        </p:attrNameLst>
                                      </p:cBhvr>
                                      <p:to>
                                        <p:strVal val="visible"/>
                                      </p:to>
                                    </p:set>
                                    <p:animEffect transition="in" filter="fade">
                                      <p:cBhvr>
                                        <p:cTn id="13" dur="750"/>
                                        <p:tgtEl>
                                          <p:spTgt spid="10">
                                            <p:txEl>
                                              <p:pRg st="0" end="0"/>
                                            </p:txEl>
                                          </p:spTgt>
                                        </p:tgtEl>
                                      </p:cBhvr>
                                    </p:animEffect>
                                  </p:childTnLst>
                                </p:cTn>
                              </p:par>
                            </p:childTnLst>
                          </p:cTn>
                        </p:par>
                        <p:par>
                          <p:cTn id="14" fill="hold">
                            <p:stCondLst>
                              <p:cond delay="2000"/>
                            </p:stCondLst>
                            <p:childTnLst>
                              <p:par>
                                <p:cTn id="15" presetID="10" presetClass="entr" presetSubtype="0" fill="hold" grpId="0" nodeType="afterEffect">
                                  <p:stCondLst>
                                    <p:cond delay="250"/>
                                  </p:stCondLst>
                                  <p:childTnLst>
                                    <p:set>
                                      <p:cBhvr>
                                        <p:cTn id="16" dur="1" fill="hold">
                                          <p:stCondLst>
                                            <p:cond delay="0"/>
                                          </p:stCondLst>
                                        </p:cTn>
                                        <p:tgtEl>
                                          <p:spTgt spid="10">
                                            <p:txEl>
                                              <p:pRg st="1" end="1"/>
                                            </p:txEl>
                                          </p:spTgt>
                                        </p:tgtEl>
                                        <p:attrNameLst>
                                          <p:attrName>style.visibility</p:attrName>
                                        </p:attrNameLst>
                                      </p:cBhvr>
                                      <p:to>
                                        <p:strVal val="visible"/>
                                      </p:to>
                                    </p:set>
                                    <p:animEffect transition="in" filter="fade">
                                      <p:cBhvr>
                                        <p:cTn id="17" dur="750"/>
                                        <p:tgtEl>
                                          <p:spTgt spid="10">
                                            <p:txEl>
                                              <p:pRg st="1" end="1"/>
                                            </p:txEl>
                                          </p:spTgt>
                                        </p:tgtEl>
                                      </p:cBhvr>
                                    </p:animEffect>
                                  </p:childTnLst>
                                </p:cTn>
                              </p:par>
                            </p:childTnLst>
                          </p:cTn>
                        </p:par>
                        <p:par>
                          <p:cTn id="18" fill="hold">
                            <p:stCondLst>
                              <p:cond delay="3000"/>
                            </p:stCondLst>
                            <p:childTnLst>
                              <p:par>
                                <p:cTn id="19" presetID="10" presetClass="entr" presetSubtype="0" fill="hold" grpId="0" nodeType="afterEffect">
                                  <p:stCondLst>
                                    <p:cond delay="250"/>
                                  </p:stCondLst>
                                  <p:childTnLst>
                                    <p:set>
                                      <p:cBhvr>
                                        <p:cTn id="20" dur="1" fill="hold">
                                          <p:stCondLst>
                                            <p:cond delay="0"/>
                                          </p:stCondLst>
                                        </p:cTn>
                                        <p:tgtEl>
                                          <p:spTgt spid="10">
                                            <p:txEl>
                                              <p:pRg st="2" end="2"/>
                                            </p:txEl>
                                          </p:spTgt>
                                        </p:tgtEl>
                                        <p:attrNameLst>
                                          <p:attrName>style.visibility</p:attrName>
                                        </p:attrNameLst>
                                      </p:cBhvr>
                                      <p:to>
                                        <p:strVal val="visible"/>
                                      </p:to>
                                    </p:set>
                                    <p:animEffect transition="in" filter="fade">
                                      <p:cBhvr>
                                        <p:cTn id="21" dur="750"/>
                                        <p:tgtEl>
                                          <p:spTgt spid="10">
                                            <p:txEl>
                                              <p:pRg st="2" end="2"/>
                                            </p:txEl>
                                          </p:spTgt>
                                        </p:tgtEl>
                                      </p:cBhvr>
                                    </p:animEffect>
                                  </p:childTnLst>
                                </p:cTn>
                              </p:par>
                            </p:childTnLst>
                          </p:cTn>
                        </p:par>
                        <p:par>
                          <p:cTn id="22" fill="hold">
                            <p:stCondLst>
                              <p:cond delay="4000"/>
                            </p:stCondLst>
                            <p:childTnLst>
                              <p:par>
                                <p:cTn id="23" presetID="10" presetClass="entr" presetSubtype="0" fill="hold" grpId="0" nodeType="afterEffect">
                                  <p:stCondLst>
                                    <p:cond delay="250"/>
                                  </p:stCondLst>
                                  <p:childTnLst>
                                    <p:set>
                                      <p:cBhvr>
                                        <p:cTn id="24" dur="1" fill="hold">
                                          <p:stCondLst>
                                            <p:cond delay="0"/>
                                          </p:stCondLst>
                                        </p:cTn>
                                        <p:tgtEl>
                                          <p:spTgt spid="10">
                                            <p:txEl>
                                              <p:pRg st="3" end="3"/>
                                            </p:txEl>
                                          </p:spTgt>
                                        </p:tgtEl>
                                        <p:attrNameLst>
                                          <p:attrName>style.visibility</p:attrName>
                                        </p:attrNameLst>
                                      </p:cBhvr>
                                      <p:to>
                                        <p:strVal val="visible"/>
                                      </p:to>
                                    </p:set>
                                    <p:animEffect transition="in" filter="fade">
                                      <p:cBhvr>
                                        <p:cTn id="25" dur="750"/>
                                        <p:tgtEl>
                                          <p:spTgt spid="10">
                                            <p:txEl>
                                              <p:pRg st="3" end="3"/>
                                            </p:txEl>
                                          </p:spTgt>
                                        </p:tgtEl>
                                      </p:cBhvr>
                                    </p:animEffect>
                                  </p:childTnLst>
                                </p:cTn>
                              </p:par>
                            </p:childTnLst>
                          </p:cTn>
                        </p:par>
                        <p:par>
                          <p:cTn id="26" fill="hold">
                            <p:stCondLst>
                              <p:cond delay="5000"/>
                            </p:stCondLst>
                            <p:childTnLst>
                              <p:par>
                                <p:cTn id="27" presetID="10" presetClass="entr" presetSubtype="0" fill="hold" grpId="0" nodeType="afterEffect">
                                  <p:stCondLst>
                                    <p:cond delay="250"/>
                                  </p:stCondLst>
                                  <p:childTnLst>
                                    <p:set>
                                      <p:cBhvr>
                                        <p:cTn id="28" dur="1" fill="hold">
                                          <p:stCondLst>
                                            <p:cond delay="0"/>
                                          </p:stCondLst>
                                        </p:cTn>
                                        <p:tgtEl>
                                          <p:spTgt spid="10">
                                            <p:txEl>
                                              <p:pRg st="4" end="4"/>
                                            </p:txEl>
                                          </p:spTgt>
                                        </p:tgtEl>
                                        <p:attrNameLst>
                                          <p:attrName>style.visibility</p:attrName>
                                        </p:attrNameLst>
                                      </p:cBhvr>
                                      <p:to>
                                        <p:strVal val="visible"/>
                                      </p:to>
                                    </p:set>
                                    <p:animEffect transition="in" filter="fade">
                                      <p:cBhvr>
                                        <p:cTn id="29" dur="750"/>
                                        <p:tgtEl>
                                          <p:spTgt spid="10">
                                            <p:txEl>
                                              <p:pRg st="4" end="4"/>
                                            </p:txEl>
                                          </p:spTgt>
                                        </p:tgtEl>
                                      </p:cBhvr>
                                    </p:animEffect>
                                  </p:childTnLst>
                                </p:cTn>
                              </p:par>
                            </p:childTnLst>
                          </p:cTn>
                        </p:par>
                        <p:par>
                          <p:cTn id="30" fill="hold">
                            <p:stCondLst>
                              <p:cond delay="6000"/>
                            </p:stCondLst>
                            <p:childTnLst>
                              <p:par>
                                <p:cTn id="31" presetID="53" presetClass="entr" presetSubtype="16" fill="hold" grpId="0" nodeType="afterEffect">
                                  <p:stCondLst>
                                    <p:cond delay="0"/>
                                  </p:stCondLst>
                                  <p:childTnLst>
                                    <p:set>
                                      <p:cBhvr>
                                        <p:cTn id="32" dur="1" fill="hold">
                                          <p:stCondLst>
                                            <p:cond delay="0"/>
                                          </p:stCondLst>
                                        </p:cTn>
                                        <p:tgtEl>
                                          <p:spTgt spid="3"/>
                                        </p:tgtEl>
                                        <p:attrNameLst>
                                          <p:attrName>style.visibility</p:attrName>
                                        </p:attrNameLst>
                                      </p:cBhvr>
                                      <p:to>
                                        <p:strVal val="visible"/>
                                      </p:to>
                                    </p:set>
                                    <p:anim calcmode="lin" valueType="num">
                                      <p:cBhvr>
                                        <p:cTn id="33" dur="750" fill="hold"/>
                                        <p:tgtEl>
                                          <p:spTgt spid="3"/>
                                        </p:tgtEl>
                                        <p:attrNameLst>
                                          <p:attrName>ppt_w</p:attrName>
                                        </p:attrNameLst>
                                      </p:cBhvr>
                                      <p:tavLst>
                                        <p:tav tm="0">
                                          <p:val>
                                            <p:fltVal val="0"/>
                                          </p:val>
                                        </p:tav>
                                        <p:tav tm="100000">
                                          <p:val>
                                            <p:strVal val="#ppt_w"/>
                                          </p:val>
                                        </p:tav>
                                      </p:tavLst>
                                    </p:anim>
                                    <p:anim calcmode="lin" valueType="num">
                                      <p:cBhvr>
                                        <p:cTn id="34" dur="750" fill="hold"/>
                                        <p:tgtEl>
                                          <p:spTgt spid="3"/>
                                        </p:tgtEl>
                                        <p:attrNameLst>
                                          <p:attrName>ppt_h</p:attrName>
                                        </p:attrNameLst>
                                      </p:cBhvr>
                                      <p:tavLst>
                                        <p:tav tm="0">
                                          <p:val>
                                            <p:fltVal val="0"/>
                                          </p:val>
                                        </p:tav>
                                        <p:tav tm="100000">
                                          <p:val>
                                            <p:strVal val="#ppt_h"/>
                                          </p:val>
                                        </p:tav>
                                      </p:tavLst>
                                    </p:anim>
                                    <p:animEffect transition="in" filter="fade">
                                      <p:cBhvr>
                                        <p:cTn id="35" dur="750"/>
                                        <p:tgtEl>
                                          <p:spTgt spid="3"/>
                                        </p:tgtEl>
                                      </p:cBhvr>
                                    </p:animEffect>
                                  </p:childTnLst>
                                </p:cTn>
                              </p:par>
                            </p:childTnLst>
                          </p:cTn>
                        </p:par>
                        <p:par>
                          <p:cTn id="36" fill="hold">
                            <p:stCondLst>
                              <p:cond delay="6750"/>
                            </p:stCondLst>
                            <p:childTnLst>
                              <p:par>
                                <p:cTn id="37" presetID="10" presetClass="entr" presetSubtype="0" fill="hold" nodeType="afterEffect">
                                  <p:stCondLst>
                                    <p:cond delay="500"/>
                                  </p:stCondLst>
                                  <p:childTnLst>
                                    <p:set>
                                      <p:cBhvr>
                                        <p:cTn id="38" dur="1" fill="hold">
                                          <p:stCondLst>
                                            <p:cond delay="0"/>
                                          </p:stCondLst>
                                        </p:cTn>
                                        <p:tgtEl>
                                          <p:spTgt spid="2"/>
                                        </p:tgtEl>
                                        <p:attrNameLst>
                                          <p:attrName>style.visibility</p:attrName>
                                        </p:attrNameLst>
                                      </p:cBhvr>
                                      <p:to>
                                        <p:strVal val="visible"/>
                                      </p:to>
                                    </p:set>
                                    <p:animEffect transition="in" filter="fade">
                                      <p:cBhvr>
                                        <p:cTn id="3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0"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3"/>
          <p:cNvSpPr txBox="1">
            <a:spLocks noChangeArrowheads="1"/>
          </p:cNvSpPr>
          <p:nvPr/>
        </p:nvSpPr>
        <p:spPr>
          <a:xfrm>
            <a:off x="934672" y="2529594"/>
            <a:ext cx="13359169" cy="2744081"/>
          </a:xfrm>
          <a:prstGeom prst="rect">
            <a:avLst/>
          </a:prstGeom>
        </p:spPr>
        <p:txBody>
          <a:bodyPr lIns="151838" tIns="75920" rIns="151838" bIns="75920"/>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lnSpc>
                <a:spcPct val="150000"/>
              </a:lnSpc>
              <a:buNone/>
              <a:defRPr/>
            </a:pPr>
            <a:r>
              <a:rPr lang="fr-FR" sz="3000" b="1" dirty="0">
                <a:solidFill>
                  <a:srgbClr val="FF0000"/>
                </a:solidFill>
                <a:latin typeface="Rubik" panose="00000500000000000000" pitchFamily="2" charset="-79"/>
                <a:cs typeface="Rubik" panose="00000500000000000000" pitchFamily="2" charset="-79"/>
              </a:rPr>
              <a:t>A</a:t>
            </a:r>
            <a:r>
              <a:rPr lang="fr-FR" sz="3000" b="1" dirty="0">
                <a:latin typeface="Rubik" panose="00000500000000000000" pitchFamily="2" charset="-79"/>
                <a:cs typeface="Rubik" panose="00000500000000000000" pitchFamily="2" charset="-79"/>
              </a:rPr>
              <a:t>merican</a:t>
            </a:r>
            <a:r>
              <a:rPr lang="fr-FR" sz="3000" b="1" dirty="0">
                <a:solidFill>
                  <a:srgbClr val="1F497D"/>
                </a:solidFill>
                <a:latin typeface="Rubik" panose="00000500000000000000" pitchFamily="2" charset="-79"/>
                <a:cs typeface="Rubik" panose="00000500000000000000" pitchFamily="2" charset="-79"/>
              </a:rPr>
              <a:t> </a:t>
            </a:r>
            <a:r>
              <a:rPr lang="fr-FR" sz="3000" b="1" dirty="0" err="1">
                <a:solidFill>
                  <a:srgbClr val="FF0000"/>
                </a:solidFill>
                <a:latin typeface="Rubik" panose="00000500000000000000" pitchFamily="2" charset="-79"/>
                <a:cs typeface="Rubik" panose="00000500000000000000" pitchFamily="2" charset="-79"/>
              </a:rPr>
              <a:t>P</a:t>
            </a:r>
            <a:r>
              <a:rPr lang="fr-FR" sz="3000" b="1" dirty="0" err="1">
                <a:latin typeface="Rubik" panose="00000500000000000000" pitchFamily="2" charset="-79"/>
                <a:cs typeface="Rubik" panose="00000500000000000000" pitchFamily="2" charset="-79"/>
              </a:rPr>
              <a:t>etroleum</a:t>
            </a:r>
            <a:r>
              <a:rPr lang="fr-FR" sz="3000" b="1" dirty="0">
                <a:solidFill>
                  <a:srgbClr val="1F497D"/>
                </a:solidFill>
                <a:latin typeface="Rubik" panose="00000500000000000000" pitchFamily="2" charset="-79"/>
                <a:cs typeface="Rubik" panose="00000500000000000000" pitchFamily="2" charset="-79"/>
              </a:rPr>
              <a:t> </a:t>
            </a:r>
            <a:r>
              <a:rPr lang="fr-FR" sz="3000" b="1" dirty="0">
                <a:solidFill>
                  <a:srgbClr val="FF0000"/>
                </a:solidFill>
                <a:latin typeface="Rubik" panose="00000500000000000000" pitchFamily="2" charset="-79"/>
                <a:cs typeface="Rubik" panose="00000500000000000000" pitchFamily="2" charset="-79"/>
              </a:rPr>
              <a:t>I</a:t>
            </a:r>
            <a:r>
              <a:rPr lang="fr-FR" sz="3000" b="1" dirty="0">
                <a:latin typeface="Rubik" panose="00000500000000000000" pitchFamily="2" charset="-79"/>
                <a:cs typeface="Rubik" panose="00000500000000000000" pitchFamily="2" charset="-79"/>
              </a:rPr>
              <a:t>nstitute</a:t>
            </a:r>
          </a:p>
          <a:p>
            <a:pPr eaLnBrk="1" hangingPunct="1">
              <a:lnSpc>
                <a:spcPct val="150000"/>
              </a:lnSpc>
              <a:buFont typeface="Wingdings" panose="05000000000000000000" pitchFamily="2" charset="2"/>
              <a:buChar char="è"/>
              <a:defRPr/>
            </a:pPr>
            <a:r>
              <a:rPr lang="fr-FR" sz="2000" dirty="0">
                <a:latin typeface="Rubik" panose="00000500000000000000" pitchFamily="2" charset="-79"/>
                <a:cs typeface="Rubik" panose="00000500000000000000" pitchFamily="2" charset="-79"/>
              </a:rPr>
              <a:t>Permet d’évaluer la </a:t>
            </a:r>
            <a:r>
              <a:rPr lang="fr-FR" sz="2000" dirty="0">
                <a:solidFill>
                  <a:srgbClr val="FF0000"/>
                </a:solidFill>
                <a:latin typeface="Rubik" panose="00000500000000000000" pitchFamily="2" charset="-79"/>
                <a:cs typeface="Rubik" panose="00000500000000000000" pitchFamily="2" charset="-79"/>
              </a:rPr>
              <a:t>performance</a:t>
            </a:r>
            <a:r>
              <a:rPr lang="fr-FR" sz="2000" dirty="0">
                <a:solidFill>
                  <a:srgbClr val="1F497D"/>
                </a:solidFill>
                <a:latin typeface="Rubik" panose="00000500000000000000" pitchFamily="2" charset="-79"/>
                <a:cs typeface="Rubik" panose="00000500000000000000" pitchFamily="2" charset="-79"/>
              </a:rPr>
              <a:t> </a:t>
            </a:r>
            <a:r>
              <a:rPr lang="fr-FR" sz="2000" dirty="0">
                <a:latin typeface="Rubik" panose="00000500000000000000" pitchFamily="2" charset="-79"/>
                <a:cs typeface="Rubik" panose="00000500000000000000" pitchFamily="2" charset="-79"/>
              </a:rPr>
              <a:t>du lubrifiant</a:t>
            </a:r>
            <a:endParaRPr lang="fr-FR" sz="2000" dirty="0">
              <a:solidFill>
                <a:srgbClr val="1F497D"/>
              </a:solidFill>
              <a:latin typeface="Rubik" panose="00000500000000000000" pitchFamily="2" charset="-79"/>
              <a:cs typeface="Rubik" panose="00000500000000000000" pitchFamily="2" charset="-79"/>
            </a:endParaRPr>
          </a:p>
          <a:p>
            <a:pPr eaLnBrk="1" hangingPunct="1">
              <a:lnSpc>
                <a:spcPct val="150000"/>
              </a:lnSpc>
              <a:buFont typeface="Arial" panose="020B0604020202020204" pitchFamily="34" charset="0"/>
              <a:buChar char="•"/>
              <a:defRPr/>
            </a:pPr>
            <a:r>
              <a:rPr lang="fr-FR" sz="2000" dirty="0">
                <a:latin typeface="Rubik" panose="00000500000000000000" pitchFamily="2" charset="-79"/>
                <a:cs typeface="Rubik" panose="00000500000000000000" pitchFamily="2" charset="-79"/>
              </a:rPr>
              <a:t>Correspond à un ensemble de séquences (essais en laboratoire + essais sur moteurs)</a:t>
            </a:r>
          </a:p>
          <a:p>
            <a:pPr eaLnBrk="1" hangingPunct="1">
              <a:lnSpc>
                <a:spcPct val="150000"/>
              </a:lnSpc>
              <a:buFont typeface="Arial" panose="020B0604020202020204" pitchFamily="34" charset="0"/>
              <a:buChar char="•"/>
              <a:defRPr/>
            </a:pPr>
            <a:r>
              <a:rPr lang="fr-FR" sz="2000" dirty="0">
                <a:latin typeface="Rubik" panose="00000500000000000000" pitchFamily="2" charset="-79"/>
                <a:cs typeface="Rubik" panose="00000500000000000000" pitchFamily="2" charset="-79"/>
              </a:rPr>
              <a:t>Évolue régulièrement afin de prendre en compte les nouveaux besoins</a:t>
            </a:r>
          </a:p>
          <a:p>
            <a:pPr eaLnBrk="1" hangingPunct="1">
              <a:lnSpc>
                <a:spcPct val="150000"/>
              </a:lnSpc>
              <a:buFont typeface="Arial" panose="020B0604020202020204" pitchFamily="34" charset="0"/>
              <a:buChar char="•"/>
              <a:defRPr/>
            </a:pPr>
            <a:r>
              <a:rPr lang="fr-FR" sz="2000" dirty="0">
                <a:latin typeface="Rubik" panose="00000500000000000000" pitchFamily="2" charset="-79"/>
                <a:cs typeface="Rubik" panose="00000500000000000000" pitchFamily="2" charset="-79"/>
              </a:rPr>
              <a:t>2 catégories S (Essence) et C (Diesel)</a:t>
            </a:r>
          </a:p>
        </p:txBody>
      </p:sp>
      <p:pic>
        <p:nvPicPr>
          <p:cNvPr id="12" name="Graphique 11">
            <a:extLst>
              <a:ext uri="{FF2B5EF4-FFF2-40B4-BE49-F238E27FC236}">
                <a16:creationId xmlns:a16="http://schemas.microsoft.com/office/drawing/2014/main" id="{496845C8-67BD-7843-A937-01395A7755D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6556" y="1463675"/>
            <a:ext cx="1264517" cy="1097047"/>
          </a:xfrm>
          <a:prstGeom prst="rect">
            <a:avLst/>
          </a:prstGeom>
        </p:spPr>
      </p:pic>
      <p:sp>
        <p:nvSpPr>
          <p:cNvPr id="14" name="Rectangle 13">
            <a:extLst>
              <a:ext uri="{FF2B5EF4-FFF2-40B4-BE49-F238E27FC236}">
                <a16:creationId xmlns:a16="http://schemas.microsoft.com/office/drawing/2014/main" id="{D3AF302F-4817-E140-B157-76812DB0D4E9}"/>
              </a:ext>
            </a:extLst>
          </p:cNvPr>
          <p:cNvSpPr/>
          <p:nvPr/>
        </p:nvSpPr>
        <p:spPr>
          <a:xfrm>
            <a:off x="974153" y="1658258"/>
            <a:ext cx="99930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CLASSIFICATION API</a:t>
            </a:r>
            <a:endParaRPr lang="fr-FR" sz="2400" dirty="0">
              <a:solidFill>
                <a:srgbClr val="E41B13"/>
              </a:solidFill>
              <a:latin typeface="Rubik" panose="00000500000000000000" pitchFamily="2" charset="-79"/>
              <a:cs typeface="Rubik" panose="00000500000000000000" pitchFamily="2" charset="-79"/>
            </a:endParaRPr>
          </a:p>
        </p:txBody>
      </p:sp>
      <p:sp>
        <p:nvSpPr>
          <p:cNvPr id="8" name="Rectangle 3">
            <a:extLst>
              <a:ext uri="{FF2B5EF4-FFF2-40B4-BE49-F238E27FC236}">
                <a16:creationId xmlns:a16="http://schemas.microsoft.com/office/drawing/2014/main" id="{197F9FA2-A82A-6246-AED1-1EB2977F1CCF}"/>
              </a:ext>
            </a:extLst>
          </p:cNvPr>
          <p:cNvSpPr txBox="1">
            <a:spLocks noChangeArrowheads="1"/>
          </p:cNvSpPr>
          <p:nvPr/>
        </p:nvSpPr>
        <p:spPr>
          <a:xfrm>
            <a:off x="245702" y="7578690"/>
            <a:ext cx="9349942" cy="2374439"/>
          </a:xfrm>
          <a:prstGeom prst="rect">
            <a:avLst/>
          </a:prstGeom>
        </p:spPr>
        <p:txBody>
          <a:bodyPr lIns="151838" tIns="75920" rIns="151838" bIns="75920"/>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eaLnBrk="1" hangingPunct="1">
              <a:lnSpc>
                <a:spcPct val="150000"/>
              </a:lnSpc>
              <a:buFont typeface="Wingdings" pitchFamily="2" charset="2"/>
              <a:buNone/>
              <a:defRPr/>
            </a:pPr>
            <a:r>
              <a:rPr lang="fr-FR" sz="2400" b="1" dirty="0">
                <a:solidFill>
                  <a:schemeClr val="tx2"/>
                </a:solidFill>
                <a:latin typeface="Rubik" panose="00000500000000000000" pitchFamily="2" charset="-79"/>
                <a:cs typeface="Rubik" panose="00000500000000000000" pitchFamily="2" charset="-79"/>
              </a:rPr>
              <a:t>  Une lettre suit le S</a:t>
            </a:r>
          </a:p>
          <a:p>
            <a:pPr lvl="1" eaLnBrk="1" hangingPunct="1">
              <a:lnSpc>
                <a:spcPct val="150000"/>
              </a:lnSpc>
              <a:buClr>
                <a:schemeClr val="tx1"/>
              </a:buClr>
              <a:buFont typeface="Arial" panose="020B0604020202020204" pitchFamily="34" charset="0"/>
              <a:buChar char="•"/>
              <a:defRPr/>
            </a:pPr>
            <a:r>
              <a:rPr lang="fr-FR" sz="2000" dirty="0">
                <a:solidFill>
                  <a:schemeClr val="tx2"/>
                </a:solidFill>
                <a:latin typeface="Rubik" panose="00000500000000000000" pitchFamily="2" charset="-79"/>
                <a:cs typeface="Rubik" panose="00000500000000000000" pitchFamily="2" charset="-79"/>
              </a:rPr>
              <a:t>  A, B, C, D, E, F, G, H, J, L, M, N, P</a:t>
            </a:r>
          </a:p>
          <a:p>
            <a:pPr lvl="1" eaLnBrk="1" hangingPunct="1">
              <a:lnSpc>
                <a:spcPct val="150000"/>
              </a:lnSpc>
              <a:buClr>
                <a:schemeClr val="tx1"/>
              </a:buClr>
              <a:buFont typeface="Arial" panose="020B0604020202020204" pitchFamily="34" charset="0"/>
              <a:buChar char="•"/>
              <a:defRPr/>
            </a:pPr>
            <a:r>
              <a:rPr lang="fr-FR" sz="2000" dirty="0">
                <a:solidFill>
                  <a:schemeClr val="tx2"/>
                </a:solidFill>
                <a:latin typeface="Rubik" panose="00000500000000000000" pitchFamily="2" charset="-79"/>
                <a:cs typeface="Rubik" panose="00000500000000000000" pitchFamily="2" charset="-79"/>
              </a:rPr>
              <a:t>  Le niveau le plus élevé actuellement est SP-RC</a:t>
            </a:r>
          </a:p>
        </p:txBody>
      </p:sp>
      <p:sp>
        <p:nvSpPr>
          <p:cNvPr id="9" name="Rectangle 3">
            <a:extLst>
              <a:ext uri="{FF2B5EF4-FFF2-40B4-BE49-F238E27FC236}">
                <a16:creationId xmlns:a16="http://schemas.microsoft.com/office/drawing/2014/main" id="{A8099885-27B5-364A-A685-04C2CBA81343}"/>
              </a:ext>
            </a:extLst>
          </p:cNvPr>
          <p:cNvSpPr txBox="1">
            <a:spLocks noChangeArrowheads="1"/>
          </p:cNvSpPr>
          <p:nvPr/>
        </p:nvSpPr>
        <p:spPr>
          <a:xfrm>
            <a:off x="8042934" y="7578690"/>
            <a:ext cx="10260559" cy="3409985"/>
          </a:xfrm>
          <a:prstGeom prst="rect">
            <a:avLst/>
          </a:prstGeom>
        </p:spPr>
        <p:txBody>
          <a:bodyPr lIns="151838" tIns="75920" rIns="151838" bIns="75920"/>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eaLnBrk="1" hangingPunct="1">
              <a:lnSpc>
                <a:spcPct val="150000"/>
              </a:lnSpc>
              <a:buFont typeface="Wingdings" pitchFamily="2" charset="2"/>
              <a:buNone/>
              <a:defRPr/>
            </a:pPr>
            <a:r>
              <a:rPr lang="fr-FR" sz="2400" b="1" dirty="0">
                <a:latin typeface="Rubik" panose="00000500000000000000" pitchFamily="2" charset="-79"/>
                <a:cs typeface="Rubik" panose="00000500000000000000" pitchFamily="2" charset="-79"/>
              </a:rPr>
              <a:t>Une lettre (suivie parfois d’un chiffre) suit le C</a:t>
            </a:r>
          </a:p>
          <a:p>
            <a:pPr lvl="1" eaLnBrk="1" hangingPunct="1">
              <a:lnSpc>
                <a:spcPct val="150000"/>
              </a:lnSpc>
              <a:buClr>
                <a:schemeClr val="tx1"/>
              </a:buClr>
              <a:buFont typeface="Arial" panose="020B0604020202020204" pitchFamily="34" charset="0"/>
              <a:buChar char="•"/>
              <a:defRPr/>
            </a:pPr>
            <a:r>
              <a:rPr lang="fr-FR" sz="2000" dirty="0">
                <a:latin typeface="Rubik" panose="00000500000000000000" pitchFamily="2" charset="-79"/>
                <a:cs typeface="Rubik" panose="00000500000000000000" pitchFamily="2" charset="-79"/>
              </a:rPr>
              <a:t>( A, B, C ), D, E, F, F4, G4, H4, I4, I4+, J4, K4</a:t>
            </a:r>
          </a:p>
          <a:p>
            <a:pPr lvl="1" eaLnBrk="1" hangingPunct="1">
              <a:lnSpc>
                <a:spcPct val="150000"/>
              </a:lnSpc>
              <a:buClr>
                <a:schemeClr val="tx1"/>
              </a:buClr>
              <a:buFont typeface="Arial" panose="020B0604020202020204" pitchFamily="34" charset="0"/>
              <a:buChar char="•"/>
              <a:defRPr/>
            </a:pPr>
            <a:r>
              <a:rPr lang="fr-FR" sz="2000" dirty="0">
                <a:latin typeface="Rubik" panose="00000500000000000000" pitchFamily="2" charset="-79"/>
                <a:cs typeface="Rubik" panose="00000500000000000000" pitchFamily="2" charset="-79"/>
              </a:rPr>
              <a:t>Lorsqu’il y a un </a:t>
            </a:r>
            <a:r>
              <a:rPr lang="fr-FR" sz="2000" dirty="0">
                <a:solidFill>
                  <a:srgbClr val="FF0000"/>
                </a:solidFill>
                <a:latin typeface="Rubik" panose="00000500000000000000" pitchFamily="2" charset="-79"/>
                <a:cs typeface="Rubik" panose="00000500000000000000" pitchFamily="2" charset="-79"/>
              </a:rPr>
              <a:t>chiffre</a:t>
            </a:r>
            <a:r>
              <a:rPr lang="fr-FR" sz="2000" dirty="0">
                <a:latin typeface="Rubik" panose="00000500000000000000" pitchFamily="2" charset="-79"/>
                <a:cs typeface="Rubik" panose="00000500000000000000" pitchFamily="2" charset="-79"/>
              </a:rPr>
              <a:t>, il s’agit de </a:t>
            </a:r>
            <a:r>
              <a:rPr lang="fr-FR" sz="2000" dirty="0">
                <a:solidFill>
                  <a:srgbClr val="FF0000"/>
                </a:solidFill>
                <a:latin typeface="Rubik" panose="00000500000000000000" pitchFamily="2" charset="-79"/>
                <a:cs typeface="Rubik" panose="00000500000000000000" pitchFamily="2" charset="-79"/>
              </a:rPr>
              <a:t>norme PL</a:t>
            </a:r>
          </a:p>
          <a:p>
            <a:pPr lvl="1" eaLnBrk="1" hangingPunct="1">
              <a:lnSpc>
                <a:spcPct val="150000"/>
              </a:lnSpc>
              <a:buClr>
                <a:schemeClr val="tx1"/>
              </a:buClr>
              <a:buFont typeface="Arial" panose="020B0604020202020204" pitchFamily="34" charset="0"/>
              <a:buChar char="•"/>
              <a:defRPr/>
            </a:pPr>
            <a:r>
              <a:rPr lang="fr-FR" sz="2000" dirty="0">
                <a:latin typeface="Rubik" panose="00000500000000000000" pitchFamily="2" charset="-79"/>
                <a:cs typeface="Rubik" panose="00000500000000000000" pitchFamily="2" charset="-79"/>
              </a:rPr>
              <a:t>Le niveau le plus élevé actuellement est :</a:t>
            </a:r>
          </a:p>
          <a:p>
            <a:pPr lvl="2" eaLnBrk="1" hangingPunct="1">
              <a:lnSpc>
                <a:spcPct val="150000"/>
              </a:lnSpc>
              <a:buClr>
                <a:schemeClr val="tx1"/>
              </a:buClr>
              <a:buFont typeface="Wingdings" panose="05000000000000000000" pitchFamily="2" charset="2"/>
              <a:buChar char="Ø"/>
              <a:defRPr/>
            </a:pPr>
            <a:r>
              <a:rPr lang="fr-FR" sz="1600" dirty="0">
                <a:latin typeface="Rubik" panose="00000500000000000000" pitchFamily="2" charset="-79"/>
                <a:cs typeface="Rubik" panose="00000500000000000000" pitchFamily="2" charset="-79"/>
              </a:rPr>
              <a:t>CK-4 (FA-4) pour le PL</a:t>
            </a:r>
          </a:p>
          <a:p>
            <a:pPr lvl="2" eaLnBrk="1" hangingPunct="1">
              <a:lnSpc>
                <a:spcPct val="150000"/>
              </a:lnSpc>
              <a:buClr>
                <a:schemeClr val="tx1"/>
              </a:buClr>
              <a:buFont typeface="Wingdings" panose="05000000000000000000" pitchFamily="2" charset="2"/>
              <a:buChar char="Ø"/>
              <a:defRPr/>
            </a:pPr>
            <a:r>
              <a:rPr lang="fr-FR" sz="1600" dirty="0">
                <a:latin typeface="Rubik" panose="00000500000000000000" pitchFamily="2" charset="-79"/>
                <a:cs typeface="Rubik" panose="00000500000000000000" pitchFamily="2" charset="-79"/>
              </a:rPr>
              <a:t>CF pour le VL</a:t>
            </a:r>
          </a:p>
        </p:txBody>
      </p:sp>
      <p:cxnSp>
        <p:nvCxnSpPr>
          <p:cNvPr id="4" name="Connecteur droit avec flèche 3">
            <a:extLst>
              <a:ext uri="{FF2B5EF4-FFF2-40B4-BE49-F238E27FC236}">
                <a16:creationId xmlns:a16="http://schemas.microsoft.com/office/drawing/2014/main" id="{BA9CEADF-E924-8645-AC2E-41997657F33D}"/>
              </a:ext>
            </a:extLst>
          </p:cNvPr>
          <p:cNvCxnSpPr>
            <a:cxnSpLocks/>
          </p:cNvCxnSpPr>
          <p:nvPr/>
        </p:nvCxnSpPr>
        <p:spPr>
          <a:xfrm flipH="1">
            <a:off x="3652044" y="5556569"/>
            <a:ext cx="1268629" cy="185070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Connecteur droit avec flèche 12">
            <a:extLst>
              <a:ext uri="{FF2B5EF4-FFF2-40B4-BE49-F238E27FC236}">
                <a16:creationId xmlns:a16="http://schemas.microsoft.com/office/drawing/2014/main" id="{05423CBA-D23C-5747-AD50-8AF112F20A04}"/>
              </a:ext>
            </a:extLst>
          </p:cNvPr>
          <p:cNvCxnSpPr>
            <a:cxnSpLocks/>
          </p:cNvCxnSpPr>
          <p:nvPr/>
        </p:nvCxnSpPr>
        <p:spPr>
          <a:xfrm>
            <a:off x="8403050" y="5498680"/>
            <a:ext cx="1828800" cy="1823877"/>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5" name="Image 14">
            <a:extLst>
              <a:ext uri="{FF2B5EF4-FFF2-40B4-BE49-F238E27FC236}">
                <a16:creationId xmlns:a16="http://schemas.microsoft.com/office/drawing/2014/main" id="{E65E0954-34F3-926A-FDCF-4C92BFA19B1C}"/>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12796044" y="316694"/>
            <a:ext cx="5410199" cy="7652814"/>
          </a:xfrm>
          <a:prstGeom prst="rect">
            <a:avLst/>
          </a:prstGeom>
        </p:spPr>
      </p:pic>
    </p:spTree>
    <p:extLst>
      <p:ext uri="{BB962C8B-B14F-4D97-AF65-F5344CB8AC3E}">
        <p14:creationId xmlns:p14="http://schemas.microsoft.com/office/powerpoint/2010/main" val="3724186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1000" fill="hold"/>
                                        <p:tgtEl>
                                          <p:spTgt spid="1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10">
                                            <p:txEl>
                                              <p:pRg st="0" end="0"/>
                                            </p:txEl>
                                          </p:spTgt>
                                        </p:tgtEl>
                                        <p:attrNameLst>
                                          <p:attrName>style.visibility</p:attrName>
                                        </p:attrNameLst>
                                      </p:cBhvr>
                                      <p:to>
                                        <p:strVal val="visible"/>
                                      </p:to>
                                    </p:set>
                                    <p:animEffect transition="in" filter="fade">
                                      <p:cBhvr>
                                        <p:cTn id="13" dur="750"/>
                                        <p:tgtEl>
                                          <p:spTgt spid="10">
                                            <p:txEl>
                                              <p:pRg st="0" end="0"/>
                                            </p:txEl>
                                          </p:spTgt>
                                        </p:tgtEl>
                                      </p:cBhvr>
                                    </p:animEffect>
                                  </p:childTnLst>
                                </p:cTn>
                              </p:par>
                            </p:childTnLst>
                          </p:cTn>
                        </p:par>
                        <p:par>
                          <p:cTn id="14" fill="hold">
                            <p:stCondLst>
                              <p:cond delay="1750"/>
                            </p:stCondLst>
                            <p:childTnLst>
                              <p:par>
                                <p:cTn id="15" presetID="10" presetClass="entr" presetSubtype="0" fill="hold" grpId="0" nodeType="afterEffect">
                                  <p:stCondLst>
                                    <p:cond delay="0"/>
                                  </p:stCondLst>
                                  <p:childTnLst>
                                    <p:set>
                                      <p:cBhvr>
                                        <p:cTn id="16" dur="1" fill="hold">
                                          <p:stCondLst>
                                            <p:cond delay="0"/>
                                          </p:stCondLst>
                                        </p:cTn>
                                        <p:tgtEl>
                                          <p:spTgt spid="10">
                                            <p:txEl>
                                              <p:pRg st="1" end="1"/>
                                            </p:txEl>
                                          </p:spTgt>
                                        </p:tgtEl>
                                        <p:attrNameLst>
                                          <p:attrName>style.visibility</p:attrName>
                                        </p:attrNameLst>
                                      </p:cBhvr>
                                      <p:to>
                                        <p:strVal val="visible"/>
                                      </p:to>
                                    </p:set>
                                    <p:animEffect transition="in" filter="fade">
                                      <p:cBhvr>
                                        <p:cTn id="17" dur="750"/>
                                        <p:tgtEl>
                                          <p:spTgt spid="10">
                                            <p:txEl>
                                              <p:pRg st="1" end="1"/>
                                            </p:txEl>
                                          </p:spTgt>
                                        </p:tgtEl>
                                      </p:cBhvr>
                                    </p:animEffect>
                                  </p:childTnLst>
                                </p:cTn>
                              </p:par>
                            </p:childTnLst>
                          </p:cTn>
                        </p:par>
                        <p:par>
                          <p:cTn id="18" fill="hold">
                            <p:stCondLst>
                              <p:cond delay="2500"/>
                            </p:stCondLst>
                            <p:childTnLst>
                              <p:par>
                                <p:cTn id="19" presetID="10" presetClass="entr" presetSubtype="0" fill="hold" grpId="0" nodeType="afterEffect">
                                  <p:stCondLst>
                                    <p:cond delay="0"/>
                                  </p:stCondLst>
                                  <p:childTnLst>
                                    <p:set>
                                      <p:cBhvr>
                                        <p:cTn id="20" dur="1" fill="hold">
                                          <p:stCondLst>
                                            <p:cond delay="0"/>
                                          </p:stCondLst>
                                        </p:cTn>
                                        <p:tgtEl>
                                          <p:spTgt spid="10">
                                            <p:txEl>
                                              <p:pRg st="2" end="2"/>
                                            </p:txEl>
                                          </p:spTgt>
                                        </p:tgtEl>
                                        <p:attrNameLst>
                                          <p:attrName>style.visibility</p:attrName>
                                        </p:attrNameLst>
                                      </p:cBhvr>
                                      <p:to>
                                        <p:strVal val="visible"/>
                                      </p:to>
                                    </p:set>
                                    <p:animEffect transition="in" filter="fade">
                                      <p:cBhvr>
                                        <p:cTn id="21" dur="750"/>
                                        <p:tgtEl>
                                          <p:spTgt spid="10">
                                            <p:txEl>
                                              <p:pRg st="2" end="2"/>
                                            </p:txEl>
                                          </p:spTgt>
                                        </p:tgtEl>
                                      </p:cBhvr>
                                    </p:animEffect>
                                  </p:childTnLst>
                                </p:cTn>
                              </p:par>
                            </p:childTnLst>
                          </p:cTn>
                        </p:par>
                        <p:par>
                          <p:cTn id="22" fill="hold">
                            <p:stCondLst>
                              <p:cond delay="3250"/>
                            </p:stCondLst>
                            <p:childTnLst>
                              <p:par>
                                <p:cTn id="23" presetID="10" presetClass="entr" presetSubtype="0" fill="hold" grpId="0" nodeType="afterEffect">
                                  <p:stCondLst>
                                    <p:cond delay="0"/>
                                  </p:stCondLst>
                                  <p:childTnLst>
                                    <p:set>
                                      <p:cBhvr>
                                        <p:cTn id="24" dur="1" fill="hold">
                                          <p:stCondLst>
                                            <p:cond delay="0"/>
                                          </p:stCondLst>
                                        </p:cTn>
                                        <p:tgtEl>
                                          <p:spTgt spid="10">
                                            <p:txEl>
                                              <p:pRg st="3" end="3"/>
                                            </p:txEl>
                                          </p:spTgt>
                                        </p:tgtEl>
                                        <p:attrNameLst>
                                          <p:attrName>style.visibility</p:attrName>
                                        </p:attrNameLst>
                                      </p:cBhvr>
                                      <p:to>
                                        <p:strVal val="visible"/>
                                      </p:to>
                                    </p:set>
                                    <p:animEffect transition="in" filter="fade">
                                      <p:cBhvr>
                                        <p:cTn id="25" dur="750"/>
                                        <p:tgtEl>
                                          <p:spTgt spid="10">
                                            <p:txEl>
                                              <p:pRg st="3" end="3"/>
                                            </p:txEl>
                                          </p:spTgt>
                                        </p:tgtEl>
                                      </p:cBhvr>
                                    </p:animEffect>
                                  </p:childTnLst>
                                </p:cTn>
                              </p:par>
                            </p:childTnLst>
                          </p:cTn>
                        </p:par>
                        <p:par>
                          <p:cTn id="26" fill="hold">
                            <p:stCondLst>
                              <p:cond delay="4000"/>
                            </p:stCondLst>
                            <p:childTnLst>
                              <p:par>
                                <p:cTn id="27" presetID="10" presetClass="entr" presetSubtype="0" fill="hold" grpId="0" nodeType="afterEffect">
                                  <p:stCondLst>
                                    <p:cond delay="0"/>
                                  </p:stCondLst>
                                  <p:childTnLst>
                                    <p:set>
                                      <p:cBhvr>
                                        <p:cTn id="28" dur="1" fill="hold">
                                          <p:stCondLst>
                                            <p:cond delay="0"/>
                                          </p:stCondLst>
                                        </p:cTn>
                                        <p:tgtEl>
                                          <p:spTgt spid="10">
                                            <p:txEl>
                                              <p:pRg st="4" end="4"/>
                                            </p:txEl>
                                          </p:spTgt>
                                        </p:tgtEl>
                                        <p:attrNameLst>
                                          <p:attrName>style.visibility</p:attrName>
                                        </p:attrNameLst>
                                      </p:cBhvr>
                                      <p:to>
                                        <p:strVal val="visible"/>
                                      </p:to>
                                    </p:set>
                                    <p:animEffect transition="in" filter="fade">
                                      <p:cBhvr>
                                        <p:cTn id="29" dur="750"/>
                                        <p:tgtEl>
                                          <p:spTgt spid="10">
                                            <p:txEl>
                                              <p:pRg st="4" end="4"/>
                                            </p:txEl>
                                          </p:spTgt>
                                        </p:tgtEl>
                                      </p:cBhvr>
                                    </p:animEffect>
                                  </p:childTnLst>
                                </p:cTn>
                              </p:par>
                            </p:childTnLst>
                          </p:cTn>
                        </p:par>
                        <p:par>
                          <p:cTn id="30" fill="hold">
                            <p:stCondLst>
                              <p:cond delay="4750"/>
                            </p:stCondLst>
                            <p:childTnLst>
                              <p:par>
                                <p:cTn id="31" presetID="22" presetClass="entr" presetSubtype="1" fill="hold" nodeType="afterEffect">
                                  <p:stCondLst>
                                    <p:cond delay="0"/>
                                  </p:stCondLst>
                                  <p:childTnLst>
                                    <p:set>
                                      <p:cBhvr>
                                        <p:cTn id="32" dur="1" fill="hold">
                                          <p:stCondLst>
                                            <p:cond delay="0"/>
                                          </p:stCondLst>
                                        </p:cTn>
                                        <p:tgtEl>
                                          <p:spTgt spid="4"/>
                                        </p:tgtEl>
                                        <p:attrNameLst>
                                          <p:attrName>style.visibility</p:attrName>
                                        </p:attrNameLst>
                                      </p:cBhvr>
                                      <p:to>
                                        <p:strVal val="visible"/>
                                      </p:to>
                                    </p:set>
                                    <p:animEffect transition="in" filter="wipe(up)">
                                      <p:cBhvr>
                                        <p:cTn id="33" dur="500"/>
                                        <p:tgtEl>
                                          <p:spTgt spid="4"/>
                                        </p:tgtEl>
                                      </p:cBhvr>
                                    </p:animEffect>
                                  </p:childTnLst>
                                </p:cTn>
                              </p:par>
                            </p:childTnLst>
                          </p:cTn>
                        </p:par>
                        <p:par>
                          <p:cTn id="34" fill="hold">
                            <p:stCondLst>
                              <p:cond delay="5250"/>
                            </p:stCondLst>
                            <p:childTnLst>
                              <p:par>
                                <p:cTn id="35" presetID="10" presetClass="entr" presetSubtype="0" fill="hold" grpId="0" nodeType="after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animEffect transition="in" filter="fade">
                                      <p:cBhvr>
                                        <p:cTn id="37" dur="750"/>
                                        <p:tgtEl>
                                          <p:spTgt spid="8">
                                            <p:txEl>
                                              <p:pRg st="0" end="0"/>
                                            </p:txEl>
                                          </p:spTgt>
                                        </p:tgtEl>
                                      </p:cBhvr>
                                    </p:animEffect>
                                  </p:childTnLst>
                                </p:cTn>
                              </p:par>
                            </p:childTnLst>
                          </p:cTn>
                        </p:par>
                        <p:par>
                          <p:cTn id="38" fill="hold">
                            <p:stCondLst>
                              <p:cond delay="6000"/>
                            </p:stCondLst>
                            <p:childTnLst>
                              <p:par>
                                <p:cTn id="39" presetID="10" presetClass="entr" presetSubtype="0" fill="hold" grpId="0" nodeType="afterEffect">
                                  <p:stCondLst>
                                    <p:cond delay="0"/>
                                  </p:stCondLst>
                                  <p:childTnLst>
                                    <p:set>
                                      <p:cBhvr>
                                        <p:cTn id="40" dur="1" fill="hold">
                                          <p:stCondLst>
                                            <p:cond delay="0"/>
                                          </p:stCondLst>
                                        </p:cTn>
                                        <p:tgtEl>
                                          <p:spTgt spid="8">
                                            <p:txEl>
                                              <p:pRg st="1" end="1"/>
                                            </p:txEl>
                                          </p:spTgt>
                                        </p:tgtEl>
                                        <p:attrNameLst>
                                          <p:attrName>style.visibility</p:attrName>
                                        </p:attrNameLst>
                                      </p:cBhvr>
                                      <p:to>
                                        <p:strVal val="visible"/>
                                      </p:to>
                                    </p:set>
                                    <p:animEffect transition="in" filter="fade">
                                      <p:cBhvr>
                                        <p:cTn id="41" dur="750"/>
                                        <p:tgtEl>
                                          <p:spTgt spid="8">
                                            <p:txEl>
                                              <p:pRg st="1" end="1"/>
                                            </p:txEl>
                                          </p:spTgt>
                                        </p:tgtEl>
                                      </p:cBhvr>
                                    </p:animEffect>
                                  </p:childTnLst>
                                </p:cTn>
                              </p:par>
                            </p:childTnLst>
                          </p:cTn>
                        </p:par>
                        <p:par>
                          <p:cTn id="42" fill="hold">
                            <p:stCondLst>
                              <p:cond delay="6750"/>
                            </p:stCondLst>
                            <p:childTnLst>
                              <p:par>
                                <p:cTn id="43" presetID="10" presetClass="entr" presetSubtype="0" fill="hold" grpId="0" nodeType="afterEffect">
                                  <p:stCondLst>
                                    <p:cond delay="0"/>
                                  </p:stCondLst>
                                  <p:childTnLst>
                                    <p:set>
                                      <p:cBhvr>
                                        <p:cTn id="44" dur="1" fill="hold">
                                          <p:stCondLst>
                                            <p:cond delay="0"/>
                                          </p:stCondLst>
                                        </p:cTn>
                                        <p:tgtEl>
                                          <p:spTgt spid="8">
                                            <p:txEl>
                                              <p:pRg st="2" end="2"/>
                                            </p:txEl>
                                          </p:spTgt>
                                        </p:tgtEl>
                                        <p:attrNameLst>
                                          <p:attrName>style.visibility</p:attrName>
                                        </p:attrNameLst>
                                      </p:cBhvr>
                                      <p:to>
                                        <p:strVal val="visible"/>
                                      </p:to>
                                    </p:set>
                                    <p:animEffect transition="in" filter="fade">
                                      <p:cBhvr>
                                        <p:cTn id="45" dur="750"/>
                                        <p:tgtEl>
                                          <p:spTgt spid="8">
                                            <p:txEl>
                                              <p:pRg st="2" end="2"/>
                                            </p:txEl>
                                          </p:spTgt>
                                        </p:tgtEl>
                                      </p:cBhvr>
                                    </p:animEffect>
                                  </p:childTnLst>
                                </p:cTn>
                              </p:par>
                            </p:childTnLst>
                          </p:cTn>
                        </p:par>
                        <p:par>
                          <p:cTn id="46" fill="hold">
                            <p:stCondLst>
                              <p:cond delay="7500"/>
                            </p:stCondLst>
                            <p:childTnLst>
                              <p:par>
                                <p:cTn id="47" presetID="22" presetClass="entr" presetSubtype="1" fill="hold" nodeType="afterEffect">
                                  <p:stCondLst>
                                    <p:cond delay="250"/>
                                  </p:stCondLst>
                                  <p:childTnLst>
                                    <p:set>
                                      <p:cBhvr>
                                        <p:cTn id="48" dur="1" fill="hold">
                                          <p:stCondLst>
                                            <p:cond delay="0"/>
                                          </p:stCondLst>
                                        </p:cTn>
                                        <p:tgtEl>
                                          <p:spTgt spid="13"/>
                                        </p:tgtEl>
                                        <p:attrNameLst>
                                          <p:attrName>style.visibility</p:attrName>
                                        </p:attrNameLst>
                                      </p:cBhvr>
                                      <p:to>
                                        <p:strVal val="visible"/>
                                      </p:to>
                                    </p:set>
                                    <p:animEffect transition="in" filter="wipe(up)">
                                      <p:cBhvr>
                                        <p:cTn id="49" dur="500"/>
                                        <p:tgtEl>
                                          <p:spTgt spid="13"/>
                                        </p:tgtEl>
                                      </p:cBhvr>
                                    </p:animEffect>
                                  </p:childTnLst>
                                </p:cTn>
                              </p:par>
                            </p:childTnLst>
                          </p:cTn>
                        </p:par>
                        <p:par>
                          <p:cTn id="50" fill="hold">
                            <p:stCondLst>
                              <p:cond delay="8250"/>
                            </p:stCondLst>
                            <p:childTnLst>
                              <p:par>
                                <p:cTn id="51" presetID="10" presetClass="entr" presetSubtype="0" fill="hold" grpId="0" nodeType="afterEffect">
                                  <p:stCondLst>
                                    <p:cond delay="0"/>
                                  </p:stCondLst>
                                  <p:childTnLst>
                                    <p:set>
                                      <p:cBhvr>
                                        <p:cTn id="52" dur="1" fill="hold">
                                          <p:stCondLst>
                                            <p:cond delay="0"/>
                                          </p:stCondLst>
                                        </p:cTn>
                                        <p:tgtEl>
                                          <p:spTgt spid="9">
                                            <p:txEl>
                                              <p:pRg st="0" end="0"/>
                                            </p:txEl>
                                          </p:spTgt>
                                        </p:tgtEl>
                                        <p:attrNameLst>
                                          <p:attrName>style.visibility</p:attrName>
                                        </p:attrNameLst>
                                      </p:cBhvr>
                                      <p:to>
                                        <p:strVal val="visible"/>
                                      </p:to>
                                    </p:set>
                                    <p:animEffect transition="in" filter="fade">
                                      <p:cBhvr>
                                        <p:cTn id="53" dur="750"/>
                                        <p:tgtEl>
                                          <p:spTgt spid="9">
                                            <p:txEl>
                                              <p:pRg st="0" end="0"/>
                                            </p:txEl>
                                          </p:spTgt>
                                        </p:tgtEl>
                                      </p:cBhvr>
                                    </p:animEffect>
                                  </p:childTnLst>
                                </p:cTn>
                              </p:par>
                            </p:childTnLst>
                          </p:cTn>
                        </p:par>
                        <p:par>
                          <p:cTn id="54" fill="hold">
                            <p:stCondLst>
                              <p:cond delay="9000"/>
                            </p:stCondLst>
                            <p:childTnLst>
                              <p:par>
                                <p:cTn id="55" presetID="10" presetClass="entr" presetSubtype="0" fill="hold" grpId="0" nodeType="afterEffect">
                                  <p:stCondLst>
                                    <p:cond delay="0"/>
                                  </p:stCondLst>
                                  <p:childTnLst>
                                    <p:set>
                                      <p:cBhvr>
                                        <p:cTn id="56" dur="1" fill="hold">
                                          <p:stCondLst>
                                            <p:cond delay="0"/>
                                          </p:stCondLst>
                                        </p:cTn>
                                        <p:tgtEl>
                                          <p:spTgt spid="9">
                                            <p:txEl>
                                              <p:pRg st="1" end="1"/>
                                            </p:txEl>
                                          </p:spTgt>
                                        </p:tgtEl>
                                        <p:attrNameLst>
                                          <p:attrName>style.visibility</p:attrName>
                                        </p:attrNameLst>
                                      </p:cBhvr>
                                      <p:to>
                                        <p:strVal val="visible"/>
                                      </p:to>
                                    </p:set>
                                    <p:animEffect transition="in" filter="fade">
                                      <p:cBhvr>
                                        <p:cTn id="57" dur="750"/>
                                        <p:tgtEl>
                                          <p:spTgt spid="9">
                                            <p:txEl>
                                              <p:pRg st="1" end="1"/>
                                            </p:txEl>
                                          </p:spTgt>
                                        </p:tgtEl>
                                      </p:cBhvr>
                                    </p:animEffect>
                                  </p:childTnLst>
                                </p:cTn>
                              </p:par>
                            </p:childTnLst>
                          </p:cTn>
                        </p:par>
                        <p:par>
                          <p:cTn id="58" fill="hold">
                            <p:stCondLst>
                              <p:cond delay="9750"/>
                            </p:stCondLst>
                            <p:childTnLst>
                              <p:par>
                                <p:cTn id="59" presetID="10" presetClass="entr" presetSubtype="0" fill="hold" grpId="0" nodeType="afterEffect">
                                  <p:stCondLst>
                                    <p:cond delay="0"/>
                                  </p:stCondLst>
                                  <p:childTnLst>
                                    <p:set>
                                      <p:cBhvr>
                                        <p:cTn id="60" dur="1" fill="hold">
                                          <p:stCondLst>
                                            <p:cond delay="0"/>
                                          </p:stCondLst>
                                        </p:cTn>
                                        <p:tgtEl>
                                          <p:spTgt spid="9">
                                            <p:txEl>
                                              <p:pRg st="2" end="2"/>
                                            </p:txEl>
                                          </p:spTgt>
                                        </p:tgtEl>
                                        <p:attrNameLst>
                                          <p:attrName>style.visibility</p:attrName>
                                        </p:attrNameLst>
                                      </p:cBhvr>
                                      <p:to>
                                        <p:strVal val="visible"/>
                                      </p:to>
                                    </p:set>
                                    <p:animEffect transition="in" filter="fade">
                                      <p:cBhvr>
                                        <p:cTn id="61" dur="750"/>
                                        <p:tgtEl>
                                          <p:spTgt spid="9">
                                            <p:txEl>
                                              <p:pRg st="2" end="2"/>
                                            </p:txEl>
                                          </p:spTgt>
                                        </p:tgtEl>
                                      </p:cBhvr>
                                    </p:animEffect>
                                  </p:childTnLst>
                                </p:cTn>
                              </p:par>
                            </p:childTnLst>
                          </p:cTn>
                        </p:par>
                        <p:par>
                          <p:cTn id="62" fill="hold">
                            <p:stCondLst>
                              <p:cond delay="10500"/>
                            </p:stCondLst>
                            <p:childTnLst>
                              <p:par>
                                <p:cTn id="63" presetID="10" presetClass="entr" presetSubtype="0" fill="hold" grpId="0" nodeType="afterEffect">
                                  <p:stCondLst>
                                    <p:cond delay="0"/>
                                  </p:stCondLst>
                                  <p:childTnLst>
                                    <p:set>
                                      <p:cBhvr>
                                        <p:cTn id="64" dur="1" fill="hold">
                                          <p:stCondLst>
                                            <p:cond delay="0"/>
                                          </p:stCondLst>
                                        </p:cTn>
                                        <p:tgtEl>
                                          <p:spTgt spid="9">
                                            <p:txEl>
                                              <p:pRg st="3" end="3"/>
                                            </p:txEl>
                                          </p:spTgt>
                                        </p:tgtEl>
                                        <p:attrNameLst>
                                          <p:attrName>style.visibility</p:attrName>
                                        </p:attrNameLst>
                                      </p:cBhvr>
                                      <p:to>
                                        <p:strVal val="visible"/>
                                      </p:to>
                                    </p:set>
                                    <p:animEffect transition="in" filter="fade">
                                      <p:cBhvr>
                                        <p:cTn id="65" dur="750"/>
                                        <p:tgtEl>
                                          <p:spTgt spid="9">
                                            <p:txEl>
                                              <p:pRg st="3" end="3"/>
                                            </p:txEl>
                                          </p:spTgt>
                                        </p:tgtEl>
                                      </p:cBhvr>
                                    </p:animEffect>
                                  </p:childTnLst>
                                </p:cTn>
                              </p:par>
                            </p:childTnLst>
                          </p:cTn>
                        </p:par>
                        <p:par>
                          <p:cTn id="66" fill="hold">
                            <p:stCondLst>
                              <p:cond delay="11250"/>
                            </p:stCondLst>
                            <p:childTnLst>
                              <p:par>
                                <p:cTn id="67" presetID="10" presetClass="entr" presetSubtype="0" fill="hold" grpId="0" nodeType="afterEffect">
                                  <p:stCondLst>
                                    <p:cond delay="0"/>
                                  </p:stCondLst>
                                  <p:childTnLst>
                                    <p:set>
                                      <p:cBhvr>
                                        <p:cTn id="68" dur="1" fill="hold">
                                          <p:stCondLst>
                                            <p:cond delay="0"/>
                                          </p:stCondLst>
                                        </p:cTn>
                                        <p:tgtEl>
                                          <p:spTgt spid="9">
                                            <p:txEl>
                                              <p:pRg st="4" end="4"/>
                                            </p:txEl>
                                          </p:spTgt>
                                        </p:tgtEl>
                                        <p:attrNameLst>
                                          <p:attrName>style.visibility</p:attrName>
                                        </p:attrNameLst>
                                      </p:cBhvr>
                                      <p:to>
                                        <p:strVal val="visible"/>
                                      </p:to>
                                    </p:set>
                                    <p:animEffect transition="in" filter="fade">
                                      <p:cBhvr>
                                        <p:cTn id="69" dur="750"/>
                                        <p:tgtEl>
                                          <p:spTgt spid="9">
                                            <p:txEl>
                                              <p:pRg st="4" end="4"/>
                                            </p:txEl>
                                          </p:spTgt>
                                        </p:tgtEl>
                                      </p:cBhvr>
                                    </p:animEffect>
                                  </p:childTnLst>
                                </p:cTn>
                              </p:par>
                            </p:childTnLst>
                          </p:cTn>
                        </p:par>
                        <p:par>
                          <p:cTn id="70" fill="hold">
                            <p:stCondLst>
                              <p:cond delay="12000"/>
                            </p:stCondLst>
                            <p:childTnLst>
                              <p:par>
                                <p:cTn id="71" presetID="10" presetClass="entr" presetSubtype="0" fill="hold" grpId="0" nodeType="afterEffect">
                                  <p:stCondLst>
                                    <p:cond delay="0"/>
                                  </p:stCondLst>
                                  <p:childTnLst>
                                    <p:set>
                                      <p:cBhvr>
                                        <p:cTn id="72" dur="1" fill="hold">
                                          <p:stCondLst>
                                            <p:cond delay="0"/>
                                          </p:stCondLst>
                                        </p:cTn>
                                        <p:tgtEl>
                                          <p:spTgt spid="9">
                                            <p:txEl>
                                              <p:pRg st="5" end="5"/>
                                            </p:txEl>
                                          </p:spTgt>
                                        </p:tgtEl>
                                        <p:attrNameLst>
                                          <p:attrName>style.visibility</p:attrName>
                                        </p:attrNameLst>
                                      </p:cBhvr>
                                      <p:to>
                                        <p:strVal val="visible"/>
                                      </p:to>
                                    </p:set>
                                    <p:animEffect transition="in" filter="fade">
                                      <p:cBhvr>
                                        <p:cTn id="73" dur="750"/>
                                        <p:tgtEl>
                                          <p:spTgt spid="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P spid="8" grpId="0" build="p"/>
      <p:bldP spid="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Hexagone 4">
            <a:extLst>
              <a:ext uri="{FF2B5EF4-FFF2-40B4-BE49-F238E27FC236}">
                <a16:creationId xmlns:a16="http://schemas.microsoft.com/office/drawing/2014/main" id="{835070CC-C260-59FE-560A-7B0388FBC09D}"/>
              </a:ext>
            </a:extLst>
          </p:cNvPr>
          <p:cNvSpPr/>
          <p:nvPr/>
        </p:nvSpPr>
        <p:spPr>
          <a:xfrm>
            <a:off x="2931018" y="5393793"/>
            <a:ext cx="14020800" cy="2899092"/>
          </a:xfrm>
          <a:prstGeom prst="hexagon">
            <a:avLst>
              <a:gd name="adj" fmla="val 28717"/>
              <a:gd name="vf" fmla="val 115470"/>
            </a:avLst>
          </a:prstGeom>
          <a:noFill/>
          <a:ln w="76200" cap="rnd">
            <a:solidFill>
              <a:srgbClr val="FF0000"/>
            </a:solidFill>
          </a:ln>
        </p:spPr>
        <p:txBody>
          <a:bodyPr wrap="square" rtlCol="0" anchor="ctr">
            <a:spAutoFit/>
          </a:bodyPr>
          <a:lstStyle/>
          <a:p>
            <a:pPr marL="4672330" marR="5080" algn="just">
              <a:lnSpc>
                <a:spcPct val="104099"/>
              </a:lnSpc>
              <a:spcBef>
                <a:spcPts val="1019"/>
              </a:spcBef>
            </a:pPr>
            <a:endParaRPr lang="fr-FR" i="1" spc="-5" dirty="0">
              <a:latin typeface="Rubik" panose="00000500000000000000" pitchFamily="2" charset="-79"/>
              <a:cs typeface="Rubik" panose="00000500000000000000" pitchFamily="2" charset="-79"/>
            </a:endParaRPr>
          </a:p>
        </p:txBody>
      </p:sp>
      <p:sp>
        <p:nvSpPr>
          <p:cNvPr id="8" name="Rectangle 3"/>
          <p:cNvSpPr txBox="1">
            <a:spLocks noChangeArrowheads="1"/>
          </p:cNvSpPr>
          <p:nvPr/>
        </p:nvSpPr>
        <p:spPr>
          <a:xfrm>
            <a:off x="3150906" y="2699423"/>
            <a:ext cx="12268200" cy="2567244"/>
          </a:xfrm>
          <a:prstGeom prst="rect">
            <a:avLst/>
          </a:prstGeom>
        </p:spPr>
        <p:txBody>
          <a:bodyPr lIns="151838" tIns="75920" rIns="151838" bIns="75920">
            <a:no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lnSpc>
                <a:spcPct val="150000"/>
              </a:lnSpc>
              <a:buClr>
                <a:schemeClr val="tx1"/>
              </a:buClr>
              <a:defRPr/>
            </a:pPr>
            <a:r>
              <a:rPr lang="fr-FR" sz="3000" b="1" dirty="0">
                <a:solidFill>
                  <a:srgbClr val="FF0000"/>
                </a:solidFill>
                <a:latin typeface="Rubik" panose="00000500000000000000" pitchFamily="2" charset="-79"/>
                <a:cs typeface="Rubik" panose="00000500000000000000" pitchFamily="2" charset="-79"/>
              </a:rPr>
              <a:t>A</a:t>
            </a:r>
            <a:r>
              <a:rPr lang="fr-FR" sz="3000" b="1" dirty="0">
                <a:latin typeface="Rubik" panose="00000500000000000000" pitchFamily="2" charset="-79"/>
                <a:cs typeface="Rubik" panose="00000500000000000000" pitchFamily="2" charset="-79"/>
              </a:rPr>
              <a:t>ssociation des </a:t>
            </a:r>
            <a:r>
              <a:rPr lang="fr-FR" sz="3000" b="1" dirty="0">
                <a:solidFill>
                  <a:srgbClr val="FF0000"/>
                </a:solidFill>
                <a:latin typeface="Rubik" panose="00000500000000000000" pitchFamily="2" charset="-79"/>
                <a:cs typeface="Rubik" panose="00000500000000000000" pitchFamily="2" charset="-79"/>
              </a:rPr>
              <a:t>C</a:t>
            </a:r>
            <a:r>
              <a:rPr lang="fr-FR" sz="3000" b="1" dirty="0">
                <a:latin typeface="Rubik" panose="00000500000000000000" pitchFamily="2" charset="-79"/>
                <a:cs typeface="Rubik" panose="00000500000000000000" pitchFamily="2" charset="-79"/>
              </a:rPr>
              <a:t>onstructeurs </a:t>
            </a:r>
            <a:r>
              <a:rPr lang="fr-FR" sz="3000" b="1" dirty="0">
                <a:solidFill>
                  <a:srgbClr val="FF0000"/>
                </a:solidFill>
                <a:latin typeface="Rubik" panose="00000500000000000000" pitchFamily="2" charset="-79"/>
                <a:cs typeface="Rubik" panose="00000500000000000000" pitchFamily="2" charset="-79"/>
              </a:rPr>
              <a:t>E</a:t>
            </a:r>
            <a:r>
              <a:rPr lang="fr-FR" sz="3000" b="1" dirty="0">
                <a:latin typeface="Rubik" panose="00000500000000000000" pitchFamily="2" charset="-79"/>
                <a:cs typeface="Rubik" panose="00000500000000000000" pitchFamily="2" charset="-79"/>
              </a:rPr>
              <a:t>uropéens </a:t>
            </a:r>
            <a:r>
              <a:rPr lang="fr-FR" sz="3000" b="1" dirty="0">
                <a:solidFill>
                  <a:srgbClr val="FF0000"/>
                </a:solidFill>
                <a:latin typeface="Rubik" panose="00000500000000000000" pitchFamily="2" charset="-79"/>
                <a:cs typeface="Rubik" panose="00000500000000000000" pitchFamily="2" charset="-79"/>
              </a:rPr>
              <a:t>A</a:t>
            </a:r>
            <a:r>
              <a:rPr lang="fr-FR" sz="3000" b="1" dirty="0">
                <a:latin typeface="Rubik" panose="00000500000000000000" pitchFamily="2" charset="-79"/>
                <a:cs typeface="Rubik" panose="00000500000000000000" pitchFamily="2" charset="-79"/>
              </a:rPr>
              <a:t>utomobiles</a:t>
            </a:r>
          </a:p>
          <a:p>
            <a:pPr eaLnBrk="1" hangingPunct="1">
              <a:lnSpc>
                <a:spcPct val="150000"/>
              </a:lnSpc>
              <a:defRPr/>
            </a:pPr>
            <a:r>
              <a:rPr lang="fr-FR" sz="2000" dirty="0">
                <a:latin typeface="Rubik" panose="00000500000000000000" pitchFamily="2" charset="-79"/>
                <a:cs typeface="Rubik" panose="00000500000000000000" pitchFamily="2" charset="-79"/>
              </a:rPr>
              <a:t>Permet d’évaluer la </a:t>
            </a:r>
            <a:r>
              <a:rPr lang="fr-FR" sz="2000" b="1" dirty="0">
                <a:solidFill>
                  <a:srgbClr val="FF0000"/>
                </a:solidFill>
                <a:latin typeface="Rubik" panose="00000500000000000000" pitchFamily="2" charset="-79"/>
                <a:cs typeface="Rubik" panose="00000500000000000000" pitchFamily="2" charset="-79"/>
              </a:rPr>
              <a:t>performance</a:t>
            </a:r>
            <a:r>
              <a:rPr lang="fr-FR" sz="2000" dirty="0">
                <a:latin typeface="Rubik" panose="00000500000000000000" pitchFamily="2" charset="-79"/>
                <a:cs typeface="Rubik" panose="00000500000000000000" pitchFamily="2" charset="-79"/>
              </a:rPr>
              <a:t> du lubrifiant</a:t>
            </a:r>
          </a:p>
          <a:p>
            <a:pPr eaLnBrk="1" hangingPunct="1">
              <a:lnSpc>
                <a:spcPct val="150000"/>
              </a:lnSpc>
              <a:defRPr/>
            </a:pPr>
            <a:r>
              <a:rPr lang="fr-FR" sz="2000" dirty="0">
                <a:latin typeface="Rubik" panose="00000500000000000000" pitchFamily="2" charset="-79"/>
                <a:cs typeface="Rubik" panose="00000500000000000000" pitchFamily="2" charset="-79"/>
              </a:rPr>
              <a:t>« Équivalent » européen des normes API</a:t>
            </a:r>
          </a:p>
          <a:p>
            <a:pPr eaLnBrk="1" hangingPunct="1">
              <a:lnSpc>
                <a:spcPct val="150000"/>
              </a:lnSpc>
              <a:defRPr/>
            </a:pPr>
            <a:r>
              <a:rPr lang="fr-FR" sz="2000" b="1" dirty="0">
                <a:solidFill>
                  <a:srgbClr val="FF0000"/>
                </a:solidFill>
                <a:latin typeface="Rubik" panose="00000500000000000000" pitchFamily="2" charset="-79"/>
                <a:cs typeface="Rubik" panose="00000500000000000000" pitchFamily="2" charset="-79"/>
              </a:rPr>
              <a:t>Les niveaux évoluent en gardant les mêmes appellations</a:t>
            </a:r>
          </a:p>
        </p:txBody>
      </p:sp>
      <p:sp>
        <p:nvSpPr>
          <p:cNvPr id="3" name="ZoneTexte 2"/>
          <p:cNvSpPr txBox="1"/>
          <p:nvPr/>
        </p:nvSpPr>
        <p:spPr>
          <a:xfrm>
            <a:off x="7539007" y="5584026"/>
            <a:ext cx="4749861" cy="549061"/>
          </a:xfrm>
          <a:prstGeom prst="rect">
            <a:avLst/>
          </a:prstGeom>
          <a:noFill/>
        </p:spPr>
        <p:txBody>
          <a:bodyPr wrap="square" rtlCol="0">
            <a:spAutoFit/>
          </a:bodyPr>
          <a:lstStyle/>
          <a:p>
            <a:pPr algn="ctr"/>
            <a:r>
              <a:rPr lang="fr-FR" sz="2968" b="1" dirty="0">
                <a:solidFill>
                  <a:srgbClr val="FF0000"/>
                </a:solidFill>
                <a:latin typeface="Rubik" panose="00000500000000000000" pitchFamily="2" charset="-79"/>
                <a:cs typeface="Rubik" panose="00000500000000000000" pitchFamily="2" charset="-79"/>
              </a:rPr>
              <a:t>4 CATÉGORIES :</a:t>
            </a:r>
          </a:p>
        </p:txBody>
      </p:sp>
      <p:pic>
        <p:nvPicPr>
          <p:cNvPr id="19" name="Graphique 18">
            <a:extLst>
              <a:ext uri="{FF2B5EF4-FFF2-40B4-BE49-F238E27FC236}">
                <a16:creationId xmlns:a16="http://schemas.microsoft.com/office/drawing/2014/main" id="{E965360C-72AF-C049-9FF6-0FA95B47D37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6556" y="1463675"/>
            <a:ext cx="1264517" cy="1097047"/>
          </a:xfrm>
          <a:prstGeom prst="rect">
            <a:avLst/>
          </a:prstGeom>
        </p:spPr>
      </p:pic>
      <p:sp>
        <p:nvSpPr>
          <p:cNvPr id="20" name="Rectangle 19">
            <a:extLst>
              <a:ext uri="{FF2B5EF4-FFF2-40B4-BE49-F238E27FC236}">
                <a16:creationId xmlns:a16="http://schemas.microsoft.com/office/drawing/2014/main" id="{37421BCB-3FA7-8849-B1AD-DD4CA0BE50CF}"/>
              </a:ext>
            </a:extLst>
          </p:cNvPr>
          <p:cNvSpPr/>
          <p:nvPr/>
        </p:nvSpPr>
        <p:spPr>
          <a:xfrm>
            <a:off x="974153" y="1658258"/>
            <a:ext cx="99930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CLASSIFICATION ACEA</a:t>
            </a:r>
            <a:endParaRPr lang="fr-FR" sz="2400" dirty="0">
              <a:solidFill>
                <a:srgbClr val="E41B13"/>
              </a:solidFill>
              <a:latin typeface="Rubik" panose="00000500000000000000" pitchFamily="2" charset="-79"/>
              <a:cs typeface="Rubik" panose="00000500000000000000" pitchFamily="2" charset="-79"/>
            </a:endParaRPr>
          </a:p>
        </p:txBody>
      </p:sp>
      <p:pic>
        <p:nvPicPr>
          <p:cNvPr id="4" name="Image 3">
            <a:extLst>
              <a:ext uri="{FF2B5EF4-FFF2-40B4-BE49-F238E27FC236}">
                <a16:creationId xmlns:a16="http://schemas.microsoft.com/office/drawing/2014/main" id="{7CC8DF2A-95A8-9A40-BD97-B04D47394705}"/>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13813878" y="513696"/>
            <a:ext cx="5410200" cy="7652814"/>
          </a:xfrm>
          <a:prstGeom prst="rect">
            <a:avLst/>
          </a:prstGeom>
        </p:spPr>
      </p:pic>
      <p:sp>
        <p:nvSpPr>
          <p:cNvPr id="21" name="ZoneTexte 20">
            <a:extLst>
              <a:ext uri="{FF2B5EF4-FFF2-40B4-BE49-F238E27FC236}">
                <a16:creationId xmlns:a16="http://schemas.microsoft.com/office/drawing/2014/main" id="{239D2A87-87BF-8D4A-8045-98EF30BF8B77}"/>
              </a:ext>
            </a:extLst>
          </p:cNvPr>
          <p:cNvSpPr txBox="1"/>
          <p:nvPr/>
        </p:nvSpPr>
        <p:spPr>
          <a:xfrm>
            <a:off x="3294495" y="8609927"/>
            <a:ext cx="15345498" cy="2031838"/>
          </a:xfrm>
          <a:prstGeom prst="rect">
            <a:avLst/>
          </a:prstGeom>
          <a:noFill/>
        </p:spPr>
        <p:txBody>
          <a:bodyPr wrap="square">
            <a:spAutoFit/>
          </a:bodyPr>
          <a:lstStyle/>
          <a:p>
            <a:pPr>
              <a:lnSpc>
                <a:spcPct val="150000"/>
              </a:lnSpc>
            </a:pPr>
            <a:r>
              <a:rPr lang="fr-FR" sz="2000" b="1" dirty="0">
                <a:solidFill>
                  <a:srgbClr val="FF0000"/>
                </a:solidFill>
                <a:latin typeface="Rubik" panose="00000500000000000000" pitchFamily="2" charset="-79"/>
                <a:cs typeface="Rubik" panose="00000500000000000000" pitchFamily="2" charset="-79"/>
              </a:rPr>
              <a:t>+ 1 chiffre pour le niveau de performance </a:t>
            </a:r>
            <a:r>
              <a:rPr lang="fr-FR" sz="2000" b="1" dirty="0">
                <a:latin typeface="Rubik" panose="00000500000000000000" pitchFamily="2" charset="-79"/>
                <a:cs typeface="Rubik" panose="00000500000000000000" pitchFamily="2" charset="-79"/>
              </a:rPr>
              <a:t>(</a:t>
            </a:r>
            <a:r>
              <a:rPr lang="fr-FR" sz="2000" b="1" u="sng" dirty="0">
                <a:latin typeface="Rubik" panose="00000500000000000000" pitchFamily="2" charset="-79"/>
                <a:cs typeface="Rubik" panose="00000500000000000000" pitchFamily="2" charset="-79"/>
              </a:rPr>
              <a:t>un chiffre élevé n’est pas toujours synonyme de plus performant</a:t>
            </a:r>
            <a:r>
              <a:rPr lang="fr-FR" sz="2000" b="1" dirty="0">
                <a:latin typeface="Rubik" panose="00000500000000000000" pitchFamily="2" charset="-79"/>
                <a:cs typeface="Rubik" panose="00000500000000000000" pitchFamily="2" charset="-79"/>
              </a:rPr>
              <a:t>)</a:t>
            </a:r>
          </a:p>
          <a:p>
            <a:r>
              <a:rPr lang="fr-FR" sz="2000" b="1" dirty="0">
                <a:solidFill>
                  <a:schemeClr val="tx1"/>
                </a:solidFill>
                <a:latin typeface="Rubik" panose="00000500000000000000" pitchFamily="2" charset="-79"/>
                <a:cs typeface="Rubik" panose="00000500000000000000" pitchFamily="2" charset="-79"/>
              </a:rPr>
              <a:t>Catégorie A : </a:t>
            </a:r>
            <a:r>
              <a:rPr lang="fr-FR" sz="2000" dirty="0">
                <a:solidFill>
                  <a:schemeClr val="tx1"/>
                </a:solidFill>
                <a:latin typeface="Rubik" panose="00000500000000000000" pitchFamily="2" charset="-79"/>
                <a:cs typeface="Rubik" panose="00000500000000000000" pitchFamily="2" charset="-79"/>
              </a:rPr>
              <a:t>niveaux possibles A1(*), A2(*), A3(*), A5, A7</a:t>
            </a:r>
            <a:br>
              <a:rPr lang="fr-FR" sz="2000" dirty="0">
                <a:solidFill>
                  <a:schemeClr val="tx1"/>
                </a:solidFill>
                <a:latin typeface="Rubik" panose="00000500000000000000" pitchFamily="2" charset="-79"/>
                <a:cs typeface="Rubik" panose="00000500000000000000" pitchFamily="2" charset="-79"/>
              </a:rPr>
            </a:br>
            <a:r>
              <a:rPr lang="fr-FR" sz="2000" b="1" dirty="0">
                <a:solidFill>
                  <a:schemeClr val="tx1"/>
                </a:solidFill>
                <a:latin typeface="Rubik" panose="00000500000000000000" pitchFamily="2" charset="-79"/>
                <a:cs typeface="Rubik" panose="00000500000000000000" pitchFamily="2" charset="-79"/>
              </a:rPr>
              <a:t>Catégorie B : </a:t>
            </a:r>
            <a:r>
              <a:rPr lang="fr-FR" sz="2000" dirty="0">
                <a:solidFill>
                  <a:schemeClr val="tx1"/>
                </a:solidFill>
                <a:latin typeface="Rubik" panose="00000500000000000000" pitchFamily="2" charset="-79"/>
                <a:cs typeface="Rubik" panose="00000500000000000000" pitchFamily="2" charset="-79"/>
              </a:rPr>
              <a:t>niveaux possibles B1(*), B2(*), B3(*), B4, B5, B7</a:t>
            </a:r>
          </a:p>
          <a:p>
            <a:r>
              <a:rPr lang="fr-FR" sz="2000" b="1" dirty="0">
                <a:solidFill>
                  <a:schemeClr val="tx1"/>
                </a:solidFill>
                <a:latin typeface="Rubik" panose="00000500000000000000" pitchFamily="2" charset="-79"/>
                <a:cs typeface="Rubik" panose="00000500000000000000" pitchFamily="2" charset="-79"/>
              </a:rPr>
              <a:t>Catégorie C : </a:t>
            </a:r>
            <a:r>
              <a:rPr lang="fr-FR" sz="2000" dirty="0">
                <a:solidFill>
                  <a:schemeClr val="tx1"/>
                </a:solidFill>
                <a:latin typeface="Rubik" panose="00000500000000000000" pitchFamily="2" charset="-79"/>
                <a:cs typeface="Rubik" panose="00000500000000000000" pitchFamily="2" charset="-79"/>
              </a:rPr>
              <a:t>niveaux possibles C1(*), C2, C3, C4, C5, C6</a:t>
            </a:r>
            <a:br>
              <a:rPr lang="fr-FR" sz="2000" dirty="0">
                <a:latin typeface="Rubik" panose="00000500000000000000" pitchFamily="2" charset="-79"/>
                <a:cs typeface="Rubik" panose="00000500000000000000" pitchFamily="2" charset="-79"/>
              </a:rPr>
            </a:br>
            <a:r>
              <a:rPr lang="fr-FR" sz="2000" b="1" dirty="0">
                <a:solidFill>
                  <a:schemeClr val="tx1"/>
                </a:solidFill>
                <a:latin typeface="Rubik" panose="00000500000000000000" pitchFamily="2" charset="-79"/>
                <a:cs typeface="Rubik" panose="00000500000000000000" pitchFamily="2" charset="-79"/>
              </a:rPr>
              <a:t>Catégorie E : </a:t>
            </a:r>
            <a:r>
              <a:rPr lang="fr-FR" sz="2000" dirty="0">
                <a:solidFill>
                  <a:schemeClr val="tx1"/>
                </a:solidFill>
                <a:latin typeface="Rubik" panose="00000500000000000000" pitchFamily="2" charset="-79"/>
                <a:cs typeface="Rubik" panose="00000500000000000000" pitchFamily="2" charset="-79"/>
              </a:rPr>
              <a:t>niveaux possibles E1(*), E2(*), E3(*), E4, E5(*), E6, E7, E9, E11</a:t>
            </a:r>
            <a:endParaRPr lang="fr-FR" sz="2000" dirty="0">
              <a:latin typeface="Rubik" panose="00000500000000000000" pitchFamily="2" charset="-79"/>
              <a:cs typeface="Rubik" panose="00000500000000000000" pitchFamily="2" charset="-79"/>
            </a:endParaRPr>
          </a:p>
          <a:p>
            <a:pPr>
              <a:lnSpc>
                <a:spcPct val="150000"/>
              </a:lnSpc>
            </a:pPr>
            <a:r>
              <a:rPr lang="fr-FR" sz="1200" dirty="0">
                <a:solidFill>
                  <a:schemeClr val="tx1"/>
                </a:solidFill>
                <a:latin typeface="Rubik" panose="00000500000000000000" pitchFamily="2" charset="-79"/>
                <a:cs typeface="Rubik" panose="00000500000000000000" pitchFamily="2" charset="-79"/>
              </a:rPr>
              <a:t>(*) niveau obsolète</a:t>
            </a:r>
          </a:p>
        </p:txBody>
      </p:sp>
      <p:sp>
        <p:nvSpPr>
          <p:cNvPr id="7" name="ZoneTexte 6">
            <a:extLst>
              <a:ext uri="{FF2B5EF4-FFF2-40B4-BE49-F238E27FC236}">
                <a16:creationId xmlns:a16="http://schemas.microsoft.com/office/drawing/2014/main" id="{1EC50734-A201-A39E-7115-3738034E639E}"/>
              </a:ext>
            </a:extLst>
          </p:cNvPr>
          <p:cNvSpPr txBox="1"/>
          <p:nvPr/>
        </p:nvSpPr>
        <p:spPr>
          <a:xfrm>
            <a:off x="3880644" y="6177557"/>
            <a:ext cx="12344400" cy="1785104"/>
          </a:xfrm>
          <a:prstGeom prst="rect">
            <a:avLst/>
          </a:prstGeom>
          <a:noFill/>
        </p:spPr>
        <p:txBody>
          <a:bodyPr wrap="square">
            <a:spAutoFit/>
          </a:bodyPr>
          <a:lstStyle/>
          <a:p>
            <a:pPr>
              <a:spcBef>
                <a:spcPct val="50000"/>
              </a:spcBef>
            </a:pPr>
            <a:r>
              <a:rPr lang="fr-FR" sz="2000" b="1" dirty="0">
                <a:latin typeface="Rubik" panose="00000500000000000000" pitchFamily="2" charset="-79"/>
                <a:cs typeface="Rubik" panose="00000500000000000000" pitchFamily="2" charset="-79"/>
              </a:rPr>
              <a:t>ACEA A : </a:t>
            </a:r>
            <a:r>
              <a:rPr lang="fr-FR" sz="2000" dirty="0">
                <a:latin typeface="Rubik" panose="00000500000000000000" pitchFamily="2" charset="-79"/>
                <a:cs typeface="Rubik" panose="00000500000000000000" pitchFamily="2" charset="-79"/>
              </a:rPr>
              <a:t>classification des lubrifiants Essence</a:t>
            </a:r>
          </a:p>
          <a:p>
            <a:pPr>
              <a:spcBef>
                <a:spcPct val="50000"/>
              </a:spcBef>
            </a:pPr>
            <a:r>
              <a:rPr lang="fr-FR" sz="2000" b="1" dirty="0">
                <a:latin typeface="Rubik" panose="00000500000000000000" pitchFamily="2" charset="-79"/>
                <a:cs typeface="Rubik" panose="00000500000000000000" pitchFamily="2" charset="-79"/>
              </a:rPr>
              <a:t>ACEA B : </a:t>
            </a:r>
            <a:r>
              <a:rPr lang="fr-FR" sz="2000" dirty="0">
                <a:latin typeface="Rubik" panose="00000500000000000000" pitchFamily="2" charset="-79"/>
                <a:cs typeface="Rubik" panose="00000500000000000000" pitchFamily="2" charset="-79"/>
              </a:rPr>
              <a:t>classification des lubrifiants Diesel Tourisme</a:t>
            </a:r>
          </a:p>
          <a:p>
            <a:pPr>
              <a:spcBef>
                <a:spcPct val="50000"/>
              </a:spcBef>
            </a:pPr>
            <a:r>
              <a:rPr lang="fr-FR" sz="2000" b="1" dirty="0">
                <a:latin typeface="Rubik" panose="00000500000000000000" pitchFamily="2" charset="-79"/>
                <a:cs typeface="Rubik" panose="00000500000000000000" pitchFamily="2" charset="-79"/>
              </a:rPr>
              <a:t>ACEA E : </a:t>
            </a:r>
            <a:r>
              <a:rPr lang="fr-FR" sz="2000" dirty="0">
                <a:latin typeface="Rubik" panose="00000500000000000000" pitchFamily="2" charset="-79"/>
                <a:cs typeface="Rubik" panose="00000500000000000000" pitchFamily="2" charset="-79"/>
              </a:rPr>
              <a:t>classification des lubrifiants Diesel Poids Lourds</a:t>
            </a:r>
          </a:p>
          <a:p>
            <a:pPr>
              <a:spcBef>
                <a:spcPct val="50000"/>
              </a:spcBef>
            </a:pPr>
            <a:r>
              <a:rPr lang="fr-FR" sz="2000" b="1" dirty="0">
                <a:latin typeface="Rubik" panose="00000500000000000000" pitchFamily="2" charset="-79"/>
                <a:cs typeface="Rubik" panose="00000500000000000000" pitchFamily="2" charset="-79"/>
              </a:rPr>
              <a:t>ACEA C : </a:t>
            </a:r>
            <a:r>
              <a:rPr lang="fr-FR" sz="2000" dirty="0">
                <a:latin typeface="Rubik" panose="00000500000000000000" pitchFamily="2" charset="-79"/>
                <a:cs typeface="Rubik" panose="00000500000000000000" pitchFamily="2" charset="-79"/>
              </a:rPr>
              <a:t>classification des lubrifiants compatibles Filtres à Particules pour les véhicules de tourisme</a:t>
            </a:r>
          </a:p>
        </p:txBody>
      </p:sp>
    </p:spTree>
    <p:extLst>
      <p:ext uri="{BB962C8B-B14F-4D97-AF65-F5344CB8AC3E}">
        <p14:creationId xmlns:p14="http://schemas.microsoft.com/office/powerpoint/2010/main" val="1892241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Effect transition="in" filter="fade">
                                      <p:cBhvr>
                                        <p:cTn id="13" dur="750"/>
                                        <p:tgtEl>
                                          <p:spTgt spid="8">
                                            <p:txEl>
                                              <p:pRg st="0" end="0"/>
                                            </p:txEl>
                                          </p:spTgt>
                                        </p:tgtEl>
                                      </p:cBhvr>
                                    </p:animEffect>
                                  </p:childTnLst>
                                </p:cTn>
                              </p:par>
                            </p:childTnLst>
                          </p:cTn>
                        </p:par>
                        <p:par>
                          <p:cTn id="14" fill="hold">
                            <p:stCondLst>
                              <p:cond delay="1750"/>
                            </p:stCondLst>
                            <p:childTnLst>
                              <p:par>
                                <p:cTn id="15" presetID="10" presetClass="entr" presetSubtype="0" fill="hold" grpId="0" nodeType="afterEffect">
                                  <p:stCondLst>
                                    <p:cond delay="0"/>
                                  </p:stCondLst>
                                  <p:childTnLst>
                                    <p:set>
                                      <p:cBhvr>
                                        <p:cTn id="16" dur="1" fill="hold">
                                          <p:stCondLst>
                                            <p:cond delay="0"/>
                                          </p:stCondLst>
                                        </p:cTn>
                                        <p:tgtEl>
                                          <p:spTgt spid="8">
                                            <p:txEl>
                                              <p:pRg st="1" end="1"/>
                                            </p:txEl>
                                          </p:spTgt>
                                        </p:tgtEl>
                                        <p:attrNameLst>
                                          <p:attrName>style.visibility</p:attrName>
                                        </p:attrNameLst>
                                      </p:cBhvr>
                                      <p:to>
                                        <p:strVal val="visible"/>
                                      </p:to>
                                    </p:set>
                                    <p:animEffect transition="in" filter="fade">
                                      <p:cBhvr>
                                        <p:cTn id="17" dur="750"/>
                                        <p:tgtEl>
                                          <p:spTgt spid="8">
                                            <p:txEl>
                                              <p:pRg st="1" end="1"/>
                                            </p:txEl>
                                          </p:spTgt>
                                        </p:tgtEl>
                                      </p:cBhvr>
                                    </p:animEffect>
                                  </p:childTnLst>
                                </p:cTn>
                              </p:par>
                            </p:childTnLst>
                          </p:cTn>
                        </p:par>
                        <p:par>
                          <p:cTn id="18" fill="hold">
                            <p:stCondLst>
                              <p:cond delay="2500"/>
                            </p:stCondLst>
                            <p:childTnLst>
                              <p:par>
                                <p:cTn id="19" presetID="10" presetClass="entr" presetSubtype="0" fill="hold" grpId="0" nodeType="after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animEffect transition="in" filter="fade">
                                      <p:cBhvr>
                                        <p:cTn id="21" dur="750"/>
                                        <p:tgtEl>
                                          <p:spTgt spid="8">
                                            <p:txEl>
                                              <p:pRg st="2" end="2"/>
                                            </p:txEl>
                                          </p:spTgt>
                                        </p:tgtEl>
                                      </p:cBhvr>
                                    </p:animEffect>
                                  </p:childTnLst>
                                </p:cTn>
                              </p:par>
                            </p:childTnLst>
                          </p:cTn>
                        </p:par>
                        <p:par>
                          <p:cTn id="22" fill="hold">
                            <p:stCondLst>
                              <p:cond delay="3250"/>
                            </p:stCondLst>
                            <p:childTnLst>
                              <p:par>
                                <p:cTn id="23" presetID="10" presetClass="entr" presetSubtype="0" fill="hold" grpId="0" nodeType="after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Effect transition="in" filter="fade">
                                      <p:cBhvr>
                                        <p:cTn id="25" dur="750"/>
                                        <p:tgtEl>
                                          <p:spTgt spid="8">
                                            <p:txEl>
                                              <p:pRg st="3" end="3"/>
                                            </p:txEl>
                                          </p:spTgt>
                                        </p:tgtEl>
                                      </p:cBhvr>
                                    </p:animEffect>
                                  </p:childTnLst>
                                </p:cTn>
                              </p:par>
                            </p:childTnLst>
                          </p:cTn>
                        </p:par>
                        <p:par>
                          <p:cTn id="26" fill="hold">
                            <p:stCondLst>
                              <p:cond delay="4000"/>
                            </p:stCondLst>
                            <p:childTnLst>
                              <p:par>
                                <p:cTn id="27" presetID="53" presetClass="entr" presetSubtype="16" fill="hold" grpId="0" nodeType="afterEffect">
                                  <p:stCondLst>
                                    <p:cond delay="0"/>
                                  </p:stCondLst>
                                  <p:childTnLst>
                                    <p:set>
                                      <p:cBhvr>
                                        <p:cTn id="28" dur="1" fill="hold">
                                          <p:stCondLst>
                                            <p:cond delay="0"/>
                                          </p:stCondLst>
                                        </p:cTn>
                                        <p:tgtEl>
                                          <p:spTgt spid="5"/>
                                        </p:tgtEl>
                                        <p:attrNameLst>
                                          <p:attrName>style.visibility</p:attrName>
                                        </p:attrNameLst>
                                      </p:cBhvr>
                                      <p:to>
                                        <p:strVal val="visible"/>
                                      </p:to>
                                    </p:set>
                                    <p:anim calcmode="lin" valueType="num">
                                      <p:cBhvr>
                                        <p:cTn id="29" dur="1000" fill="hold"/>
                                        <p:tgtEl>
                                          <p:spTgt spid="5"/>
                                        </p:tgtEl>
                                        <p:attrNameLst>
                                          <p:attrName>ppt_w</p:attrName>
                                        </p:attrNameLst>
                                      </p:cBhvr>
                                      <p:tavLst>
                                        <p:tav tm="0">
                                          <p:val>
                                            <p:fltVal val="0"/>
                                          </p:val>
                                        </p:tav>
                                        <p:tav tm="100000">
                                          <p:val>
                                            <p:strVal val="#ppt_w"/>
                                          </p:val>
                                        </p:tav>
                                      </p:tavLst>
                                    </p:anim>
                                    <p:anim calcmode="lin" valueType="num">
                                      <p:cBhvr>
                                        <p:cTn id="30" dur="1000" fill="hold"/>
                                        <p:tgtEl>
                                          <p:spTgt spid="5"/>
                                        </p:tgtEl>
                                        <p:attrNameLst>
                                          <p:attrName>ppt_h</p:attrName>
                                        </p:attrNameLst>
                                      </p:cBhvr>
                                      <p:tavLst>
                                        <p:tav tm="0">
                                          <p:val>
                                            <p:fltVal val="0"/>
                                          </p:val>
                                        </p:tav>
                                        <p:tav tm="100000">
                                          <p:val>
                                            <p:strVal val="#ppt_h"/>
                                          </p:val>
                                        </p:tav>
                                      </p:tavLst>
                                    </p:anim>
                                    <p:animEffect transition="in" filter="fade">
                                      <p:cBhvr>
                                        <p:cTn id="31" dur="1000"/>
                                        <p:tgtEl>
                                          <p:spTgt spid="5"/>
                                        </p:tgtEl>
                                      </p:cBhvr>
                                    </p:animEffect>
                                  </p:childTnLst>
                                </p:cTn>
                              </p:par>
                            </p:childTnLst>
                          </p:cTn>
                        </p:par>
                        <p:par>
                          <p:cTn id="32" fill="hold">
                            <p:stCondLst>
                              <p:cond delay="5000"/>
                            </p:stCondLst>
                            <p:childTnLst>
                              <p:par>
                                <p:cTn id="33" presetID="10" presetClass="entr" presetSubtype="0" fill="hold" grpId="0" nodeType="afterEffect">
                                  <p:stCondLst>
                                    <p:cond delay="250"/>
                                  </p:stCondLst>
                                  <p:childTnLst>
                                    <p:set>
                                      <p:cBhvr>
                                        <p:cTn id="34" dur="1" fill="hold">
                                          <p:stCondLst>
                                            <p:cond delay="0"/>
                                          </p:stCondLst>
                                        </p:cTn>
                                        <p:tgtEl>
                                          <p:spTgt spid="3"/>
                                        </p:tgtEl>
                                        <p:attrNameLst>
                                          <p:attrName>style.visibility</p:attrName>
                                        </p:attrNameLst>
                                      </p:cBhvr>
                                      <p:to>
                                        <p:strVal val="visible"/>
                                      </p:to>
                                    </p:set>
                                    <p:animEffect transition="in" filter="fade">
                                      <p:cBhvr>
                                        <p:cTn id="35" dur="750"/>
                                        <p:tgtEl>
                                          <p:spTgt spid="3"/>
                                        </p:tgtEl>
                                      </p:cBhvr>
                                    </p:animEffect>
                                  </p:childTnLst>
                                </p:cTn>
                              </p:par>
                            </p:childTnLst>
                          </p:cTn>
                        </p:par>
                        <p:par>
                          <p:cTn id="36" fill="hold">
                            <p:stCondLst>
                              <p:cond delay="6000"/>
                            </p:stCondLst>
                            <p:childTnLst>
                              <p:par>
                                <p:cTn id="37" presetID="10" presetClass="entr" presetSubtype="0" fill="hold" grpId="0" nodeType="afterEffect">
                                  <p:stCondLst>
                                    <p:cond delay="0"/>
                                  </p:stCondLst>
                                  <p:childTnLst>
                                    <p:set>
                                      <p:cBhvr>
                                        <p:cTn id="38" dur="1" fill="hold">
                                          <p:stCondLst>
                                            <p:cond delay="0"/>
                                          </p:stCondLst>
                                        </p:cTn>
                                        <p:tgtEl>
                                          <p:spTgt spid="7">
                                            <p:txEl>
                                              <p:pRg st="0" end="0"/>
                                            </p:txEl>
                                          </p:spTgt>
                                        </p:tgtEl>
                                        <p:attrNameLst>
                                          <p:attrName>style.visibility</p:attrName>
                                        </p:attrNameLst>
                                      </p:cBhvr>
                                      <p:to>
                                        <p:strVal val="visible"/>
                                      </p:to>
                                    </p:set>
                                    <p:animEffect transition="in" filter="fade">
                                      <p:cBhvr>
                                        <p:cTn id="39" dur="750"/>
                                        <p:tgtEl>
                                          <p:spTgt spid="7">
                                            <p:txEl>
                                              <p:pRg st="0" end="0"/>
                                            </p:txEl>
                                          </p:spTgt>
                                        </p:tgtEl>
                                      </p:cBhvr>
                                    </p:animEffect>
                                  </p:childTnLst>
                                </p:cTn>
                              </p:par>
                            </p:childTnLst>
                          </p:cTn>
                        </p:par>
                        <p:par>
                          <p:cTn id="40" fill="hold">
                            <p:stCondLst>
                              <p:cond delay="6750"/>
                            </p:stCondLst>
                            <p:childTnLst>
                              <p:par>
                                <p:cTn id="41" presetID="10" presetClass="entr" presetSubtype="0" fill="hold" grpId="0" nodeType="afterEffect">
                                  <p:stCondLst>
                                    <p:cond delay="0"/>
                                  </p:stCondLst>
                                  <p:childTnLst>
                                    <p:set>
                                      <p:cBhvr>
                                        <p:cTn id="42" dur="1" fill="hold">
                                          <p:stCondLst>
                                            <p:cond delay="0"/>
                                          </p:stCondLst>
                                        </p:cTn>
                                        <p:tgtEl>
                                          <p:spTgt spid="7">
                                            <p:txEl>
                                              <p:pRg st="1" end="1"/>
                                            </p:txEl>
                                          </p:spTgt>
                                        </p:tgtEl>
                                        <p:attrNameLst>
                                          <p:attrName>style.visibility</p:attrName>
                                        </p:attrNameLst>
                                      </p:cBhvr>
                                      <p:to>
                                        <p:strVal val="visible"/>
                                      </p:to>
                                    </p:set>
                                    <p:animEffect transition="in" filter="fade">
                                      <p:cBhvr>
                                        <p:cTn id="43" dur="750"/>
                                        <p:tgtEl>
                                          <p:spTgt spid="7">
                                            <p:txEl>
                                              <p:pRg st="1" end="1"/>
                                            </p:txEl>
                                          </p:spTgt>
                                        </p:tgtEl>
                                      </p:cBhvr>
                                    </p:animEffect>
                                  </p:childTnLst>
                                </p:cTn>
                              </p:par>
                            </p:childTnLst>
                          </p:cTn>
                        </p:par>
                        <p:par>
                          <p:cTn id="44" fill="hold">
                            <p:stCondLst>
                              <p:cond delay="7500"/>
                            </p:stCondLst>
                            <p:childTnLst>
                              <p:par>
                                <p:cTn id="45" presetID="10" presetClass="entr" presetSubtype="0" fill="hold" grpId="0" nodeType="afterEffect">
                                  <p:stCondLst>
                                    <p:cond delay="0"/>
                                  </p:stCondLst>
                                  <p:childTnLst>
                                    <p:set>
                                      <p:cBhvr>
                                        <p:cTn id="46" dur="1" fill="hold">
                                          <p:stCondLst>
                                            <p:cond delay="0"/>
                                          </p:stCondLst>
                                        </p:cTn>
                                        <p:tgtEl>
                                          <p:spTgt spid="7">
                                            <p:txEl>
                                              <p:pRg st="2" end="2"/>
                                            </p:txEl>
                                          </p:spTgt>
                                        </p:tgtEl>
                                        <p:attrNameLst>
                                          <p:attrName>style.visibility</p:attrName>
                                        </p:attrNameLst>
                                      </p:cBhvr>
                                      <p:to>
                                        <p:strVal val="visible"/>
                                      </p:to>
                                    </p:set>
                                    <p:animEffect transition="in" filter="fade">
                                      <p:cBhvr>
                                        <p:cTn id="47" dur="750"/>
                                        <p:tgtEl>
                                          <p:spTgt spid="7">
                                            <p:txEl>
                                              <p:pRg st="2" end="2"/>
                                            </p:txEl>
                                          </p:spTgt>
                                        </p:tgtEl>
                                      </p:cBhvr>
                                    </p:animEffect>
                                  </p:childTnLst>
                                </p:cTn>
                              </p:par>
                            </p:childTnLst>
                          </p:cTn>
                        </p:par>
                        <p:par>
                          <p:cTn id="48" fill="hold">
                            <p:stCondLst>
                              <p:cond delay="8250"/>
                            </p:stCondLst>
                            <p:childTnLst>
                              <p:par>
                                <p:cTn id="49" presetID="10" presetClass="entr" presetSubtype="0" fill="hold" grpId="0" nodeType="afterEffect">
                                  <p:stCondLst>
                                    <p:cond delay="0"/>
                                  </p:stCondLst>
                                  <p:childTnLst>
                                    <p:set>
                                      <p:cBhvr>
                                        <p:cTn id="50" dur="1" fill="hold">
                                          <p:stCondLst>
                                            <p:cond delay="0"/>
                                          </p:stCondLst>
                                        </p:cTn>
                                        <p:tgtEl>
                                          <p:spTgt spid="7">
                                            <p:txEl>
                                              <p:pRg st="3" end="3"/>
                                            </p:txEl>
                                          </p:spTgt>
                                        </p:tgtEl>
                                        <p:attrNameLst>
                                          <p:attrName>style.visibility</p:attrName>
                                        </p:attrNameLst>
                                      </p:cBhvr>
                                      <p:to>
                                        <p:strVal val="visible"/>
                                      </p:to>
                                    </p:set>
                                    <p:animEffect transition="in" filter="fade">
                                      <p:cBhvr>
                                        <p:cTn id="51" dur="750"/>
                                        <p:tgtEl>
                                          <p:spTgt spid="7">
                                            <p:txEl>
                                              <p:pRg st="3" end="3"/>
                                            </p:txEl>
                                          </p:spTgt>
                                        </p:tgtEl>
                                      </p:cBhvr>
                                    </p:animEffect>
                                  </p:childTnLst>
                                </p:cTn>
                              </p:par>
                              <p:par>
                                <p:cTn id="52" presetID="10" presetClass="entr" presetSubtype="0" fill="hold" grpId="0" nodeType="withEffect">
                                  <p:stCondLst>
                                    <p:cond delay="250"/>
                                  </p:stCondLst>
                                  <p:childTnLst>
                                    <p:set>
                                      <p:cBhvr>
                                        <p:cTn id="53" dur="1" fill="hold">
                                          <p:stCondLst>
                                            <p:cond delay="0"/>
                                          </p:stCondLst>
                                        </p:cTn>
                                        <p:tgtEl>
                                          <p:spTgt spid="21">
                                            <p:txEl>
                                              <p:pRg st="0" end="0"/>
                                            </p:txEl>
                                          </p:spTgt>
                                        </p:tgtEl>
                                        <p:attrNameLst>
                                          <p:attrName>style.visibility</p:attrName>
                                        </p:attrNameLst>
                                      </p:cBhvr>
                                      <p:to>
                                        <p:strVal val="visible"/>
                                      </p:to>
                                    </p:set>
                                    <p:animEffect transition="in" filter="fade">
                                      <p:cBhvr>
                                        <p:cTn id="54" dur="750"/>
                                        <p:tgtEl>
                                          <p:spTgt spid="21">
                                            <p:txEl>
                                              <p:pRg st="0" end="0"/>
                                            </p:txEl>
                                          </p:spTgt>
                                        </p:tgtEl>
                                      </p:cBhvr>
                                    </p:animEffect>
                                  </p:childTnLst>
                                </p:cTn>
                              </p:par>
                              <p:par>
                                <p:cTn id="55" presetID="10" presetClass="entr" presetSubtype="0" fill="hold" grpId="0" nodeType="withEffect">
                                  <p:stCondLst>
                                    <p:cond delay="250"/>
                                  </p:stCondLst>
                                  <p:childTnLst>
                                    <p:set>
                                      <p:cBhvr>
                                        <p:cTn id="56" dur="1" fill="hold">
                                          <p:stCondLst>
                                            <p:cond delay="0"/>
                                          </p:stCondLst>
                                        </p:cTn>
                                        <p:tgtEl>
                                          <p:spTgt spid="21">
                                            <p:txEl>
                                              <p:pRg st="1" end="1"/>
                                            </p:txEl>
                                          </p:spTgt>
                                        </p:tgtEl>
                                        <p:attrNameLst>
                                          <p:attrName>style.visibility</p:attrName>
                                        </p:attrNameLst>
                                      </p:cBhvr>
                                      <p:to>
                                        <p:strVal val="visible"/>
                                      </p:to>
                                    </p:set>
                                    <p:animEffect transition="in" filter="fade">
                                      <p:cBhvr>
                                        <p:cTn id="57" dur="750"/>
                                        <p:tgtEl>
                                          <p:spTgt spid="21">
                                            <p:txEl>
                                              <p:pRg st="1" end="1"/>
                                            </p:txEl>
                                          </p:spTgt>
                                        </p:tgtEl>
                                      </p:cBhvr>
                                    </p:animEffect>
                                  </p:childTnLst>
                                </p:cTn>
                              </p:par>
                              <p:par>
                                <p:cTn id="58" presetID="10" presetClass="entr" presetSubtype="0" fill="hold" grpId="0" nodeType="withEffect">
                                  <p:stCondLst>
                                    <p:cond delay="250"/>
                                  </p:stCondLst>
                                  <p:childTnLst>
                                    <p:set>
                                      <p:cBhvr>
                                        <p:cTn id="59" dur="1" fill="hold">
                                          <p:stCondLst>
                                            <p:cond delay="0"/>
                                          </p:stCondLst>
                                        </p:cTn>
                                        <p:tgtEl>
                                          <p:spTgt spid="21">
                                            <p:txEl>
                                              <p:pRg st="2" end="2"/>
                                            </p:txEl>
                                          </p:spTgt>
                                        </p:tgtEl>
                                        <p:attrNameLst>
                                          <p:attrName>style.visibility</p:attrName>
                                        </p:attrNameLst>
                                      </p:cBhvr>
                                      <p:to>
                                        <p:strVal val="visible"/>
                                      </p:to>
                                    </p:set>
                                    <p:animEffect transition="in" filter="fade">
                                      <p:cBhvr>
                                        <p:cTn id="60" dur="750"/>
                                        <p:tgtEl>
                                          <p:spTgt spid="21">
                                            <p:txEl>
                                              <p:pRg st="2" end="2"/>
                                            </p:txEl>
                                          </p:spTgt>
                                        </p:tgtEl>
                                      </p:cBhvr>
                                    </p:animEffect>
                                  </p:childTnLst>
                                </p:cTn>
                              </p:par>
                              <p:par>
                                <p:cTn id="61" presetID="10" presetClass="entr" presetSubtype="0" fill="hold" grpId="0" nodeType="withEffect">
                                  <p:stCondLst>
                                    <p:cond delay="250"/>
                                  </p:stCondLst>
                                  <p:childTnLst>
                                    <p:set>
                                      <p:cBhvr>
                                        <p:cTn id="62" dur="1" fill="hold">
                                          <p:stCondLst>
                                            <p:cond delay="0"/>
                                          </p:stCondLst>
                                        </p:cTn>
                                        <p:tgtEl>
                                          <p:spTgt spid="21">
                                            <p:txEl>
                                              <p:pRg st="3" end="3"/>
                                            </p:txEl>
                                          </p:spTgt>
                                        </p:tgtEl>
                                        <p:attrNameLst>
                                          <p:attrName>style.visibility</p:attrName>
                                        </p:attrNameLst>
                                      </p:cBhvr>
                                      <p:to>
                                        <p:strVal val="visible"/>
                                      </p:to>
                                    </p:set>
                                    <p:animEffect transition="in" filter="fade">
                                      <p:cBhvr>
                                        <p:cTn id="63" dur="750"/>
                                        <p:tgtEl>
                                          <p:spTgt spid="2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build="p"/>
      <p:bldP spid="3" grpId="0"/>
      <p:bldP spid="21" grpId="0" build="p"/>
      <p:bldP spid="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extLst>
              <a:ext uri="{FF2B5EF4-FFF2-40B4-BE49-F238E27FC236}">
                <a16:creationId xmlns:a16="http://schemas.microsoft.com/office/drawing/2014/main" id="{F1DFE816-A880-4FEC-B3BA-9E12AFF6D6BA}"/>
              </a:ext>
            </a:extLst>
          </p:cNvPr>
          <p:cNvSpPr txBox="1"/>
          <p:nvPr/>
        </p:nvSpPr>
        <p:spPr>
          <a:xfrm>
            <a:off x="6014244" y="3521075"/>
            <a:ext cx="7918938" cy="4524315"/>
          </a:xfrm>
          <a:prstGeom prst="rect">
            <a:avLst/>
          </a:prstGeom>
          <a:noFill/>
        </p:spPr>
        <p:txBody>
          <a:bodyPr wrap="square" rtlCol="0">
            <a:spAutoFit/>
          </a:bodyPr>
          <a:lstStyle/>
          <a:p>
            <a:pPr algn="ctr"/>
            <a:r>
              <a:rPr lang="fr-FR" sz="9600" b="1" cap="all" dirty="0">
                <a:solidFill>
                  <a:schemeClr val="bg1"/>
                </a:solidFill>
                <a:latin typeface="Rubik Medium" panose="00000600000000000000" pitchFamily="2" charset="-79"/>
                <a:cs typeface="Rubik Medium" panose="00000600000000000000" pitchFamily="2" charset="-79"/>
              </a:rPr>
              <a:t>KENNOL</a:t>
            </a:r>
          </a:p>
          <a:p>
            <a:pPr algn="ctr"/>
            <a:r>
              <a:rPr lang="fr-FR" sz="9600" b="1" cap="all" dirty="0">
                <a:solidFill>
                  <a:schemeClr val="bg1"/>
                </a:solidFill>
                <a:latin typeface="Rubik Medium" panose="00000600000000000000" pitchFamily="2" charset="-79"/>
                <a:cs typeface="Rubik Medium" panose="00000600000000000000" pitchFamily="2" charset="-79"/>
              </a:rPr>
              <a:t>DANS LE MONDE </a:t>
            </a:r>
          </a:p>
        </p:txBody>
      </p:sp>
    </p:spTree>
    <p:extLst>
      <p:ext uri="{BB962C8B-B14F-4D97-AF65-F5344CB8AC3E}">
        <p14:creationId xmlns:p14="http://schemas.microsoft.com/office/powerpoint/2010/main" val="2529074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Image 17" descr="Une image contenant texte, capture d’écran, art&#10;&#10;Le contenu généré par l’IA peut être incorrect.">
            <a:extLst>
              <a:ext uri="{FF2B5EF4-FFF2-40B4-BE49-F238E27FC236}">
                <a16:creationId xmlns:a16="http://schemas.microsoft.com/office/drawing/2014/main" id="{E77FBEDB-03F3-163A-DD0A-F6AD6F5975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2879" y="549275"/>
            <a:ext cx="18599930" cy="10210800"/>
          </a:xfrm>
          <a:prstGeom prst="rect">
            <a:avLst/>
          </a:prstGeom>
        </p:spPr>
      </p:pic>
    </p:spTree>
    <p:extLst>
      <p:ext uri="{BB962C8B-B14F-4D97-AF65-F5344CB8AC3E}">
        <p14:creationId xmlns:p14="http://schemas.microsoft.com/office/powerpoint/2010/main" val="6497366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 name="Image 54">
            <a:extLst>
              <a:ext uri="{FF2B5EF4-FFF2-40B4-BE49-F238E27FC236}">
                <a16:creationId xmlns:a16="http://schemas.microsoft.com/office/drawing/2014/main" id="{E64E5489-9528-4BA6-850B-021AFAAADDD0}"/>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4145228" y="2047613"/>
            <a:ext cx="12150256" cy="8150782"/>
          </a:xfrm>
          <a:prstGeom prst="rect">
            <a:avLst/>
          </a:prstGeom>
        </p:spPr>
      </p:pic>
      <p:cxnSp>
        <p:nvCxnSpPr>
          <p:cNvPr id="77" name="Connecteur : en angle 76">
            <a:extLst>
              <a:ext uri="{FF2B5EF4-FFF2-40B4-BE49-F238E27FC236}">
                <a16:creationId xmlns:a16="http://schemas.microsoft.com/office/drawing/2014/main" id="{92A8AE08-41F4-4F31-9E84-59831BA53C33}"/>
              </a:ext>
            </a:extLst>
          </p:cNvPr>
          <p:cNvCxnSpPr>
            <a:cxnSpLocks/>
          </p:cNvCxnSpPr>
          <p:nvPr/>
        </p:nvCxnSpPr>
        <p:spPr>
          <a:xfrm>
            <a:off x="3329086" y="5686130"/>
            <a:ext cx="1724591" cy="507580"/>
          </a:xfrm>
          <a:prstGeom prst="bentConnector3">
            <a:avLst>
              <a:gd name="adj1" fmla="val 99902"/>
            </a:avLst>
          </a:prstGeom>
          <a:ln w="34925" cap="rnd">
            <a:solidFill>
              <a:srgbClr val="E41B13"/>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FFF9DD00-6A22-4B59-AD37-67ECE6328EED}"/>
              </a:ext>
            </a:extLst>
          </p:cNvPr>
          <p:cNvSpPr/>
          <p:nvPr/>
        </p:nvSpPr>
        <p:spPr>
          <a:xfrm>
            <a:off x="974153" y="1658257"/>
            <a:ext cx="57258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LES GAMMES KENNOL</a:t>
            </a:r>
          </a:p>
        </p:txBody>
      </p:sp>
      <p:pic>
        <p:nvPicPr>
          <p:cNvPr id="52" name="Graphique 51">
            <a:extLst>
              <a:ext uri="{FF2B5EF4-FFF2-40B4-BE49-F238E27FC236}">
                <a16:creationId xmlns:a16="http://schemas.microsoft.com/office/drawing/2014/main" id="{7A68B24E-6ACE-415C-9158-A436BAC5389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6556" y="1463675"/>
            <a:ext cx="1264517" cy="1097047"/>
          </a:xfrm>
          <a:prstGeom prst="rect">
            <a:avLst/>
          </a:prstGeom>
        </p:spPr>
      </p:pic>
      <p:sp>
        <p:nvSpPr>
          <p:cNvPr id="50" name="ZoneTexte 49">
            <a:extLst>
              <a:ext uri="{FF2B5EF4-FFF2-40B4-BE49-F238E27FC236}">
                <a16:creationId xmlns:a16="http://schemas.microsoft.com/office/drawing/2014/main" id="{1BC6FE9C-6B3C-4F27-B081-F8B7062160EC}"/>
              </a:ext>
            </a:extLst>
          </p:cNvPr>
          <p:cNvSpPr txBox="1"/>
          <p:nvPr/>
        </p:nvSpPr>
        <p:spPr>
          <a:xfrm>
            <a:off x="3182502" y="3404419"/>
            <a:ext cx="2949489" cy="1077218"/>
          </a:xfrm>
          <a:prstGeom prst="rect">
            <a:avLst/>
          </a:prstGeom>
          <a:noFill/>
        </p:spPr>
        <p:txBody>
          <a:bodyPr wrap="square" rtlCol="0">
            <a:spAutoFit/>
          </a:bodyPr>
          <a:lstStyle/>
          <a:p>
            <a:pPr algn="ctr"/>
            <a:r>
              <a:rPr lang="fr-FR" sz="1600" spc="-5" dirty="0">
                <a:solidFill>
                  <a:schemeClr val="tx1">
                    <a:lumMod val="85000"/>
                  </a:schemeClr>
                </a:solidFill>
                <a:latin typeface="Rubik" panose="00000500000000000000" pitchFamily="2" charset="-79"/>
                <a:cs typeface="Rubik" panose="00000500000000000000" pitchFamily="2" charset="-79"/>
              </a:rPr>
              <a:t>Nos lubrifiants hautes performances sont également disponibles pour vos flottes de camions.</a:t>
            </a:r>
          </a:p>
        </p:txBody>
      </p:sp>
      <p:grpSp>
        <p:nvGrpSpPr>
          <p:cNvPr id="8" name="Groupe 7">
            <a:extLst>
              <a:ext uri="{FF2B5EF4-FFF2-40B4-BE49-F238E27FC236}">
                <a16:creationId xmlns:a16="http://schemas.microsoft.com/office/drawing/2014/main" id="{784361FC-CE83-4589-8FE8-B7456CFE3F67}"/>
              </a:ext>
            </a:extLst>
          </p:cNvPr>
          <p:cNvGrpSpPr/>
          <p:nvPr/>
        </p:nvGrpSpPr>
        <p:grpSpPr>
          <a:xfrm>
            <a:off x="731371" y="5433339"/>
            <a:ext cx="2943231" cy="578928"/>
            <a:chOff x="604044" y="8763988"/>
            <a:chExt cx="3706328" cy="578928"/>
          </a:xfrm>
        </p:grpSpPr>
        <p:grpSp>
          <p:nvGrpSpPr>
            <p:cNvPr id="4" name="Groupe 3">
              <a:extLst>
                <a:ext uri="{FF2B5EF4-FFF2-40B4-BE49-F238E27FC236}">
                  <a16:creationId xmlns:a16="http://schemas.microsoft.com/office/drawing/2014/main" id="{E24BC0E7-9839-4C8C-AA20-1607A4815C46}"/>
                </a:ext>
              </a:extLst>
            </p:cNvPr>
            <p:cNvGrpSpPr/>
            <p:nvPr/>
          </p:nvGrpSpPr>
          <p:grpSpPr>
            <a:xfrm>
              <a:off x="604044" y="8763988"/>
              <a:ext cx="3706328" cy="521865"/>
              <a:chOff x="604044" y="7246816"/>
              <a:chExt cx="3706328" cy="521865"/>
            </a:xfrm>
          </p:grpSpPr>
          <p:pic>
            <p:nvPicPr>
              <p:cNvPr id="42" name="Graphique 41">
                <a:extLst>
                  <a:ext uri="{FF2B5EF4-FFF2-40B4-BE49-F238E27FC236}">
                    <a16:creationId xmlns:a16="http://schemas.microsoft.com/office/drawing/2014/main" id="{812BCB2B-A2D6-4377-BEA9-B7652E97ADA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41457" y="7246816"/>
                <a:ext cx="3268915" cy="521865"/>
              </a:xfrm>
              <a:prstGeom prst="rect">
                <a:avLst/>
              </a:prstGeom>
            </p:spPr>
          </p:pic>
          <p:sp>
            <p:nvSpPr>
              <p:cNvPr id="43" name="Rectangle 42">
                <a:extLst>
                  <a:ext uri="{FF2B5EF4-FFF2-40B4-BE49-F238E27FC236}">
                    <a16:creationId xmlns:a16="http://schemas.microsoft.com/office/drawing/2014/main" id="{D67B4AA3-F50D-4EC1-A7D0-8A3AC8CCCC63}"/>
                  </a:ext>
                </a:extLst>
              </p:cNvPr>
              <p:cNvSpPr/>
              <p:nvPr/>
            </p:nvSpPr>
            <p:spPr>
              <a:xfrm>
                <a:off x="604044" y="7327059"/>
                <a:ext cx="3642023" cy="400110"/>
              </a:xfrm>
              <a:prstGeom prst="rect">
                <a:avLst/>
              </a:prstGeom>
            </p:spPr>
            <p:txBody>
              <a:bodyPr wrap="square">
                <a:spAutoFit/>
              </a:bodyPr>
              <a:lstStyle/>
              <a:p>
                <a:pPr marL="429895" algn="ctr">
                  <a:lnSpc>
                    <a:spcPct val="100000"/>
                  </a:lnSpc>
                  <a:spcBef>
                    <a:spcPts val="1200"/>
                  </a:spcBef>
                  <a:tabLst>
                    <a:tab pos="3244850" algn="l"/>
                    <a:tab pos="5245735" algn="l"/>
                  </a:tabLst>
                </a:pPr>
                <a:r>
                  <a:rPr lang="fr-FR" sz="2000" b="1" spc="-5" dirty="0">
                    <a:latin typeface="Rubik" panose="00000500000000000000" pitchFamily="2" charset="-79"/>
                    <a:cs typeface="Rubik" panose="00000500000000000000" pitchFamily="2" charset="-79"/>
                  </a:rPr>
                  <a:t>LAVE-GLACES</a:t>
                </a:r>
                <a:endParaRPr lang="fr-FR" sz="2000" b="1" spc="-10" dirty="0">
                  <a:latin typeface="Rubik" panose="00000500000000000000" pitchFamily="2" charset="-79"/>
                  <a:cs typeface="Rubik" panose="00000500000000000000" pitchFamily="2" charset="-79"/>
                </a:endParaRPr>
              </a:p>
            </p:txBody>
          </p:sp>
        </p:grpSp>
        <p:sp>
          <p:nvSpPr>
            <p:cNvPr id="63" name="Rectangle 62">
              <a:extLst>
                <a:ext uri="{FF2B5EF4-FFF2-40B4-BE49-F238E27FC236}">
                  <a16:creationId xmlns:a16="http://schemas.microsoft.com/office/drawing/2014/main" id="{853CDD85-3808-4721-9871-05BBCA31FCD9}"/>
                </a:ext>
              </a:extLst>
            </p:cNvPr>
            <p:cNvSpPr/>
            <p:nvPr/>
          </p:nvSpPr>
          <p:spPr>
            <a:xfrm>
              <a:off x="2544682" y="9035139"/>
              <a:ext cx="197490" cy="307777"/>
            </a:xfrm>
            <a:prstGeom prst="rect">
              <a:avLst/>
            </a:prstGeom>
          </p:spPr>
          <p:txBody>
            <a:bodyPr wrap="none">
              <a:spAutoFit/>
            </a:bodyPr>
            <a:lstStyle/>
            <a:p>
              <a:pPr marL="12700" algn="ctr">
                <a:spcBef>
                  <a:spcPts val="1085"/>
                </a:spcBef>
                <a:tabLst>
                  <a:tab pos="1009015" algn="l"/>
                </a:tabLst>
              </a:pPr>
              <a:endParaRPr lang="fr-FR" sz="1400" b="1" i="1" dirty="0">
                <a:solidFill>
                  <a:schemeClr val="bg1"/>
                </a:solidFill>
                <a:latin typeface="Rubik" panose="00000500000000000000" pitchFamily="2" charset="-79"/>
                <a:cs typeface="Rubik" panose="00000500000000000000" pitchFamily="2" charset="-79"/>
              </a:endParaRPr>
            </a:p>
          </p:txBody>
        </p:sp>
      </p:grpSp>
      <p:sp>
        <p:nvSpPr>
          <p:cNvPr id="44" name="ZoneTexte 43">
            <a:extLst>
              <a:ext uri="{FF2B5EF4-FFF2-40B4-BE49-F238E27FC236}">
                <a16:creationId xmlns:a16="http://schemas.microsoft.com/office/drawing/2014/main" id="{0E79201B-B984-4337-B606-84612E0E437E}"/>
              </a:ext>
            </a:extLst>
          </p:cNvPr>
          <p:cNvSpPr txBox="1"/>
          <p:nvPr/>
        </p:nvSpPr>
        <p:spPr>
          <a:xfrm>
            <a:off x="692961" y="5996717"/>
            <a:ext cx="3264389" cy="830997"/>
          </a:xfrm>
          <a:prstGeom prst="rect">
            <a:avLst/>
          </a:prstGeom>
          <a:noFill/>
        </p:spPr>
        <p:txBody>
          <a:bodyPr wrap="square" rtlCol="0">
            <a:spAutoFit/>
          </a:bodyPr>
          <a:lstStyle/>
          <a:p>
            <a:pPr algn="ctr"/>
            <a:r>
              <a:rPr lang="fr-FR" sz="1600" spc="-5" dirty="0">
                <a:solidFill>
                  <a:schemeClr val="tx1">
                    <a:lumMod val="85000"/>
                  </a:schemeClr>
                </a:solidFill>
                <a:latin typeface="Rubik" panose="00000500000000000000" pitchFamily="2" charset="-79"/>
                <a:cs typeface="Rubik" panose="00000500000000000000" pitchFamily="2" charset="-79"/>
              </a:rPr>
              <a:t>Collection de produits saisonniers aux senteurs uniques au Monde, 100% BIO !</a:t>
            </a:r>
          </a:p>
        </p:txBody>
      </p:sp>
      <p:sp>
        <p:nvSpPr>
          <p:cNvPr id="47" name="ZoneTexte 46">
            <a:extLst>
              <a:ext uri="{FF2B5EF4-FFF2-40B4-BE49-F238E27FC236}">
                <a16:creationId xmlns:a16="http://schemas.microsoft.com/office/drawing/2014/main" id="{2E207174-27C1-4AE0-BA8D-D13B576DD1B1}"/>
              </a:ext>
            </a:extLst>
          </p:cNvPr>
          <p:cNvSpPr txBox="1"/>
          <p:nvPr/>
        </p:nvSpPr>
        <p:spPr>
          <a:xfrm>
            <a:off x="16098507" y="8496978"/>
            <a:ext cx="3263480" cy="1077218"/>
          </a:xfrm>
          <a:prstGeom prst="rect">
            <a:avLst/>
          </a:prstGeom>
          <a:noFill/>
        </p:spPr>
        <p:txBody>
          <a:bodyPr wrap="square" rtlCol="0">
            <a:spAutoFit/>
          </a:bodyPr>
          <a:lstStyle/>
          <a:p>
            <a:pPr algn="ctr"/>
            <a:r>
              <a:rPr lang="fr-FR" sz="1600" spc="-5" dirty="0">
                <a:solidFill>
                  <a:schemeClr val="tx1">
                    <a:lumMod val="85000"/>
                  </a:schemeClr>
                </a:solidFill>
                <a:latin typeface="Rubik" panose="00000500000000000000" pitchFamily="2" charset="-79"/>
                <a:cs typeface="Rubik" panose="00000500000000000000" pitchFamily="2" charset="-79"/>
              </a:rPr>
              <a:t>Réduction des consommations, des émissions polluantes, allongement de la durée de vie du moteur, etc.</a:t>
            </a:r>
          </a:p>
        </p:txBody>
      </p:sp>
      <p:sp>
        <p:nvSpPr>
          <p:cNvPr id="38" name="ZoneTexte 37">
            <a:extLst>
              <a:ext uri="{FF2B5EF4-FFF2-40B4-BE49-F238E27FC236}">
                <a16:creationId xmlns:a16="http://schemas.microsoft.com/office/drawing/2014/main" id="{816935BC-0EB1-43DF-B621-66B17DE600FC}"/>
              </a:ext>
            </a:extLst>
          </p:cNvPr>
          <p:cNvSpPr txBox="1"/>
          <p:nvPr/>
        </p:nvSpPr>
        <p:spPr>
          <a:xfrm>
            <a:off x="15025283" y="2756521"/>
            <a:ext cx="3285543" cy="1077218"/>
          </a:xfrm>
          <a:prstGeom prst="rect">
            <a:avLst/>
          </a:prstGeom>
          <a:noFill/>
        </p:spPr>
        <p:txBody>
          <a:bodyPr wrap="square" rtlCol="0">
            <a:spAutoFit/>
          </a:bodyPr>
          <a:lstStyle/>
          <a:p>
            <a:pPr algn="ctr"/>
            <a:r>
              <a:rPr lang="fr-FR" sz="1600" spc="-5" dirty="0">
                <a:solidFill>
                  <a:schemeClr val="tx1">
                    <a:lumMod val="85000"/>
                  </a:schemeClr>
                </a:solidFill>
                <a:latin typeface="Rubik" panose="00000500000000000000" pitchFamily="2" charset="-79"/>
                <a:cs typeface="Rubik" panose="00000500000000000000" pitchFamily="2" charset="-79"/>
              </a:rPr>
              <a:t>Avec cette nouvelle gamme, KENNOL  propose des solutions pour tous vos besoins techniques.</a:t>
            </a:r>
          </a:p>
        </p:txBody>
      </p:sp>
      <p:grpSp>
        <p:nvGrpSpPr>
          <p:cNvPr id="32" name="Groupe 31">
            <a:extLst>
              <a:ext uri="{FF2B5EF4-FFF2-40B4-BE49-F238E27FC236}">
                <a16:creationId xmlns:a16="http://schemas.microsoft.com/office/drawing/2014/main" id="{F8BBD2CF-07F9-4556-AD74-76387C9E41A7}"/>
              </a:ext>
            </a:extLst>
          </p:cNvPr>
          <p:cNvGrpSpPr/>
          <p:nvPr/>
        </p:nvGrpSpPr>
        <p:grpSpPr>
          <a:xfrm>
            <a:off x="3271044" y="2759075"/>
            <a:ext cx="2772407" cy="561801"/>
            <a:chOff x="14358544" y="2911475"/>
            <a:chExt cx="2772407" cy="561801"/>
          </a:xfrm>
        </p:grpSpPr>
        <p:grpSp>
          <p:nvGrpSpPr>
            <p:cNvPr id="9" name="Groupe 8">
              <a:extLst>
                <a:ext uri="{FF2B5EF4-FFF2-40B4-BE49-F238E27FC236}">
                  <a16:creationId xmlns:a16="http://schemas.microsoft.com/office/drawing/2014/main" id="{736717CA-8D6A-47CD-A3D3-4647B1768414}"/>
                </a:ext>
              </a:extLst>
            </p:cNvPr>
            <p:cNvGrpSpPr/>
            <p:nvPr/>
          </p:nvGrpSpPr>
          <p:grpSpPr>
            <a:xfrm>
              <a:off x="14358544" y="2911475"/>
              <a:ext cx="2772407" cy="521865"/>
              <a:chOff x="14358544" y="2713186"/>
              <a:chExt cx="2772407" cy="521865"/>
            </a:xfrm>
          </p:grpSpPr>
          <p:pic>
            <p:nvPicPr>
              <p:cNvPr id="36" name="Graphique 35">
                <a:extLst>
                  <a:ext uri="{FF2B5EF4-FFF2-40B4-BE49-F238E27FC236}">
                    <a16:creationId xmlns:a16="http://schemas.microsoft.com/office/drawing/2014/main" id="{A49C6D47-6154-4E44-BF65-EB991E5D315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4358544" y="2713186"/>
                <a:ext cx="2772407" cy="521865"/>
              </a:xfrm>
              <a:prstGeom prst="rect">
                <a:avLst/>
              </a:prstGeom>
            </p:spPr>
          </p:pic>
          <p:sp>
            <p:nvSpPr>
              <p:cNvPr id="37" name="Rectangle 36">
                <a:extLst>
                  <a:ext uri="{FF2B5EF4-FFF2-40B4-BE49-F238E27FC236}">
                    <a16:creationId xmlns:a16="http://schemas.microsoft.com/office/drawing/2014/main" id="{82304454-BAA4-4C78-B828-D2964FCCFD6E}"/>
                  </a:ext>
                </a:extLst>
              </p:cNvPr>
              <p:cNvSpPr/>
              <p:nvPr/>
            </p:nvSpPr>
            <p:spPr>
              <a:xfrm>
                <a:off x="14630654" y="2781872"/>
                <a:ext cx="2166299" cy="400110"/>
              </a:xfrm>
              <a:prstGeom prst="rect">
                <a:avLst/>
              </a:prstGeom>
            </p:spPr>
            <p:txBody>
              <a:bodyPr wrap="none">
                <a:spAutoFit/>
              </a:bodyPr>
              <a:lstStyle/>
              <a:p>
                <a:pPr marL="12700" algn="ctr">
                  <a:spcBef>
                    <a:spcPts val="1085"/>
                  </a:spcBef>
                  <a:tabLst>
                    <a:tab pos="1009015" algn="l"/>
                  </a:tabLst>
                </a:pPr>
                <a:r>
                  <a:rPr lang="fr-FR" sz="2000" b="1" spc="-5" dirty="0">
                    <a:latin typeface="Rubik" panose="00000500000000000000" pitchFamily="2" charset="-79"/>
                    <a:cs typeface="Rubik" panose="00000500000000000000" pitchFamily="2" charset="-79"/>
                  </a:rPr>
                  <a:t>POIDS-LOURDS</a:t>
                </a:r>
                <a:endParaRPr lang="fr-FR" sz="2000" dirty="0">
                  <a:latin typeface="Rubik" panose="00000500000000000000" pitchFamily="2" charset="-79"/>
                  <a:cs typeface="Rubik" panose="00000500000000000000" pitchFamily="2" charset="-79"/>
                </a:endParaRPr>
              </a:p>
            </p:txBody>
          </p:sp>
        </p:grpSp>
        <p:sp>
          <p:nvSpPr>
            <p:cNvPr id="78" name="Rectangle 77">
              <a:extLst>
                <a:ext uri="{FF2B5EF4-FFF2-40B4-BE49-F238E27FC236}">
                  <a16:creationId xmlns:a16="http://schemas.microsoft.com/office/drawing/2014/main" id="{3E46AB1F-5104-4392-B3D3-EC3793C735A3}"/>
                </a:ext>
              </a:extLst>
            </p:cNvPr>
            <p:cNvSpPr/>
            <p:nvPr/>
          </p:nvSpPr>
          <p:spPr>
            <a:xfrm>
              <a:off x="15647485" y="3165499"/>
              <a:ext cx="197490" cy="307777"/>
            </a:xfrm>
            <a:prstGeom prst="rect">
              <a:avLst/>
            </a:prstGeom>
          </p:spPr>
          <p:txBody>
            <a:bodyPr wrap="none">
              <a:spAutoFit/>
            </a:bodyPr>
            <a:lstStyle/>
            <a:p>
              <a:pPr marL="12700" algn="ctr">
                <a:spcBef>
                  <a:spcPts val="1085"/>
                </a:spcBef>
                <a:tabLst>
                  <a:tab pos="1009015" algn="l"/>
                </a:tabLst>
              </a:pPr>
              <a:endParaRPr lang="fr-FR" sz="1400" b="1" i="1" dirty="0">
                <a:solidFill>
                  <a:schemeClr val="bg1"/>
                </a:solidFill>
                <a:latin typeface="Rubik" panose="00000500000000000000" pitchFamily="2" charset="-79"/>
                <a:cs typeface="Rubik" panose="00000500000000000000" pitchFamily="2" charset="-79"/>
              </a:endParaRPr>
            </a:p>
          </p:txBody>
        </p:sp>
      </p:grpSp>
      <p:grpSp>
        <p:nvGrpSpPr>
          <p:cNvPr id="65" name="Groupe 64">
            <a:extLst>
              <a:ext uri="{FF2B5EF4-FFF2-40B4-BE49-F238E27FC236}">
                <a16:creationId xmlns:a16="http://schemas.microsoft.com/office/drawing/2014/main" id="{2F3BF61C-9E9F-42DB-9977-FC9AB3E858FE}"/>
              </a:ext>
            </a:extLst>
          </p:cNvPr>
          <p:cNvGrpSpPr/>
          <p:nvPr/>
        </p:nvGrpSpPr>
        <p:grpSpPr>
          <a:xfrm>
            <a:off x="12389049" y="9450603"/>
            <a:ext cx="1694116" cy="594250"/>
            <a:chOff x="15984386" y="7427442"/>
            <a:chExt cx="2682043" cy="594250"/>
          </a:xfrm>
        </p:grpSpPr>
        <p:grpSp>
          <p:nvGrpSpPr>
            <p:cNvPr id="11" name="Groupe 10">
              <a:extLst>
                <a:ext uri="{FF2B5EF4-FFF2-40B4-BE49-F238E27FC236}">
                  <a16:creationId xmlns:a16="http://schemas.microsoft.com/office/drawing/2014/main" id="{D20E6B54-1657-42D1-90A4-84F657477862}"/>
                </a:ext>
              </a:extLst>
            </p:cNvPr>
            <p:cNvGrpSpPr/>
            <p:nvPr/>
          </p:nvGrpSpPr>
          <p:grpSpPr>
            <a:xfrm>
              <a:off x="15984386" y="7427442"/>
              <a:ext cx="2682043" cy="594250"/>
              <a:chOff x="15984386" y="7229153"/>
              <a:chExt cx="2682043" cy="594250"/>
            </a:xfrm>
          </p:grpSpPr>
          <p:pic>
            <p:nvPicPr>
              <p:cNvPr id="21" name="Graphique 20">
                <a:extLst>
                  <a:ext uri="{FF2B5EF4-FFF2-40B4-BE49-F238E27FC236}">
                    <a16:creationId xmlns:a16="http://schemas.microsoft.com/office/drawing/2014/main" id="{1AD8EF64-22DC-4C3D-8ADE-5469246661B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5984386" y="7229153"/>
                <a:ext cx="2682043" cy="594250"/>
              </a:xfrm>
              <a:prstGeom prst="rect">
                <a:avLst/>
              </a:prstGeom>
            </p:spPr>
          </p:pic>
          <p:sp>
            <p:nvSpPr>
              <p:cNvPr id="23" name="Rectangle 22">
                <a:extLst>
                  <a:ext uri="{FF2B5EF4-FFF2-40B4-BE49-F238E27FC236}">
                    <a16:creationId xmlns:a16="http://schemas.microsoft.com/office/drawing/2014/main" id="{C3833073-F5C2-4DC6-AEFD-269BCCEDE94E}"/>
                  </a:ext>
                </a:extLst>
              </p:cNvPr>
              <p:cNvSpPr/>
              <p:nvPr/>
            </p:nvSpPr>
            <p:spPr>
              <a:xfrm>
                <a:off x="16591795" y="7326223"/>
                <a:ext cx="1496161" cy="400110"/>
              </a:xfrm>
              <a:prstGeom prst="rect">
                <a:avLst/>
              </a:prstGeom>
            </p:spPr>
            <p:txBody>
              <a:bodyPr wrap="square">
                <a:spAutoFit/>
              </a:bodyPr>
              <a:lstStyle/>
              <a:p>
                <a:pPr marL="12700">
                  <a:spcBef>
                    <a:spcPts val="1085"/>
                  </a:spcBef>
                  <a:tabLst>
                    <a:tab pos="1009015" algn="l"/>
                  </a:tabLst>
                </a:pPr>
                <a:r>
                  <a:rPr lang="fr-FR" sz="2000" b="1" spc="-5" dirty="0">
                    <a:latin typeface="Rubik" panose="00000500000000000000" pitchFamily="2" charset="-79"/>
                    <a:cs typeface="Rubik" panose="00000500000000000000" pitchFamily="2" charset="-79"/>
                  </a:rPr>
                  <a:t>MOTO</a:t>
                </a:r>
                <a:endParaRPr lang="fr-FR" sz="2000" dirty="0">
                  <a:latin typeface="Rubik" panose="00000500000000000000" pitchFamily="2" charset="-79"/>
                  <a:cs typeface="Rubik" panose="00000500000000000000" pitchFamily="2" charset="-79"/>
                </a:endParaRPr>
              </a:p>
            </p:txBody>
          </p:sp>
        </p:grpSp>
        <p:sp>
          <p:nvSpPr>
            <p:cNvPr id="80" name="Rectangle 79">
              <a:extLst>
                <a:ext uri="{FF2B5EF4-FFF2-40B4-BE49-F238E27FC236}">
                  <a16:creationId xmlns:a16="http://schemas.microsoft.com/office/drawing/2014/main" id="{35A4E90A-1736-43AD-B6B2-8D599CE2A69F}"/>
                </a:ext>
              </a:extLst>
            </p:cNvPr>
            <p:cNvSpPr/>
            <p:nvPr/>
          </p:nvSpPr>
          <p:spPr>
            <a:xfrm>
              <a:off x="17241132" y="7676854"/>
              <a:ext cx="197490" cy="307777"/>
            </a:xfrm>
            <a:prstGeom prst="rect">
              <a:avLst/>
            </a:prstGeom>
          </p:spPr>
          <p:txBody>
            <a:bodyPr wrap="none">
              <a:spAutoFit/>
            </a:bodyPr>
            <a:lstStyle/>
            <a:p>
              <a:pPr marL="12700" algn="ctr">
                <a:spcBef>
                  <a:spcPts val="1085"/>
                </a:spcBef>
                <a:tabLst>
                  <a:tab pos="1009015" algn="l"/>
                </a:tabLst>
              </a:pPr>
              <a:endParaRPr lang="fr-FR" sz="1400" b="1" i="1" dirty="0">
                <a:solidFill>
                  <a:schemeClr val="bg1"/>
                </a:solidFill>
                <a:latin typeface="Rubik" panose="00000500000000000000" pitchFamily="2" charset="-79"/>
                <a:cs typeface="Rubik" panose="00000500000000000000" pitchFamily="2" charset="-79"/>
              </a:endParaRPr>
            </a:p>
          </p:txBody>
        </p:sp>
      </p:grpSp>
      <p:sp>
        <p:nvSpPr>
          <p:cNvPr id="34" name="ZoneTexte 33">
            <a:extLst>
              <a:ext uri="{FF2B5EF4-FFF2-40B4-BE49-F238E27FC236}">
                <a16:creationId xmlns:a16="http://schemas.microsoft.com/office/drawing/2014/main" id="{5E67B0A5-282D-4D01-8C22-462C42C173F0}"/>
              </a:ext>
            </a:extLst>
          </p:cNvPr>
          <p:cNvSpPr txBox="1"/>
          <p:nvPr/>
        </p:nvSpPr>
        <p:spPr>
          <a:xfrm>
            <a:off x="6700044" y="10101899"/>
            <a:ext cx="3125845" cy="830997"/>
          </a:xfrm>
          <a:prstGeom prst="rect">
            <a:avLst/>
          </a:prstGeom>
          <a:noFill/>
        </p:spPr>
        <p:txBody>
          <a:bodyPr wrap="square" rtlCol="0">
            <a:spAutoFit/>
          </a:bodyPr>
          <a:lstStyle/>
          <a:p>
            <a:pPr algn="ctr"/>
            <a:r>
              <a:rPr lang="fr-FR" sz="1600" spc="-5" dirty="0">
                <a:solidFill>
                  <a:schemeClr val="tx1">
                    <a:lumMod val="85000"/>
                  </a:schemeClr>
                </a:solidFill>
                <a:latin typeface="Rubik" panose="00000500000000000000" pitchFamily="2" charset="-79"/>
                <a:cs typeface="Rubik" panose="00000500000000000000" pitchFamily="2" charset="-79"/>
              </a:rPr>
              <a:t>Donnez la vie à votre moteur avec nos solutions performantes.</a:t>
            </a:r>
          </a:p>
        </p:txBody>
      </p:sp>
      <p:sp>
        <p:nvSpPr>
          <p:cNvPr id="35" name="ZoneTexte 34">
            <a:extLst>
              <a:ext uri="{FF2B5EF4-FFF2-40B4-BE49-F238E27FC236}">
                <a16:creationId xmlns:a16="http://schemas.microsoft.com/office/drawing/2014/main" id="{06B0399D-72D5-4DF7-A46A-25F4CA8E5F0A}"/>
              </a:ext>
            </a:extLst>
          </p:cNvPr>
          <p:cNvSpPr txBox="1"/>
          <p:nvPr/>
        </p:nvSpPr>
        <p:spPr>
          <a:xfrm>
            <a:off x="11740440" y="10083186"/>
            <a:ext cx="3021912" cy="830997"/>
          </a:xfrm>
          <a:prstGeom prst="rect">
            <a:avLst/>
          </a:prstGeom>
          <a:noFill/>
        </p:spPr>
        <p:txBody>
          <a:bodyPr wrap="square" rtlCol="0">
            <a:spAutoFit/>
          </a:bodyPr>
          <a:lstStyle/>
          <a:p>
            <a:pPr algn="ctr"/>
            <a:r>
              <a:rPr lang="fr-FR" sz="1600" spc="-5" dirty="0">
                <a:solidFill>
                  <a:schemeClr val="tx1">
                    <a:lumMod val="85000"/>
                  </a:schemeClr>
                </a:solidFill>
                <a:latin typeface="Rubik" panose="00000500000000000000" pitchFamily="2" charset="-79"/>
                <a:cs typeface="Rubik" panose="00000500000000000000" pitchFamily="2" charset="-79"/>
              </a:rPr>
              <a:t>Libérez le potentiel de votre 2 roues avec notre gamme MOTO.</a:t>
            </a:r>
          </a:p>
        </p:txBody>
      </p:sp>
      <p:grpSp>
        <p:nvGrpSpPr>
          <p:cNvPr id="59" name="Groupe 58">
            <a:extLst>
              <a:ext uri="{FF2B5EF4-FFF2-40B4-BE49-F238E27FC236}">
                <a16:creationId xmlns:a16="http://schemas.microsoft.com/office/drawing/2014/main" id="{99EA51AA-FD64-4A10-8AD8-C4C781BFAFD7}"/>
              </a:ext>
            </a:extLst>
          </p:cNvPr>
          <p:cNvGrpSpPr/>
          <p:nvPr/>
        </p:nvGrpSpPr>
        <p:grpSpPr>
          <a:xfrm>
            <a:off x="14300314" y="1828085"/>
            <a:ext cx="4785064" cy="884329"/>
            <a:chOff x="2306530" y="2826771"/>
            <a:chExt cx="4393514" cy="884329"/>
          </a:xfrm>
        </p:grpSpPr>
        <p:grpSp>
          <p:nvGrpSpPr>
            <p:cNvPr id="61" name="Groupe 60">
              <a:extLst>
                <a:ext uri="{FF2B5EF4-FFF2-40B4-BE49-F238E27FC236}">
                  <a16:creationId xmlns:a16="http://schemas.microsoft.com/office/drawing/2014/main" id="{BCC5F57F-4503-430B-8F44-7A78BD45E3AA}"/>
                </a:ext>
              </a:extLst>
            </p:cNvPr>
            <p:cNvGrpSpPr/>
            <p:nvPr/>
          </p:nvGrpSpPr>
          <p:grpSpPr>
            <a:xfrm>
              <a:off x="2306530" y="2826771"/>
              <a:ext cx="4393514" cy="856094"/>
              <a:chOff x="3890288" y="2628482"/>
              <a:chExt cx="4393514" cy="856094"/>
            </a:xfrm>
          </p:grpSpPr>
          <p:pic>
            <p:nvPicPr>
              <p:cNvPr id="67" name="Graphique 66">
                <a:extLst>
                  <a:ext uri="{FF2B5EF4-FFF2-40B4-BE49-F238E27FC236}">
                    <a16:creationId xmlns:a16="http://schemas.microsoft.com/office/drawing/2014/main" id="{777C2B86-ED5D-47F6-B329-D8F0EDC2557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890288" y="2628482"/>
                <a:ext cx="4393514" cy="856094"/>
              </a:xfrm>
              <a:prstGeom prst="rect">
                <a:avLst/>
              </a:prstGeom>
            </p:spPr>
          </p:pic>
          <p:sp>
            <p:nvSpPr>
              <p:cNvPr id="68" name="Rectangle 67">
                <a:extLst>
                  <a:ext uri="{FF2B5EF4-FFF2-40B4-BE49-F238E27FC236}">
                    <a16:creationId xmlns:a16="http://schemas.microsoft.com/office/drawing/2014/main" id="{BF0F337F-6DE9-4753-A9BB-1C3E193792AB}"/>
                  </a:ext>
                </a:extLst>
              </p:cNvPr>
              <p:cNvSpPr/>
              <p:nvPr/>
            </p:nvSpPr>
            <p:spPr>
              <a:xfrm>
                <a:off x="4004975" y="2738629"/>
                <a:ext cx="4135427" cy="707886"/>
              </a:xfrm>
              <a:prstGeom prst="rect">
                <a:avLst/>
              </a:prstGeom>
            </p:spPr>
            <p:txBody>
              <a:bodyPr wrap="none">
                <a:spAutoFit/>
              </a:bodyPr>
              <a:lstStyle/>
              <a:p>
                <a:pPr marL="12700" algn="ctr">
                  <a:spcBef>
                    <a:spcPts val="1085"/>
                  </a:spcBef>
                  <a:tabLst>
                    <a:tab pos="1009015" algn="l"/>
                  </a:tabLst>
                </a:pPr>
                <a:r>
                  <a:rPr lang="fr-FR" sz="2000" b="1" spc="-5" dirty="0">
                    <a:latin typeface="Rubik" panose="00000500000000000000" pitchFamily="2" charset="-79"/>
                    <a:cs typeface="Rubik" panose="00000500000000000000" pitchFamily="2" charset="-79"/>
                  </a:rPr>
                  <a:t>HYDRAULIQUE, AGRICULTURE  </a:t>
                </a:r>
                <a:br>
                  <a:rPr lang="fr-FR" sz="2000" b="1" spc="-5" dirty="0">
                    <a:latin typeface="Rubik" panose="00000500000000000000" pitchFamily="2" charset="-79"/>
                    <a:cs typeface="Rubik" panose="00000500000000000000" pitchFamily="2" charset="-79"/>
                  </a:rPr>
                </a:br>
                <a:r>
                  <a:rPr lang="fr-FR" sz="2000" b="1" spc="-5" dirty="0">
                    <a:latin typeface="Rubik" panose="00000500000000000000" pitchFamily="2" charset="-79"/>
                    <a:cs typeface="Rubik" panose="00000500000000000000" pitchFamily="2" charset="-79"/>
                  </a:rPr>
                  <a:t>ET TRAVAUX PUBLICS</a:t>
                </a:r>
                <a:endParaRPr lang="fr-FR" sz="2000" dirty="0">
                  <a:latin typeface="Rubik" panose="00000500000000000000" pitchFamily="2" charset="-79"/>
                  <a:cs typeface="Rubik" panose="00000500000000000000" pitchFamily="2" charset="-79"/>
                </a:endParaRPr>
              </a:p>
            </p:txBody>
          </p:sp>
        </p:grpSp>
        <p:sp>
          <p:nvSpPr>
            <p:cNvPr id="64" name="Rectangle 63">
              <a:extLst>
                <a:ext uri="{FF2B5EF4-FFF2-40B4-BE49-F238E27FC236}">
                  <a16:creationId xmlns:a16="http://schemas.microsoft.com/office/drawing/2014/main" id="{F2BF3061-23DA-48AE-BD21-FB0C4ACF7416}"/>
                </a:ext>
              </a:extLst>
            </p:cNvPr>
            <p:cNvSpPr/>
            <p:nvPr/>
          </p:nvSpPr>
          <p:spPr>
            <a:xfrm>
              <a:off x="4410935" y="3403323"/>
              <a:ext cx="197490" cy="307777"/>
            </a:xfrm>
            <a:prstGeom prst="rect">
              <a:avLst/>
            </a:prstGeom>
          </p:spPr>
          <p:txBody>
            <a:bodyPr wrap="none">
              <a:spAutoFit/>
            </a:bodyPr>
            <a:lstStyle/>
            <a:p>
              <a:pPr marL="12700" algn="ctr">
                <a:spcBef>
                  <a:spcPts val="1085"/>
                </a:spcBef>
                <a:tabLst>
                  <a:tab pos="1009015" algn="l"/>
                </a:tabLst>
              </a:pPr>
              <a:endParaRPr lang="fr-FR" sz="1400" b="1" i="1" dirty="0">
                <a:solidFill>
                  <a:schemeClr val="bg1"/>
                </a:solidFill>
                <a:latin typeface="Rubik" panose="00000500000000000000" pitchFamily="2" charset="-79"/>
                <a:cs typeface="Rubik" panose="00000500000000000000" pitchFamily="2" charset="-79"/>
              </a:endParaRPr>
            </a:p>
          </p:txBody>
        </p:sp>
      </p:grpSp>
      <p:cxnSp>
        <p:nvCxnSpPr>
          <p:cNvPr id="72" name="Connecteur : en angle 71">
            <a:extLst>
              <a:ext uri="{FF2B5EF4-FFF2-40B4-BE49-F238E27FC236}">
                <a16:creationId xmlns:a16="http://schemas.microsoft.com/office/drawing/2014/main" id="{643C8A98-3FE4-4400-8354-063471D4D4CD}"/>
              </a:ext>
            </a:extLst>
          </p:cNvPr>
          <p:cNvCxnSpPr>
            <a:cxnSpLocks/>
          </p:cNvCxnSpPr>
          <p:nvPr/>
        </p:nvCxnSpPr>
        <p:spPr>
          <a:xfrm>
            <a:off x="5874325" y="3022615"/>
            <a:ext cx="2551364" cy="585786"/>
          </a:xfrm>
          <a:prstGeom prst="bentConnector3">
            <a:avLst>
              <a:gd name="adj1" fmla="val 50000"/>
            </a:avLst>
          </a:prstGeom>
          <a:ln w="34925" cap="rnd">
            <a:solidFill>
              <a:srgbClr val="E41B13"/>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73" name="Connecteur : en angle 72">
            <a:extLst>
              <a:ext uri="{FF2B5EF4-FFF2-40B4-BE49-F238E27FC236}">
                <a16:creationId xmlns:a16="http://schemas.microsoft.com/office/drawing/2014/main" id="{AA0619FA-D012-493C-BDEA-772145B65BE9}"/>
              </a:ext>
            </a:extLst>
          </p:cNvPr>
          <p:cNvCxnSpPr>
            <a:cxnSpLocks/>
          </p:cNvCxnSpPr>
          <p:nvPr/>
        </p:nvCxnSpPr>
        <p:spPr>
          <a:xfrm flipV="1">
            <a:off x="8893007" y="9189061"/>
            <a:ext cx="1148245" cy="594662"/>
          </a:xfrm>
          <a:prstGeom prst="bentConnector3">
            <a:avLst>
              <a:gd name="adj1" fmla="val 99772"/>
            </a:avLst>
          </a:prstGeom>
          <a:ln w="34925" cap="rnd">
            <a:solidFill>
              <a:srgbClr val="E41B13"/>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75" name="Connecteur droit avec flèche 74">
            <a:extLst>
              <a:ext uri="{FF2B5EF4-FFF2-40B4-BE49-F238E27FC236}">
                <a16:creationId xmlns:a16="http://schemas.microsoft.com/office/drawing/2014/main" id="{033D3FE4-6CAE-42C4-A751-5F6A0FD2B183}"/>
              </a:ext>
            </a:extLst>
          </p:cNvPr>
          <p:cNvCxnSpPr>
            <a:cxnSpLocks/>
          </p:cNvCxnSpPr>
          <p:nvPr/>
        </p:nvCxnSpPr>
        <p:spPr>
          <a:xfrm flipV="1">
            <a:off x="13253244" y="8740450"/>
            <a:ext cx="0" cy="710153"/>
          </a:xfrm>
          <a:prstGeom prst="straightConnector1">
            <a:avLst/>
          </a:prstGeom>
          <a:ln w="34925" cap="rnd">
            <a:solidFill>
              <a:srgbClr val="E41B13"/>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76" name="Connecteur : en angle 75">
            <a:extLst>
              <a:ext uri="{FF2B5EF4-FFF2-40B4-BE49-F238E27FC236}">
                <a16:creationId xmlns:a16="http://schemas.microsoft.com/office/drawing/2014/main" id="{9793F42A-994D-49FB-B08C-7D86CE1F677A}"/>
              </a:ext>
            </a:extLst>
          </p:cNvPr>
          <p:cNvCxnSpPr>
            <a:cxnSpLocks/>
          </p:cNvCxnSpPr>
          <p:nvPr/>
        </p:nvCxnSpPr>
        <p:spPr>
          <a:xfrm flipV="1">
            <a:off x="5416057" y="8544894"/>
            <a:ext cx="531504" cy="529418"/>
          </a:xfrm>
          <a:prstGeom prst="bentConnector3">
            <a:avLst>
              <a:gd name="adj1" fmla="val 100600"/>
            </a:avLst>
          </a:prstGeom>
          <a:ln w="34925" cap="rnd">
            <a:solidFill>
              <a:srgbClr val="E41B13"/>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81" name="Connecteur : en angle 80">
            <a:extLst>
              <a:ext uri="{FF2B5EF4-FFF2-40B4-BE49-F238E27FC236}">
                <a16:creationId xmlns:a16="http://schemas.microsoft.com/office/drawing/2014/main" id="{427C4B23-20B3-462F-A3AB-72C8CDB13DA2}"/>
              </a:ext>
            </a:extLst>
          </p:cNvPr>
          <p:cNvCxnSpPr>
            <a:cxnSpLocks/>
            <a:stCxn id="45" idx="0"/>
          </p:cNvCxnSpPr>
          <p:nvPr/>
        </p:nvCxnSpPr>
        <p:spPr>
          <a:xfrm rot="16200000" flipV="1">
            <a:off x="16615029" y="6819537"/>
            <a:ext cx="536721" cy="1569763"/>
          </a:xfrm>
          <a:prstGeom prst="bentConnector2">
            <a:avLst/>
          </a:prstGeom>
          <a:ln w="34925" cap="rnd">
            <a:solidFill>
              <a:srgbClr val="E41B13"/>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sp>
        <p:nvSpPr>
          <p:cNvPr id="41" name="ZoneTexte 40">
            <a:extLst>
              <a:ext uri="{FF2B5EF4-FFF2-40B4-BE49-F238E27FC236}">
                <a16:creationId xmlns:a16="http://schemas.microsoft.com/office/drawing/2014/main" id="{C594BF7D-01F8-4D47-9CB8-23AE87418C82}"/>
              </a:ext>
            </a:extLst>
          </p:cNvPr>
          <p:cNvSpPr txBox="1"/>
          <p:nvPr/>
        </p:nvSpPr>
        <p:spPr>
          <a:xfrm>
            <a:off x="713325" y="9445412"/>
            <a:ext cx="5063186" cy="830997"/>
          </a:xfrm>
          <a:prstGeom prst="rect">
            <a:avLst/>
          </a:prstGeom>
          <a:noFill/>
        </p:spPr>
        <p:txBody>
          <a:bodyPr wrap="square" rtlCol="0">
            <a:spAutoFit/>
          </a:bodyPr>
          <a:lstStyle/>
          <a:p>
            <a:pPr algn="ctr"/>
            <a:r>
              <a:rPr lang="fr-FR" sz="1600" spc="-5" dirty="0">
                <a:solidFill>
                  <a:schemeClr val="tx1">
                    <a:lumMod val="85000"/>
                  </a:schemeClr>
                </a:solidFill>
                <a:latin typeface="Rubik" panose="00000500000000000000" pitchFamily="2" charset="-79"/>
                <a:cs typeface="Rubik" panose="00000500000000000000" pitchFamily="2" charset="-79"/>
              </a:rPr>
              <a:t>Performance et Endurance  se déclinent désormais aussi en fluides BIO et Constructeurs, avec la gamme PERFORMANCE FLUID !</a:t>
            </a:r>
          </a:p>
        </p:txBody>
      </p:sp>
      <p:grpSp>
        <p:nvGrpSpPr>
          <p:cNvPr id="7" name="Groupe 6">
            <a:extLst>
              <a:ext uri="{FF2B5EF4-FFF2-40B4-BE49-F238E27FC236}">
                <a16:creationId xmlns:a16="http://schemas.microsoft.com/office/drawing/2014/main" id="{F6610199-CE67-45D9-AC93-0B5B8C2BBB98}"/>
              </a:ext>
            </a:extLst>
          </p:cNvPr>
          <p:cNvGrpSpPr/>
          <p:nvPr/>
        </p:nvGrpSpPr>
        <p:grpSpPr>
          <a:xfrm>
            <a:off x="948903" y="8812566"/>
            <a:ext cx="5315394" cy="562970"/>
            <a:chOff x="451644" y="5442486"/>
            <a:chExt cx="4123608" cy="562970"/>
          </a:xfrm>
        </p:grpSpPr>
        <p:grpSp>
          <p:nvGrpSpPr>
            <p:cNvPr id="3" name="Groupe 2">
              <a:extLst>
                <a:ext uri="{FF2B5EF4-FFF2-40B4-BE49-F238E27FC236}">
                  <a16:creationId xmlns:a16="http://schemas.microsoft.com/office/drawing/2014/main" id="{6FC9DFF9-65D9-4753-95F0-027C003C1BBA}"/>
                </a:ext>
              </a:extLst>
            </p:cNvPr>
            <p:cNvGrpSpPr/>
            <p:nvPr/>
          </p:nvGrpSpPr>
          <p:grpSpPr>
            <a:xfrm>
              <a:off x="451644" y="5442486"/>
              <a:ext cx="4123608" cy="521865"/>
              <a:chOff x="832643" y="4588290"/>
              <a:chExt cx="4123608" cy="521865"/>
            </a:xfrm>
          </p:grpSpPr>
          <p:pic>
            <p:nvPicPr>
              <p:cNvPr id="39" name="Graphique 38">
                <a:extLst>
                  <a:ext uri="{FF2B5EF4-FFF2-40B4-BE49-F238E27FC236}">
                    <a16:creationId xmlns:a16="http://schemas.microsoft.com/office/drawing/2014/main" id="{A97E6172-968D-422E-88C4-3C1DD56C443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32643" y="4588290"/>
                <a:ext cx="3520591" cy="521865"/>
              </a:xfrm>
              <a:prstGeom prst="rect">
                <a:avLst/>
              </a:prstGeom>
            </p:spPr>
          </p:pic>
          <p:sp>
            <p:nvSpPr>
              <p:cNvPr id="40" name="Rectangle 39">
                <a:extLst>
                  <a:ext uri="{FF2B5EF4-FFF2-40B4-BE49-F238E27FC236}">
                    <a16:creationId xmlns:a16="http://schemas.microsoft.com/office/drawing/2014/main" id="{3483212F-BFBB-4B36-858E-AFA71F46296D}"/>
                  </a:ext>
                </a:extLst>
              </p:cNvPr>
              <p:cNvSpPr/>
              <p:nvPr/>
            </p:nvSpPr>
            <p:spPr>
              <a:xfrm>
                <a:off x="918108" y="4648079"/>
                <a:ext cx="4038143" cy="400110"/>
              </a:xfrm>
              <a:prstGeom prst="rect">
                <a:avLst/>
              </a:prstGeom>
            </p:spPr>
            <p:txBody>
              <a:bodyPr wrap="square">
                <a:spAutoFit/>
              </a:bodyPr>
              <a:lstStyle/>
              <a:p>
                <a:pPr marL="12700">
                  <a:spcBef>
                    <a:spcPts val="1085"/>
                  </a:spcBef>
                  <a:tabLst>
                    <a:tab pos="1009015" algn="l"/>
                  </a:tabLst>
                </a:pPr>
                <a:r>
                  <a:rPr lang="fr-FR" sz="2000" b="1" spc="-5" dirty="0">
                    <a:latin typeface="Rubik" panose="00000500000000000000" pitchFamily="2" charset="-79"/>
                    <a:cs typeface="Rubik" panose="00000500000000000000" pitchFamily="2" charset="-79"/>
                  </a:rPr>
                  <a:t>LIQUIDES DE REFROIDISSEMENT</a:t>
                </a:r>
                <a:endParaRPr lang="fr-FR" sz="2000" dirty="0">
                  <a:latin typeface="Rubik" panose="00000500000000000000" pitchFamily="2" charset="-79"/>
                  <a:cs typeface="Rubik" panose="00000500000000000000" pitchFamily="2" charset="-79"/>
                </a:endParaRPr>
              </a:p>
            </p:txBody>
          </p:sp>
        </p:grpSp>
        <p:sp>
          <p:nvSpPr>
            <p:cNvPr id="56" name="Rectangle 55">
              <a:extLst>
                <a:ext uri="{FF2B5EF4-FFF2-40B4-BE49-F238E27FC236}">
                  <a16:creationId xmlns:a16="http://schemas.microsoft.com/office/drawing/2014/main" id="{D2BDC0FC-CAE6-42CE-9D7E-8AE9FD4D0B17}"/>
                </a:ext>
              </a:extLst>
            </p:cNvPr>
            <p:cNvSpPr/>
            <p:nvPr/>
          </p:nvSpPr>
          <p:spPr>
            <a:xfrm>
              <a:off x="2131180" y="5697679"/>
              <a:ext cx="153210" cy="307777"/>
            </a:xfrm>
            <a:prstGeom prst="rect">
              <a:avLst/>
            </a:prstGeom>
          </p:spPr>
          <p:txBody>
            <a:bodyPr wrap="none">
              <a:spAutoFit/>
            </a:bodyPr>
            <a:lstStyle/>
            <a:p>
              <a:pPr marL="12700" algn="ctr">
                <a:spcBef>
                  <a:spcPts val="1085"/>
                </a:spcBef>
                <a:tabLst>
                  <a:tab pos="1009015" algn="l"/>
                </a:tabLst>
              </a:pPr>
              <a:endParaRPr lang="fr-FR" sz="1400" b="1" i="1" dirty="0">
                <a:solidFill>
                  <a:schemeClr val="bg1"/>
                </a:solidFill>
                <a:latin typeface="Rubik" panose="00000500000000000000" pitchFamily="2" charset="-79"/>
                <a:cs typeface="Rubik" panose="00000500000000000000" pitchFamily="2" charset="-79"/>
              </a:endParaRPr>
            </a:p>
          </p:txBody>
        </p:sp>
      </p:grpSp>
      <p:cxnSp>
        <p:nvCxnSpPr>
          <p:cNvPr id="82" name="Connecteur : en angle 81">
            <a:extLst>
              <a:ext uri="{FF2B5EF4-FFF2-40B4-BE49-F238E27FC236}">
                <a16:creationId xmlns:a16="http://schemas.microsoft.com/office/drawing/2014/main" id="{67CB16E7-EFDC-47C0-81BB-EF97B6BF3432}"/>
              </a:ext>
            </a:extLst>
          </p:cNvPr>
          <p:cNvCxnSpPr>
            <a:cxnSpLocks/>
          </p:cNvCxnSpPr>
          <p:nvPr/>
        </p:nvCxnSpPr>
        <p:spPr>
          <a:xfrm rot="5400000">
            <a:off x="12295470" y="4209858"/>
            <a:ext cx="4231396" cy="334643"/>
          </a:xfrm>
          <a:prstGeom prst="bentConnector3">
            <a:avLst>
              <a:gd name="adj1" fmla="val -593"/>
            </a:avLst>
          </a:prstGeom>
          <a:ln w="34925" cap="rnd">
            <a:solidFill>
              <a:srgbClr val="E41B13"/>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grpSp>
        <p:nvGrpSpPr>
          <p:cNvPr id="13" name="Groupe 12">
            <a:extLst>
              <a:ext uri="{FF2B5EF4-FFF2-40B4-BE49-F238E27FC236}">
                <a16:creationId xmlns:a16="http://schemas.microsoft.com/office/drawing/2014/main" id="{8DF196AC-ABD7-49D4-8F71-BA33EB498774}"/>
              </a:ext>
            </a:extLst>
          </p:cNvPr>
          <p:cNvGrpSpPr/>
          <p:nvPr/>
        </p:nvGrpSpPr>
        <p:grpSpPr>
          <a:xfrm>
            <a:off x="16727105" y="7872779"/>
            <a:ext cx="1882330" cy="565161"/>
            <a:chOff x="8803266" y="9781202"/>
            <a:chExt cx="2082915" cy="565161"/>
          </a:xfrm>
        </p:grpSpPr>
        <p:grpSp>
          <p:nvGrpSpPr>
            <p:cNvPr id="5" name="Groupe 4">
              <a:extLst>
                <a:ext uri="{FF2B5EF4-FFF2-40B4-BE49-F238E27FC236}">
                  <a16:creationId xmlns:a16="http://schemas.microsoft.com/office/drawing/2014/main" id="{C33089B6-EE74-4629-93A2-2D851F68070B}"/>
                </a:ext>
              </a:extLst>
            </p:cNvPr>
            <p:cNvGrpSpPr/>
            <p:nvPr/>
          </p:nvGrpSpPr>
          <p:grpSpPr>
            <a:xfrm>
              <a:off x="8803266" y="9781202"/>
              <a:ext cx="2082915" cy="521865"/>
              <a:chOff x="8116703" y="9040710"/>
              <a:chExt cx="2082915" cy="521865"/>
            </a:xfrm>
          </p:grpSpPr>
          <p:pic>
            <p:nvPicPr>
              <p:cNvPr id="45" name="Graphique 44">
                <a:extLst>
                  <a:ext uri="{FF2B5EF4-FFF2-40B4-BE49-F238E27FC236}">
                    <a16:creationId xmlns:a16="http://schemas.microsoft.com/office/drawing/2014/main" id="{C5D08F1C-7DB8-4AC0-8512-151563FE238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116703" y="9040710"/>
                <a:ext cx="2082915" cy="521865"/>
              </a:xfrm>
              <a:prstGeom prst="rect">
                <a:avLst/>
              </a:prstGeom>
            </p:spPr>
          </p:pic>
          <p:sp>
            <p:nvSpPr>
              <p:cNvPr id="46" name="Rectangle 45">
                <a:extLst>
                  <a:ext uri="{FF2B5EF4-FFF2-40B4-BE49-F238E27FC236}">
                    <a16:creationId xmlns:a16="http://schemas.microsoft.com/office/drawing/2014/main" id="{A0C0CCD8-2313-4952-9C46-5DF2A25ABEFF}"/>
                  </a:ext>
                </a:extLst>
              </p:cNvPr>
              <p:cNvSpPr/>
              <p:nvPr/>
            </p:nvSpPr>
            <p:spPr>
              <a:xfrm>
                <a:off x="8451881" y="9128188"/>
                <a:ext cx="1596591" cy="400110"/>
              </a:xfrm>
              <a:prstGeom prst="rect">
                <a:avLst/>
              </a:prstGeom>
            </p:spPr>
            <p:txBody>
              <a:bodyPr wrap="square">
                <a:spAutoFit/>
              </a:bodyPr>
              <a:lstStyle/>
              <a:p>
                <a:pPr marL="12700">
                  <a:spcBef>
                    <a:spcPts val="1085"/>
                  </a:spcBef>
                  <a:tabLst>
                    <a:tab pos="1009015" algn="l"/>
                  </a:tabLst>
                </a:pPr>
                <a:r>
                  <a:rPr lang="fr-FR" sz="2000" b="1" spc="-5" dirty="0">
                    <a:latin typeface="Rubik" panose="00000500000000000000" pitchFamily="2" charset="-79"/>
                    <a:cs typeface="Rubik" panose="00000500000000000000" pitchFamily="2" charset="-79"/>
                  </a:rPr>
                  <a:t>ADDITIFS</a:t>
                </a:r>
                <a:endParaRPr lang="fr-FR" sz="2000" dirty="0">
                  <a:latin typeface="Rubik" panose="00000500000000000000" pitchFamily="2" charset="-79"/>
                  <a:cs typeface="Rubik" panose="00000500000000000000" pitchFamily="2" charset="-79"/>
                </a:endParaRPr>
              </a:p>
            </p:txBody>
          </p:sp>
        </p:grpSp>
        <p:sp>
          <p:nvSpPr>
            <p:cNvPr id="69" name="Rectangle 68">
              <a:extLst>
                <a:ext uri="{FF2B5EF4-FFF2-40B4-BE49-F238E27FC236}">
                  <a16:creationId xmlns:a16="http://schemas.microsoft.com/office/drawing/2014/main" id="{3F8AF6EF-FFA1-400A-9573-B90B1DE46A51}"/>
                </a:ext>
              </a:extLst>
            </p:cNvPr>
            <p:cNvSpPr/>
            <p:nvPr/>
          </p:nvSpPr>
          <p:spPr>
            <a:xfrm>
              <a:off x="9809738" y="10038586"/>
              <a:ext cx="197490" cy="307777"/>
            </a:xfrm>
            <a:prstGeom prst="rect">
              <a:avLst/>
            </a:prstGeom>
          </p:spPr>
          <p:txBody>
            <a:bodyPr wrap="none">
              <a:spAutoFit/>
            </a:bodyPr>
            <a:lstStyle/>
            <a:p>
              <a:pPr marL="12700" algn="ctr">
                <a:spcBef>
                  <a:spcPts val="1085"/>
                </a:spcBef>
                <a:tabLst>
                  <a:tab pos="1009015" algn="l"/>
                </a:tabLst>
              </a:pPr>
              <a:endParaRPr lang="fr-FR" sz="1400" b="1" i="1" dirty="0">
                <a:solidFill>
                  <a:schemeClr val="bg1"/>
                </a:solidFill>
                <a:latin typeface="Rubik" panose="00000500000000000000" pitchFamily="2" charset="-79"/>
                <a:cs typeface="Rubik" panose="00000500000000000000" pitchFamily="2" charset="-79"/>
              </a:endParaRPr>
            </a:p>
          </p:txBody>
        </p:sp>
      </p:grpSp>
      <p:grpSp>
        <p:nvGrpSpPr>
          <p:cNvPr id="58" name="Groupe 57">
            <a:extLst>
              <a:ext uri="{FF2B5EF4-FFF2-40B4-BE49-F238E27FC236}">
                <a16:creationId xmlns:a16="http://schemas.microsoft.com/office/drawing/2014/main" id="{CA68561D-28A7-4AD2-A592-B2202CBD9866}"/>
              </a:ext>
            </a:extLst>
          </p:cNvPr>
          <p:cNvGrpSpPr/>
          <p:nvPr/>
        </p:nvGrpSpPr>
        <p:grpSpPr>
          <a:xfrm>
            <a:off x="7570954" y="9522988"/>
            <a:ext cx="1472824" cy="760252"/>
            <a:chOff x="16614600" y="5237595"/>
            <a:chExt cx="1472824" cy="760252"/>
          </a:xfrm>
        </p:grpSpPr>
        <p:grpSp>
          <p:nvGrpSpPr>
            <p:cNvPr id="10" name="Groupe 9">
              <a:extLst>
                <a:ext uri="{FF2B5EF4-FFF2-40B4-BE49-F238E27FC236}">
                  <a16:creationId xmlns:a16="http://schemas.microsoft.com/office/drawing/2014/main" id="{96A9E06D-DED8-49DC-A93E-86105FF75492}"/>
                </a:ext>
              </a:extLst>
            </p:cNvPr>
            <p:cNvGrpSpPr/>
            <p:nvPr/>
          </p:nvGrpSpPr>
          <p:grpSpPr>
            <a:xfrm>
              <a:off x="16614600" y="5237595"/>
              <a:ext cx="1472824" cy="760252"/>
              <a:chOff x="16614600" y="5039306"/>
              <a:chExt cx="1472824" cy="760252"/>
            </a:xfrm>
          </p:grpSpPr>
          <p:pic>
            <p:nvPicPr>
              <p:cNvPr id="28" name="Graphique 27">
                <a:extLst>
                  <a:ext uri="{FF2B5EF4-FFF2-40B4-BE49-F238E27FC236}">
                    <a16:creationId xmlns:a16="http://schemas.microsoft.com/office/drawing/2014/main" id="{B1AA736B-7845-42C6-B1A4-23DBEE07599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6614600" y="5039306"/>
                <a:ext cx="1472824" cy="521865"/>
              </a:xfrm>
              <a:prstGeom prst="rect">
                <a:avLst/>
              </a:prstGeom>
            </p:spPr>
          </p:pic>
          <p:sp>
            <p:nvSpPr>
              <p:cNvPr id="30" name="Rectangle 29">
                <a:extLst>
                  <a:ext uri="{FF2B5EF4-FFF2-40B4-BE49-F238E27FC236}">
                    <a16:creationId xmlns:a16="http://schemas.microsoft.com/office/drawing/2014/main" id="{6F0BF5E5-EBA3-461B-ACA6-A846B0A593E7}"/>
                  </a:ext>
                </a:extLst>
              </p:cNvPr>
              <p:cNvSpPr/>
              <p:nvPr/>
            </p:nvSpPr>
            <p:spPr>
              <a:xfrm>
                <a:off x="16910845" y="5091672"/>
                <a:ext cx="911469" cy="707886"/>
              </a:xfrm>
              <a:prstGeom prst="rect">
                <a:avLst/>
              </a:prstGeom>
            </p:spPr>
            <p:txBody>
              <a:bodyPr wrap="square">
                <a:spAutoFit/>
              </a:bodyPr>
              <a:lstStyle/>
              <a:p>
                <a:pPr marL="12700">
                  <a:spcBef>
                    <a:spcPts val="1085"/>
                  </a:spcBef>
                  <a:tabLst>
                    <a:tab pos="1009015" algn="l"/>
                  </a:tabLst>
                </a:pPr>
                <a:r>
                  <a:rPr lang="fr-FR" sz="2000" b="1" spc="-5" dirty="0">
                    <a:latin typeface="Rubik" panose="00000500000000000000" pitchFamily="2" charset="-79"/>
                    <a:cs typeface="Rubik" panose="00000500000000000000" pitchFamily="2" charset="-79"/>
                  </a:rPr>
                  <a:t>AUTO</a:t>
                </a:r>
                <a:endParaRPr lang="fr-FR" sz="2000" dirty="0">
                  <a:latin typeface="Rubik" panose="00000500000000000000" pitchFamily="2" charset="-79"/>
                  <a:cs typeface="Rubik" panose="00000500000000000000" pitchFamily="2" charset="-79"/>
                </a:endParaRPr>
              </a:p>
            </p:txBody>
          </p:sp>
        </p:grpSp>
        <p:sp>
          <p:nvSpPr>
            <p:cNvPr id="79" name="Rectangle 78">
              <a:extLst>
                <a:ext uri="{FF2B5EF4-FFF2-40B4-BE49-F238E27FC236}">
                  <a16:creationId xmlns:a16="http://schemas.microsoft.com/office/drawing/2014/main" id="{1ABB87D7-69DF-4A10-9D0B-0646E0154914}"/>
                </a:ext>
              </a:extLst>
            </p:cNvPr>
            <p:cNvSpPr/>
            <p:nvPr/>
          </p:nvSpPr>
          <p:spPr>
            <a:xfrm>
              <a:off x="17271845" y="5490016"/>
              <a:ext cx="197490" cy="307777"/>
            </a:xfrm>
            <a:prstGeom prst="rect">
              <a:avLst/>
            </a:prstGeom>
          </p:spPr>
          <p:txBody>
            <a:bodyPr wrap="none">
              <a:spAutoFit/>
            </a:bodyPr>
            <a:lstStyle/>
            <a:p>
              <a:pPr marL="12700" algn="ctr">
                <a:spcBef>
                  <a:spcPts val="1085"/>
                </a:spcBef>
                <a:tabLst>
                  <a:tab pos="1009015" algn="l"/>
                </a:tabLst>
              </a:pPr>
              <a:endParaRPr lang="fr-FR" sz="1400" b="1" i="1" dirty="0">
                <a:solidFill>
                  <a:schemeClr val="bg1"/>
                </a:solidFill>
                <a:latin typeface="Rubik" panose="00000500000000000000" pitchFamily="2" charset="-79"/>
                <a:cs typeface="Rubik" panose="00000500000000000000" pitchFamily="2" charset="-79"/>
              </a:endParaRPr>
            </a:p>
          </p:txBody>
        </p:sp>
      </p:grpSp>
      <p:cxnSp>
        <p:nvCxnSpPr>
          <p:cNvPr id="31" name="Connecteur : en angle 30">
            <a:extLst>
              <a:ext uri="{FF2B5EF4-FFF2-40B4-BE49-F238E27FC236}">
                <a16:creationId xmlns:a16="http://schemas.microsoft.com/office/drawing/2014/main" id="{66D255E7-5A99-7DBE-416E-0160EB6E61A7}"/>
              </a:ext>
            </a:extLst>
          </p:cNvPr>
          <p:cNvCxnSpPr>
            <a:cxnSpLocks/>
            <a:stCxn id="66" idx="1"/>
          </p:cNvCxnSpPr>
          <p:nvPr/>
        </p:nvCxnSpPr>
        <p:spPr>
          <a:xfrm rot="10800000" flipV="1">
            <a:off x="14972032" y="5272116"/>
            <a:ext cx="648979" cy="1332620"/>
          </a:xfrm>
          <a:prstGeom prst="bentConnector2">
            <a:avLst/>
          </a:prstGeom>
          <a:ln w="34925" cap="rnd">
            <a:solidFill>
              <a:srgbClr val="E41B13"/>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grpSp>
        <p:nvGrpSpPr>
          <p:cNvPr id="57" name="Groupe 56">
            <a:extLst>
              <a:ext uri="{FF2B5EF4-FFF2-40B4-BE49-F238E27FC236}">
                <a16:creationId xmlns:a16="http://schemas.microsoft.com/office/drawing/2014/main" id="{EE0DC2E9-6841-6355-B005-6B044DF9561A}"/>
              </a:ext>
            </a:extLst>
          </p:cNvPr>
          <p:cNvGrpSpPr/>
          <p:nvPr/>
        </p:nvGrpSpPr>
        <p:grpSpPr>
          <a:xfrm>
            <a:off x="15621010" y="5011183"/>
            <a:ext cx="3671607" cy="562970"/>
            <a:chOff x="451643" y="5442486"/>
            <a:chExt cx="2848381" cy="562970"/>
          </a:xfrm>
        </p:grpSpPr>
        <p:grpSp>
          <p:nvGrpSpPr>
            <p:cNvPr id="60" name="Groupe 59">
              <a:extLst>
                <a:ext uri="{FF2B5EF4-FFF2-40B4-BE49-F238E27FC236}">
                  <a16:creationId xmlns:a16="http://schemas.microsoft.com/office/drawing/2014/main" id="{CAB0C065-11BC-067C-8A53-0B99A6903557}"/>
                </a:ext>
              </a:extLst>
            </p:cNvPr>
            <p:cNvGrpSpPr/>
            <p:nvPr/>
          </p:nvGrpSpPr>
          <p:grpSpPr>
            <a:xfrm>
              <a:off x="451643" y="5442486"/>
              <a:ext cx="2848381" cy="521865"/>
              <a:chOff x="832642" y="4588290"/>
              <a:chExt cx="2848381" cy="521865"/>
            </a:xfrm>
          </p:grpSpPr>
          <p:pic>
            <p:nvPicPr>
              <p:cNvPr id="66" name="Graphique 65">
                <a:extLst>
                  <a:ext uri="{FF2B5EF4-FFF2-40B4-BE49-F238E27FC236}">
                    <a16:creationId xmlns:a16="http://schemas.microsoft.com/office/drawing/2014/main" id="{3B8A27E7-5B00-58F9-49F8-5C1BF7013F6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32642" y="4588290"/>
                <a:ext cx="2848381" cy="521865"/>
              </a:xfrm>
              <a:prstGeom prst="rect">
                <a:avLst/>
              </a:prstGeom>
            </p:spPr>
          </p:pic>
          <p:sp>
            <p:nvSpPr>
              <p:cNvPr id="70" name="Rectangle 69">
                <a:extLst>
                  <a:ext uri="{FF2B5EF4-FFF2-40B4-BE49-F238E27FC236}">
                    <a16:creationId xmlns:a16="http://schemas.microsoft.com/office/drawing/2014/main" id="{4F1BEF89-C10D-B732-9DD3-49831A4F7311}"/>
                  </a:ext>
                </a:extLst>
              </p:cNvPr>
              <p:cNvSpPr/>
              <p:nvPr/>
            </p:nvSpPr>
            <p:spPr>
              <a:xfrm>
                <a:off x="1028595" y="4658965"/>
                <a:ext cx="2456475" cy="400110"/>
              </a:xfrm>
              <a:prstGeom prst="rect">
                <a:avLst/>
              </a:prstGeom>
            </p:spPr>
            <p:txBody>
              <a:bodyPr wrap="square">
                <a:spAutoFit/>
              </a:bodyPr>
              <a:lstStyle/>
              <a:p>
                <a:pPr marL="12700">
                  <a:spcBef>
                    <a:spcPts val="1085"/>
                  </a:spcBef>
                  <a:tabLst>
                    <a:tab pos="1009015" algn="l"/>
                  </a:tabLst>
                </a:pPr>
                <a:r>
                  <a:rPr lang="fr-FR" sz="2000" b="1" spc="-5" dirty="0">
                    <a:latin typeface="Rubik" panose="00000500000000000000" pitchFamily="2" charset="-79"/>
                    <a:cs typeface="Rubik" panose="00000500000000000000" pitchFamily="2" charset="-79"/>
                  </a:rPr>
                  <a:t>LIQUIDES SPÉCIFIQUES</a:t>
                </a:r>
                <a:endParaRPr lang="fr-FR" sz="2000" dirty="0">
                  <a:latin typeface="Rubik" panose="00000500000000000000" pitchFamily="2" charset="-79"/>
                  <a:cs typeface="Rubik" panose="00000500000000000000" pitchFamily="2" charset="-79"/>
                </a:endParaRPr>
              </a:p>
            </p:txBody>
          </p:sp>
        </p:grpSp>
        <p:sp>
          <p:nvSpPr>
            <p:cNvPr id="62" name="Rectangle 61">
              <a:extLst>
                <a:ext uri="{FF2B5EF4-FFF2-40B4-BE49-F238E27FC236}">
                  <a16:creationId xmlns:a16="http://schemas.microsoft.com/office/drawing/2014/main" id="{0D82B269-E42A-AF4D-9D25-D4982BACF8AC}"/>
                </a:ext>
              </a:extLst>
            </p:cNvPr>
            <p:cNvSpPr/>
            <p:nvPr/>
          </p:nvSpPr>
          <p:spPr>
            <a:xfrm>
              <a:off x="2131180" y="5697679"/>
              <a:ext cx="153210" cy="307777"/>
            </a:xfrm>
            <a:prstGeom prst="rect">
              <a:avLst/>
            </a:prstGeom>
          </p:spPr>
          <p:txBody>
            <a:bodyPr wrap="none">
              <a:spAutoFit/>
            </a:bodyPr>
            <a:lstStyle/>
            <a:p>
              <a:pPr marL="12700" algn="ctr">
                <a:spcBef>
                  <a:spcPts val="1085"/>
                </a:spcBef>
                <a:tabLst>
                  <a:tab pos="1009015" algn="l"/>
                </a:tabLst>
              </a:pPr>
              <a:endParaRPr lang="fr-FR" sz="1400" b="1" i="1" dirty="0">
                <a:solidFill>
                  <a:schemeClr val="bg1"/>
                </a:solidFill>
                <a:latin typeface="Rubik" panose="00000500000000000000" pitchFamily="2" charset="-79"/>
                <a:cs typeface="Rubik" panose="00000500000000000000" pitchFamily="2" charset="-79"/>
              </a:endParaRPr>
            </a:p>
          </p:txBody>
        </p:sp>
      </p:grpSp>
      <p:sp>
        <p:nvSpPr>
          <p:cNvPr id="71" name="ZoneTexte 70">
            <a:extLst>
              <a:ext uri="{FF2B5EF4-FFF2-40B4-BE49-F238E27FC236}">
                <a16:creationId xmlns:a16="http://schemas.microsoft.com/office/drawing/2014/main" id="{34A879CD-5EA1-D049-673F-91C245A90582}"/>
              </a:ext>
            </a:extLst>
          </p:cNvPr>
          <p:cNvSpPr txBox="1"/>
          <p:nvPr/>
        </p:nvSpPr>
        <p:spPr>
          <a:xfrm>
            <a:off x="15802186" y="5603723"/>
            <a:ext cx="3285543" cy="584775"/>
          </a:xfrm>
          <a:prstGeom prst="rect">
            <a:avLst/>
          </a:prstGeom>
          <a:noFill/>
        </p:spPr>
        <p:txBody>
          <a:bodyPr wrap="square" rtlCol="0">
            <a:spAutoFit/>
          </a:bodyPr>
          <a:lstStyle/>
          <a:p>
            <a:pPr algn="ctr"/>
            <a:r>
              <a:rPr lang="fr-FR" sz="1600" spc="-5" dirty="0">
                <a:solidFill>
                  <a:schemeClr val="tx1">
                    <a:lumMod val="85000"/>
                  </a:schemeClr>
                </a:solidFill>
                <a:latin typeface="Rubik" panose="00000500000000000000" pitchFamily="2" charset="-79"/>
                <a:cs typeface="Rubik" panose="00000500000000000000" pitchFamily="2" charset="-79"/>
              </a:rPr>
              <a:t>Pour répondre à chacun </a:t>
            </a:r>
            <a:br>
              <a:rPr lang="fr-FR" sz="1600" spc="-5" dirty="0">
                <a:solidFill>
                  <a:schemeClr val="tx1">
                    <a:lumMod val="85000"/>
                  </a:schemeClr>
                </a:solidFill>
                <a:latin typeface="Rubik" panose="00000500000000000000" pitchFamily="2" charset="-79"/>
                <a:cs typeface="Rubik" panose="00000500000000000000" pitchFamily="2" charset="-79"/>
              </a:rPr>
            </a:br>
            <a:r>
              <a:rPr lang="fr-FR" sz="1600" spc="-5" dirty="0">
                <a:solidFill>
                  <a:schemeClr val="tx1">
                    <a:lumMod val="85000"/>
                  </a:schemeClr>
                </a:solidFill>
                <a:latin typeface="Rubik" panose="00000500000000000000" pitchFamily="2" charset="-79"/>
                <a:cs typeface="Rubik" panose="00000500000000000000" pitchFamily="2" charset="-79"/>
              </a:rPr>
              <a:t>de vos besoins.</a:t>
            </a:r>
          </a:p>
        </p:txBody>
      </p:sp>
    </p:spTree>
    <p:extLst>
      <p:ext uri="{BB962C8B-B14F-4D97-AF65-F5344CB8AC3E}">
        <p14:creationId xmlns:p14="http://schemas.microsoft.com/office/powerpoint/2010/main" val="584931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5"/>
                                        </p:tgtEl>
                                        <p:attrNameLst>
                                          <p:attrName>style.visibility</p:attrName>
                                        </p:attrNameLst>
                                      </p:cBhvr>
                                      <p:to>
                                        <p:strVal val="visible"/>
                                      </p:to>
                                    </p:set>
                                    <p:animEffect transition="in" filter="fade">
                                      <p:cBhvr>
                                        <p:cTn id="7" dur="1000"/>
                                        <p:tgtEl>
                                          <p:spTgt spid="55"/>
                                        </p:tgtEl>
                                      </p:cBhvr>
                                    </p:animEffect>
                                  </p:childTnLst>
                                </p:cTn>
                              </p:par>
                            </p:childTnLst>
                          </p:cTn>
                        </p:par>
                        <p:par>
                          <p:cTn id="8" fill="hold">
                            <p:stCondLst>
                              <p:cond delay="1000"/>
                            </p:stCondLst>
                            <p:childTnLst>
                              <p:par>
                                <p:cTn id="9" presetID="2" presetClass="entr" presetSubtype="4" fill="hold" nodeType="afterEffect">
                                  <p:stCondLst>
                                    <p:cond delay="0"/>
                                  </p:stCondLst>
                                  <p:childTnLst>
                                    <p:set>
                                      <p:cBhvr>
                                        <p:cTn id="10" dur="1" fill="hold">
                                          <p:stCondLst>
                                            <p:cond delay="0"/>
                                          </p:stCondLst>
                                        </p:cTn>
                                        <p:tgtEl>
                                          <p:spTgt spid="58"/>
                                        </p:tgtEl>
                                        <p:attrNameLst>
                                          <p:attrName>style.visibility</p:attrName>
                                        </p:attrNameLst>
                                      </p:cBhvr>
                                      <p:to>
                                        <p:strVal val="visible"/>
                                      </p:to>
                                    </p:set>
                                    <p:anim calcmode="lin" valueType="num">
                                      <p:cBhvr additive="base">
                                        <p:cTn id="11" dur="1000" fill="hold"/>
                                        <p:tgtEl>
                                          <p:spTgt spid="58"/>
                                        </p:tgtEl>
                                        <p:attrNameLst>
                                          <p:attrName>ppt_x</p:attrName>
                                        </p:attrNameLst>
                                      </p:cBhvr>
                                      <p:tavLst>
                                        <p:tav tm="0">
                                          <p:val>
                                            <p:strVal val="#ppt_x"/>
                                          </p:val>
                                        </p:tav>
                                        <p:tav tm="100000">
                                          <p:val>
                                            <p:strVal val="#ppt_x"/>
                                          </p:val>
                                        </p:tav>
                                      </p:tavLst>
                                    </p:anim>
                                    <p:anim calcmode="lin" valueType="num">
                                      <p:cBhvr additive="base">
                                        <p:cTn id="12" dur="1000" fill="hold"/>
                                        <p:tgtEl>
                                          <p:spTgt spid="58"/>
                                        </p:tgtEl>
                                        <p:attrNameLst>
                                          <p:attrName>ppt_y</p:attrName>
                                        </p:attrNameLst>
                                      </p:cBhvr>
                                      <p:tavLst>
                                        <p:tav tm="0">
                                          <p:val>
                                            <p:strVal val="1+#ppt_h/2"/>
                                          </p:val>
                                        </p:tav>
                                        <p:tav tm="100000">
                                          <p:val>
                                            <p:strVal val="#ppt_y"/>
                                          </p:val>
                                        </p:tav>
                                      </p:tavLst>
                                    </p:anim>
                                  </p:childTnLst>
                                </p:cTn>
                              </p:par>
                            </p:childTnLst>
                          </p:cTn>
                        </p:par>
                        <p:par>
                          <p:cTn id="13" fill="hold">
                            <p:stCondLst>
                              <p:cond delay="2000"/>
                            </p:stCondLst>
                            <p:childTnLst>
                              <p:par>
                                <p:cTn id="14" presetID="22" presetClass="entr" presetSubtype="4" fill="hold" nodeType="afterEffect">
                                  <p:stCondLst>
                                    <p:cond delay="0"/>
                                  </p:stCondLst>
                                  <p:childTnLst>
                                    <p:set>
                                      <p:cBhvr>
                                        <p:cTn id="15" dur="1" fill="hold">
                                          <p:stCondLst>
                                            <p:cond delay="0"/>
                                          </p:stCondLst>
                                        </p:cTn>
                                        <p:tgtEl>
                                          <p:spTgt spid="73"/>
                                        </p:tgtEl>
                                        <p:attrNameLst>
                                          <p:attrName>style.visibility</p:attrName>
                                        </p:attrNameLst>
                                      </p:cBhvr>
                                      <p:to>
                                        <p:strVal val="visible"/>
                                      </p:to>
                                    </p:set>
                                    <p:animEffect transition="in" filter="wipe(down)">
                                      <p:cBhvr>
                                        <p:cTn id="16" dur="500"/>
                                        <p:tgtEl>
                                          <p:spTgt spid="73"/>
                                        </p:tgtEl>
                                      </p:cBhvr>
                                    </p:animEffect>
                                  </p:childTnLst>
                                </p:cTn>
                              </p:par>
                            </p:childTnLst>
                          </p:cTn>
                        </p:par>
                        <p:par>
                          <p:cTn id="17" fill="hold">
                            <p:stCondLst>
                              <p:cond delay="2500"/>
                            </p:stCondLst>
                            <p:childTnLst>
                              <p:par>
                                <p:cTn id="18" presetID="22" presetClass="entr" presetSubtype="1" fill="hold" grpId="0" nodeType="afterEffect">
                                  <p:stCondLst>
                                    <p:cond delay="0"/>
                                  </p:stCondLst>
                                  <p:childTnLst>
                                    <p:set>
                                      <p:cBhvr>
                                        <p:cTn id="19" dur="1" fill="hold">
                                          <p:stCondLst>
                                            <p:cond delay="0"/>
                                          </p:stCondLst>
                                        </p:cTn>
                                        <p:tgtEl>
                                          <p:spTgt spid="34"/>
                                        </p:tgtEl>
                                        <p:attrNameLst>
                                          <p:attrName>style.visibility</p:attrName>
                                        </p:attrNameLst>
                                      </p:cBhvr>
                                      <p:to>
                                        <p:strVal val="visible"/>
                                      </p:to>
                                    </p:set>
                                    <p:animEffect transition="in" filter="wipe(up)">
                                      <p:cBhvr>
                                        <p:cTn id="20" dur="500"/>
                                        <p:tgtEl>
                                          <p:spTgt spid="34"/>
                                        </p:tgtEl>
                                      </p:cBhvr>
                                    </p:animEffect>
                                  </p:childTnLst>
                                </p:cTn>
                              </p:par>
                            </p:childTnLst>
                          </p:cTn>
                        </p:par>
                        <p:par>
                          <p:cTn id="21" fill="hold">
                            <p:stCondLst>
                              <p:cond delay="3000"/>
                            </p:stCondLst>
                            <p:childTnLst>
                              <p:par>
                                <p:cTn id="22" presetID="2" presetClass="entr" presetSubtype="4" fill="hold" nodeType="afterEffect">
                                  <p:stCondLst>
                                    <p:cond delay="0"/>
                                  </p:stCondLst>
                                  <p:childTnLst>
                                    <p:set>
                                      <p:cBhvr>
                                        <p:cTn id="23" dur="1" fill="hold">
                                          <p:stCondLst>
                                            <p:cond delay="0"/>
                                          </p:stCondLst>
                                        </p:cTn>
                                        <p:tgtEl>
                                          <p:spTgt spid="65"/>
                                        </p:tgtEl>
                                        <p:attrNameLst>
                                          <p:attrName>style.visibility</p:attrName>
                                        </p:attrNameLst>
                                      </p:cBhvr>
                                      <p:to>
                                        <p:strVal val="visible"/>
                                      </p:to>
                                    </p:set>
                                    <p:anim calcmode="lin" valueType="num">
                                      <p:cBhvr additive="base">
                                        <p:cTn id="24" dur="1000" fill="hold"/>
                                        <p:tgtEl>
                                          <p:spTgt spid="65"/>
                                        </p:tgtEl>
                                        <p:attrNameLst>
                                          <p:attrName>ppt_x</p:attrName>
                                        </p:attrNameLst>
                                      </p:cBhvr>
                                      <p:tavLst>
                                        <p:tav tm="0">
                                          <p:val>
                                            <p:strVal val="#ppt_x"/>
                                          </p:val>
                                        </p:tav>
                                        <p:tav tm="100000">
                                          <p:val>
                                            <p:strVal val="#ppt_x"/>
                                          </p:val>
                                        </p:tav>
                                      </p:tavLst>
                                    </p:anim>
                                    <p:anim calcmode="lin" valueType="num">
                                      <p:cBhvr additive="base">
                                        <p:cTn id="25" dur="1000" fill="hold"/>
                                        <p:tgtEl>
                                          <p:spTgt spid="65"/>
                                        </p:tgtEl>
                                        <p:attrNameLst>
                                          <p:attrName>ppt_y</p:attrName>
                                        </p:attrNameLst>
                                      </p:cBhvr>
                                      <p:tavLst>
                                        <p:tav tm="0">
                                          <p:val>
                                            <p:strVal val="1+#ppt_h/2"/>
                                          </p:val>
                                        </p:tav>
                                        <p:tav tm="100000">
                                          <p:val>
                                            <p:strVal val="#ppt_y"/>
                                          </p:val>
                                        </p:tav>
                                      </p:tavLst>
                                    </p:anim>
                                  </p:childTnLst>
                                </p:cTn>
                              </p:par>
                            </p:childTnLst>
                          </p:cTn>
                        </p:par>
                        <p:par>
                          <p:cTn id="26" fill="hold">
                            <p:stCondLst>
                              <p:cond delay="4000"/>
                            </p:stCondLst>
                            <p:childTnLst>
                              <p:par>
                                <p:cTn id="27" presetID="22" presetClass="entr" presetSubtype="4" fill="hold" nodeType="afterEffect">
                                  <p:stCondLst>
                                    <p:cond delay="0"/>
                                  </p:stCondLst>
                                  <p:childTnLst>
                                    <p:set>
                                      <p:cBhvr>
                                        <p:cTn id="28" dur="1" fill="hold">
                                          <p:stCondLst>
                                            <p:cond delay="0"/>
                                          </p:stCondLst>
                                        </p:cTn>
                                        <p:tgtEl>
                                          <p:spTgt spid="75"/>
                                        </p:tgtEl>
                                        <p:attrNameLst>
                                          <p:attrName>style.visibility</p:attrName>
                                        </p:attrNameLst>
                                      </p:cBhvr>
                                      <p:to>
                                        <p:strVal val="visible"/>
                                      </p:to>
                                    </p:set>
                                    <p:animEffect transition="in" filter="wipe(down)">
                                      <p:cBhvr>
                                        <p:cTn id="29" dur="500"/>
                                        <p:tgtEl>
                                          <p:spTgt spid="75"/>
                                        </p:tgtEl>
                                      </p:cBhvr>
                                    </p:animEffect>
                                  </p:childTnLst>
                                </p:cTn>
                              </p:par>
                            </p:childTnLst>
                          </p:cTn>
                        </p:par>
                        <p:par>
                          <p:cTn id="30" fill="hold">
                            <p:stCondLst>
                              <p:cond delay="4500"/>
                            </p:stCondLst>
                            <p:childTnLst>
                              <p:par>
                                <p:cTn id="31" presetID="22" presetClass="entr" presetSubtype="1" fill="hold" grpId="0" nodeType="after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wipe(up)">
                                      <p:cBhvr>
                                        <p:cTn id="33" dur="500"/>
                                        <p:tgtEl>
                                          <p:spTgt spid="35"/>
                                        </p:tgtEl>
                                      </p:cBhvr>
                                    </p:animEffect>
                                  </p:childTnLst>
                                </p:cTn>
                              </p:par>
                            </p:childTnLst>
                          </p:cTn>
                        </p:par>
                        <p:par>
                          <p:cTn id="34" fill="hold">
                            <p:stCondLst>
                              <p:cond delay="5000"/>
                            </p:stCondLst>
                            <p:childTnLst>
                              <p:par>
                                <p:cTn id="35" presetID="2" presetClass="entr" presetSubtype="8" fill="hold" nodeType="afterEffect">
                                  <p:stCondLst>
                                    <p:cond delay="0"/>
                                  </p:stCondLst>
                                  <p:childTnLst>
                                    <p:set>
                                      <p:cBhvr>
                                        <p:cTn id="36" dur="1" fill="hold">
                                          <p:stCondLst>
                                            <p:cond delay="0"/>
                                          </p:stCondLst>
                                        </p:cTn>
                                        <p:tgtEl>
                                          <p:spTgt spid="32"/>
                                        </p:tgtEl>
                                        <p:attrNameLst>
                                          <p:attrName>style.visibility</p:attrName>
                                        </p:attrNameLst>
                                      </p:cBhvr>
                                      <p:to>
                                        <p:strVal val="visible"/>
                                      </p:to>
                                    </p:set>
                                    <p:anim calcmode="lin" valueType="num">
                                      <p:cBhvr additive="base">
                                        <p:cTn id="37" dur="1000" fill="hold"/>
                                        <p:tgtEl>
                                          <p:spTgt spid="32"/>
                                        </p:tgtEl>
                                        <p:attrNameLst>
                                          <p:attrName>ppt_x</p:attrName>
                                        </p:attrNameLst>
                                      </p:cBhvr>
                                      <p:tavLst>
                                        <p:tav tm="0">
                                          <p:val>
                                            <p:strVal val="0-#ppt_w/2"/>
                                          </p:val>
                                        </p:tav>
                                        <p:tav tm="100000">
                                          <p:val>
                                            <p:strVal val="#ppt_x"/>
                                          </p:val>
                                        </p:tav>
                                      </p:tavLst>
                                    </p:anim>
                                    <p:anim calcmode="lin" valueType="num">
                                      <p:cBhvr additive="base">
                                        <p:cTn id="38" dur="1000" fill="hold"/>
                                        <p:tgtEl>
                                          <p:spTgt spid="32"/>
                                        </p:tgtEl>
                                        <p:attrNameLst>
                                          <p:attrName>ppt_y</p:attrName>
                                        </p:attrNameLst>
                                      </p:cBhvr>
                                      <p:tavLst>
                                        <p:tav tm="0">
                                          <p:val>
                                            <p:strVal val="#ppt_y"/>
                                          </p:val>
                                        </p:tav>
                                        <p:tav tm="100000">
                                          <p:val>
                                            <p:strVal val="#ppt_y"/>
                                          </p:val>
                                        </p:tav>
                                      </p:tavLst>
                                    </p:anim>
                                  </p:childTnLst>
                                </p:cTn>
                              </p:par>
                            </p:childTnLst>
                          </p:cTn>
                        </p:par>
                        <p:par>
                          <p:cTn id="39" fill="hold">
                            <p:stCondLst>
                              <p:cond delay="6000"/>
                            </p:stCondLst>
                            <p:childTnLst>
                              <p:par>
                                <p:cTn id="40" presetID="22" presetClass="entr" presetSubtype="8" fill="hold" nodeType="afterEffect">
                                  <p:stCondLst>
                                    <p:cond delay="0"/>
                                  </p:stCondLst>
                                  <p:childTnLst>
                                    <p:set>
                                      <p:cBhvr>
                                        <p:cTn id="41" dur="1" fill="hold">
                                          <p:stCondLst>
                                            <p:cond delay="0"/>
                                          </p:stCondLst>
                                        </p:cTn>
                                        <p:tgtEl>
                                          <p:spTgt spid="72"/>
                                        </p:tgtEl>
                                        <p:attrNameLst>
                                          <p:attrName>style.visibility</p:attrName>
                                        </p:attrNameLst>
                                      </p:cBhvr>
                                      <p:to>
                                        <p:strVal val="visible"/>
                                      </p:to>
                                    </p:set>
                                    <p:animEffect transition="in" filter="wipe(left)">
                                      <p:cBhvr>
                                        <p:cTn id="42" dur="500"/>
                                        <p:tgtEl>
                                          <p:spTgt spid="72"/>
                                        </p:tgtEl>
                                      </p:cBhvr>
                                    </p:animEffect>
                                  </p:childTnLst>
                                </p:cTn>
                              </p:par>
                            </p:childTnLst>
                          </p:cTn>
                        </p:par>
                        <p:par>
                          <p:cTn id="43" fill="hold">
                            <p:stCondLst>
                              <p:cond delay="6500"/>
                            </p:stCondLst>
                            <p:childTnLst>
                              <p:par>
                                <p:cTn id="44" presetID="22" presetClass="entr" presetSubtype="1" fill="hold" grpId="0" nodeType="afterEffect">
                                  <p:stCondLst>
                                    <p:cond delay="0"/>
                                  </p:stCondLst>
                                  <p:childTnLst>
                                    <p:set>
                                      <p:cBhvr>
                                        <p:cTn id="45" dur="1" fill="hold">
                                          <p:stCondLst>
                                            <p:cond delay="0"/>
                                          </p:stCondLst>
                                        </p:cTn>
                                        <p:tgtEl>
                                          <p:spTgt spid="50"/>
                                        </p:tgtEl>
                                        <p:attrNameLst>
                                          <p:attrName>style.visibility</p:attrName>
                                        </p:attrNameLst>
                                      </p:cBhvr>
                                      <p:to>
                                        <p:strVal val="visible"/>
                                      </p:to>
                                    </p:set>
                                    <p:animEffect transition="in" filter="wipe(up)">
                                      <p:cBhvr>
                                        <p:cTn id="46" dur="500"/>
                                        <p:tgtEl>
                                          <p:spTgt spid="50"/>
                                        </p:tgtEl>
                                      </p:cBhvr>
                                    </p:animEffect>
                                  </p:childTnLst>
                                </p:cTn>
                              </p:par>
                            </p:childTnLst>
                          </p:cTn>
                        </p:par>
                        <p:par>
                          <p:cTn id="47" fill="hold">
                            <p:stCondLst>
                              <p:cond delay="7000"/>
                            </p:stCondLst>
                            <p:childTnLst>
                              <p:par>
                                <p:cTn id="48" presetID="2" presetClass="entr" presetSubtype="8" fill="hold" nodeType="afterEffect">
                                  <p:stCondLst>
                                    <p:cond delay="0"/>
                                  </p:stCondLst>
                                  <p:childTnLst>
                                    <p:set>
                                      <p:cBhvr>
                                        <p:cTn id="49" dur="1" fill="hold">
                                          <p:stCondLst>
                                            <p:cond delay="0"/>
                                          </p:stCondLst>
                                        </p:cTn>
                                        <p:tgtEl>
                                          <p:spTgt spid="7"/>
                                        </p:tgtEl>
                                        <p:attrNameLst>
                                          <p:attrName>style.visibility</p:attrName>
                                        </p:attrNameLst>
                                      </p:cBhvr>
                                      <p:to>
                                        <p:strVal val="visible"/>
                                      </p:to>
                                    </p:set>
                                    <p:anim calcmode="lin" valueType="num">
                                      <p:cBhvr additive="base">
                                        <p:cTn id="50" dur="1000" fill="hold"/>
                                        <p:tgtEl>
                                          <p:spTgt spid="7"/>
                                        </p:tgtEl>
                                        <p:attrNameLst>
                                          <p:attrName>ppt_x</p:attrName>
                                        </p:attrNameLst>
                                      </p:cBhvr>
                                      <p:tavLst>
                                        <p:tav tm="0">
                                          <p:val>
                                            <p:strVal val="0-#ppt_w/2"/>
                                          </p:val>
                                        </p:tav>
                                        <p:tav tm="100000">
                                          <p:val>
                                            <p:strVal val="#ppt_x"/>
                                          </p:val>
                                        </p:tav>
                                      </p:tavLst>
                                    </p:anim>
                                    <p:anim calcmode="lin" valueType="num">
                                      <p:cBhvr additive="base">
                                        <p:cTn id="51" dur="1000" fill="hold"/>
                                        <p:tgtEl>
                                          <p:spTgt spid="7"/>
                                        </p:tgtEl>
                                        <p:attrNameLst>
                                          <p:attrName>ppt_y</p:attrName>
                                        </p:attrNameLst>
                                      </p:cBhvr>
                                      <p:tavLst>
                                        <p:tav tm="0">
                                          <p:val>
                                            <p:strVal val="#ppt_y"/>
                                          </p:val>
                                        </p:tav>
                                        <p:tav tm="100000">
                                          <p:val>
                                            <p:strVal val="#ppt_y"/>
                                          </p:val>
                                        </p:tav>
                                      </p:tavLst>
                                    </p:anim>
                                  </p:childTnLst>
                                </p:cTn>
                              </p:par>
                            </p:childTnLst>
                          </p:cTn>
                        </p:par>
                        <p:par>
                          <p:cTn id="52" fill="hold">
                            <p:stCondLst>
                              <p:cond delay="8000"/>
                            </p:stCondLst>
                            <p:childTnLst>
                              <p:par>
                                <p:cTn id="53" presetID="22" presetClass="entr" presetSubtype="4" fill="hold" nodeType="afterEffect">
                                  <p:stCondLst>
                                    <p:cond delay="0"/>
                                  </p:stCondLst>
                                  <p:childTnLst>
                                    <p:set>
                                      <p:cBhvr>
                                        <p:cTn id="54" dur="1" fill="hold">
                                          <p:stCondLst>
                                            <p:cond delay="0"/>
                                          </p:stCondLst>
                                        </p:cTn>
                                        <p:tgtEl>
                                          <p:spTgt spid="76"/>
                                        </p:tgtEl>
                                        <p:attrNameLst>
                                          <p:attrName>style.visibility</p:attrName>
                                        </p:attrNameLst>
                                      </p:cBhvr>
                                      <p:to>
                                        <p:strVal val="visible"/>
                                      </p:to>
                                    </p:set>
                                    <p:animEffect transition="in" filter="wipe(down)">
                                      <p:cBhvr>
                                        <p:cTn id="55" dur="500"/>
                                        <p:tgtEl>
                                          <p:spTgt spid="76"/>
                                        </p:tgtEl>
                                      </p:cBhvr>
                                    </p:animEffect>
                                  </p:childTnLst>
                                </p:cTn>
                              </p:par>
                            </p:childTnLst>
                          </p:cTn>
                        </p:par>
                        <p:par>
                          <p:cTn id="56" fill="hold">
                            <p:stCondLst>
                              <p:cond delay="8500"/>
                            </p:stCondLst>
                            <p:childTnLst>
                              <p:par>
                                <p:cTn id="57" presetID="22" presetClass="entr" presetSubtype="1" fill="hold" grpId="0" nodeType="afterEffect">
                                  <p:stCondLst>
                                    <p:cond delay="0"/>
                                  </p:stCondLst>
                                  <p:childTnLst>
                                    <p:set>
                                      <p:cBhvr>
                                        <p:cTn id="58" dur="1" fill="hold">
                                          <p:stCondLst>
                                            <p:cond delay="0"/>
                                          </p:stCondLst>
                                        </p:cTn>
                                        <p:tgtEl>
                                          <p:spTgt spid="41"/>
                                        </p:tgtEl>
                                        <p:attrNameLst>
                                          <p:attrName>style.visibility</p:attrName>
                                        </p:attrNameLst>
                                      </p:cBhvr>
                                      <p:to>
                                        <p:strVal val="visible"/>
                                      </p:to>
                                    </p:set>
                                    <p:animEffect transition="in" filter="wipe(up)">
                                      <p:cBhvr>
                                        <p:cTn id="59" dur="500"/>
                                        <p:tgtEl>
                                          <p:spTgt spid="41"/>
                                        </p:tgtEl>
                                      </p:cBhvr>
                                    </p:animEffect>
                                  </p:childTnLst>
                                </p:cTn>
                              </p:par>
                            </p:childTnLst>
                          </p:cTn>
                        </p:par>
                        <p:par>
                          <p:cTn id="60" fill="hold">
                            <p:stCondLst>
                              <p:cond delay="9000"/>
                            </p:stCondLst>
                            <p:childTnLst>
                              <p:par>
                                <p:cTn id="61" presetID="2" presetClass="entr" presetSubtype="8" fill="hold" nodeType="afterEffect">
                                  <p:stCondLst>
                                    <p:cond delay="0"/>
                                  </p:stCondLst>
                                  <p:childTnLst>
                                    <p:set>
                                      <p:cBhvr>
                                        <p:cTn id="62" dur="1" fill="hold">
                                          <p:stCondLst>
                                            <p:cond delay="0"/>
                                          </p:stCondLst>
                                        </p:cTn>
                                        <p:tgtEl>
                                          <p:spTgt spid="8"/>
                                        </p:tgtEl>
                                        <p:attrNameLst>
                                          <p:attrName>style.visibility</p:attrName>
                                        </p:attrNameLst>
                                      </p:cBhvr>
                                      <p:to>
                                        <p:strVal val="visible"/>
                                      </p:to>
                                    </p:set>
                                    <p:anim calcmode="lin" valueType="num">
                                      <p:cBhvr additive="base">
                                        <p:cTn id="63" dur="1000" fill="hold"/>
                                        <p:tgtEl>
                                          <p:spTgt spid="8"/>
                                        </p:tgtEl>
                                        <p:attrNameLst>
                                          <p:attrName>ppt_x</p:attrName>
                                        </p:attrNameLst>
                                      </p:cBhvr>
                                      <p:tavLst>
                                        <p:tav tm="0">
                                          <p:val>
                                            <p:strVal val="0-#ppt_w/2"/>
                                          </p:val>
                                        </p:tav>
                                        <p:tav tm="100000">
                                          <p:val>
                                            <p:strVal val="#ppt_x"/>
                                          </p:val>
                                        </p:tav>
                                      </p:tavLst>
                                    </p:anim>
                                    <p:anim calcmode="lin" valueType="num">
                                      <p:cBhvr additive="base">
                                        <p:cTn id="64" dur="1000" fill="hold"/>
                                        <p:tgtEl>
                                          <p:spTgt spid="8"/>
                                        </p:tgtEl>
                                        <p:attrNameLst>
                                          <p:attrName>ppt_y</p:attrName>
                                        </p:attrNameLst>
                                      </p:cBhvr>
                                      <p:tavLst>
                                        <p:tav tm="0">
                                          <p:val>
                                            <p:strVal val="#ppt_y"/>
                                          </p:val>
                                        </p:tav>
                                        <p:tav tm="100000">
                                          <p:val>
                                            <p:strVal val="#ppt_y"/>
                                          </p:val>
                                        </p:tav>
                                      </p:tavLst>
                                    </p:anim>
                                  </p:childTnLst>
                                </p:cTn>
                              </p:par>
                            </p:childTnLst>
                          </p:cTn>
                        </p:par>
                        <p:par>
                          <p:cTn id="65" fill="hold">
                            <p:stCondLst>
                              <p:cond delay="10000"/>
                            </p:stCondLst>
                            <p:childTnLst>
                              <p:par>
                                <p:cTn id="66" presetID="22" presetClass="entr" presetSubtype="8" fill="hold" nodeType="afterEffect">
                                  <p:stCondLst>
                                    <p:cond delay="0"/>
                                  </p:stCondLst>
                                  <p:childTnLst>
                                    <p:set>
                                      <p:cBhvr>
                                        <p:cTn id="67" dur="1" fill="hold">
                                          <p:stCondLst>
                                            <p:cond delay="0"/>
                                          </p:stCondLst>
                                        </p:cTn>
                                        <p:tgtEl>
                                          <p:spTgt spid="77"/>
                                        </p:tgtEl>
                                        <p:attrNameLst>
                                          <p:attrName>style.visibility</p:attrName>
                                        </p:attrNameLst>
                                      </p:cBhvr>
                                      <p:to>
                                        <p:strVal val="visible"/>
                                      </p:to>
                                    </p:set>
                                    <p:animEffect transition="in" filter="wipe(left)">
                                      <p:cBhvr>
                                        <p:cTn id="68" dur="500"/>
                                        <p:tgtEl>
                                          <p:spTgt spid="77"/>
                                        </p:tgtEl>
                                      </p:cBhvr>
                                    </p:animEffect>
                                  </p:childTnLst>
                                </p:cTn>
                              </p:par>
                            </p:childTnLst>
                          </p:cTn>
                        </p:par>
                        <p:par>
                          <p:cTn id="69" fill="hold">
                            <p:stCondLst>
                              <p:cond delay="10500"/>
                            </p:stCondLst>
                            <p:childTnLst>
                              <p:par>
                                <p:cTn id="70" presetID="22" presetClass="entr" presetSubtype="1" fill="hold" grpId="0" nodeType="afterEffect">
                                  <p:stCondLst>
                                    <p:cond delay="0"/>
                                  </p:stCondLst>
                                  <p:childTnLst>
                                    <p:set>
                                      <p:cBhvr>
                                        <p:cTn id="71" dur="1" fill="hold">
                                          <p:stCondLst>
                                            <p:cond delay="0"/>
                                          </p:stCondLst>
                                        </p:cTn>
                                        <p:tgtEl>
                                          <p:spTgt spid="44"/>
                                        </p:tgtEl>
                                        <p:attrNameLst>
                                          <p:attrName>style.visibility</p:attrName>
                                        </p:attrNameLst>
                                      </p:cBhvr>
                                      <p:to>
                                        <p:strVal val="visible"/>
                                      </p:to>
                                    </p:set>
                                    <p:animEffect transition="in" filter="wipe(up)">
                                      <p:cBhvr>
                                        <p:cTn id="72" dur="500"/>
                                        <p:tgtEl>
                                          <p:spTgt spid="44"/>
                                        </p:tgtEl>
                                      </p:cBhvr>
                                    </p:animEffect>
                                  </p:childTnLst>
                                </p:cTn>
                              </p:par>
                            </p:childTnLst>
                          </p:cTn>
                        </p:par>
                        <p:par>
                          <p:cTn id="73" fill="hold">
                            <p:stCondLst>
                              <p:cond delay="11000"/>
                            </p:stCondLst>
                            <p:childTnLst>
                              <p:par>
                                <p:cTn id="74" presetID="2" presetClass="entr" presetSubtype="2" fill="hold" nodeType="afterEffect">
                                  <p:stCondLst>
                                    <p:cond delay="0"/>
                                  </p:stCondLst>
                                  <p:childTnLst>
                                    <p:set>
                                      <p:cBhvr>
                                        <p:cTn id="75" dur="1" fill="hold">
                                          <p:stCondLst>
                                            <p:cond delay="0"/>
                                          </p:stCondLst>
                                        </p:cTn>
                                        <p:tgtEl>
                                          <p:spTgt spid="13"/>
                                        </p:tgtEl>
                                        <p:attrNameLst>
                                          <p:attrName>style.visibility</p:attrName>
                                        </p:attrNameLst>
                                      </p:cBhvr>
                                      <p:to>
                                        <p:strVal val="visible"/>
                                      </p:to>
                                    </p:set>
                                    <p:anim calcmode="lin" valueType="num">
                                      <p:cBhvr additive="base">
                                        <p:cTn id="76" dur="1000" fill="hold"/>
                                        <p:tgtEl>
                                          <p:spTgt spid="13"/>
                                        </p:tgtEl>
                                        <p:attrNameLst>
                                          <p:attrName>ppt_x</p:attrName>
                                        </p:attrNameLst>
                                      </p:cBhvr>
                                      <p:tavLst>
                                        <p:tav tm="0">
                                          <p:val>
                                            <p:strVal val="1+#ppt_w/2"/>
                                          </p:val>
                                        </p:tav>
                                        <p:tav tm="100000">
                                          <p:val>
                                            <p:strVal val="#ppt_x"/>
                                          </p:val>
                                        </p:tav>
                                      </p:tavLst>
                                    </p:anim>
                                    <p:anim calcmode="lin" valueType="num">
                                      <p:cBhvr additive="base">
                                        <p:cTn id="77" dur="1000" fill="hold"/>
                                        <p:tgtEl>
                                          <p:spTgt spid="13"/>
                                        </p:tgtEl>
                                        <p:attrNameLst>
                                          <p:attrName>ppt_y</p:attrName>
                                        </p:attrNameLst>
                                      </p:cBhvr>
                                      <p:tavLst>
                                        <p:tav tm="0">
                                          <p:val>
                                            <p:strVal val="#ppt_y"/>
                                          </p:val>
                                        </p:tav>
                                        <p:tav tm="100000">
                                          <p:val>
                                            <p:strVal val="#ppt_y"/>
                                          </p:val>
                                        </p:tav>
                                      </p:tavLst>
                                    </p:anim>
                                  </p:childTnLst>
                                </p:cTn>
                              </p:par>
                            </p:childTnLst>
                          </p:cTn>
                        </p:par>
                        <p:par>
                          <p:cTn id="78" fill="hold">
                            <p:stCondLst>
                              <p:cond delay="12000"/>
                            </p:stCondLst>
                            <p:childTnLst>
                              <p:par>
                                <p:cTn id="79" presetID="22" presetClass="entr" presetSubtype="2" fill="hold" nodeType="afterEffect">
                                  <p:stCondLst>
                                    <p:cond delay="0"/>
                                  </p:stCondLst>
                                  <p:childTnLst>
                                    <p:set>
                                      <p:cBhvr>
                                        <p:cTn id="80" dur="1" fill="hold">
                                          <p:stCondLst>
                                            <p:cond delay="0"/>
                                          </p:stCondLst>
                                        </p:cTn>
                                        <p:tgtEl>
                                          <p:spTgt spid="81"/>
                                        </p:tgtEl>
                                        <p:attrNameLst>
                                          <p:attrName>style.visibility</p:attrName>
                                        </p:attrNameLst>
                                      </p:cBhvr>
                                      <p:to>
                                        <p:strVal val="visible"/>
                                      </p:to>
                                    </p:set>
                                    <p:animEffect transition="in" filter="wipe(right)">
                                      <p:cBhvr>
                                        <p:cTn id="81" dur="500"/>
                                        <p:tgtEl>
                                          <p:spTgt spid="81"/>
                                        </p:tgtEl>
                                      </p:cBhvr>
                                    </p:animEffect>
                                  </p:childTnLst>
                                </p:cTn>
                              </p:par>
                            </p:childTnLst>
                          </p:cTn>
                        </p:par>
                        <p:par>
                          <p:cTn id="82" fill="hold">
                            <p:stCondLst>
                              <p:cond delay="12500"/>
                            </p:stCondLst>
                            <p:childTnLst>
                              <p:par>
                                <p:cTn id="83" presetID="22" presetClass="entr" presetSubtype="1" fill="hold" grpId="0" nodeType="afterEffect">
                                  <p:stCondLst>
                                    <p:cond delay="0"/>
                                  </p:stCondLst>
                                  <p:childTnLst>
                                    <p:set>
                                      <p:cBhvr>
                                        <p:cTn id="84" dur="1" fill="hold">
                                          <p:stCondLst>
                                            <p:cond delay="0"/>
                                          </p:stCondLst>
                                        </p:cTn>
                                        <p:tgtEl>
                                          <p:spTgt spid="47"/>
                                        </p:tgtEl>
                                        <p:attrNameLst>
                                          <p:attrName>style.visibility</p:attrName>
                                        </p:attrNameLst>
                                      </p:cBhvr>
                                      <p:to>
                                        <p:strVal val="visible"/>
                                      </p:to>
                                    </p:set>
                                    <p:animEffect transition="in" filter="wipe(up)">
                                      <p:cBhvr>
                                        <p:cTn id="85" dur="500"/>
                                        <p:tgtEl>
                                          <p:spTgt spid="47"/>
                                        </p:tgtEl>
                                      </p:cBhvr>
                                    </p:animEffect>
                                  </p:childTnLst>
                                </p:cTn>
                              </p:par>
                            </p:childTnLst>
                          </p:cTn>
                        </p:par>
                        <p:par>
                          <p:cTn id="86" fill="hold">
                            <p:stCondLst>
                              <p:cond delay="13000"/>
                            </p:stCondLst>
                            <p:childTnLst>
                              <p:par>
                                <p:cTn id="87" presetID="2" presetClass="entr" presetSubtype="1" fill="hold" nodeType="afterEffect">
                                  <p:stCondLst>
                                    <p:cond delay="0"/>
                                  </p:stCondLst>
                                  <p:childTnLst>
                                    <p:set>
                                      <p:cBhvr>
                                        <p:cTn id="88" dur="1" fill="hold">
                                          <p:stCondLst>
                                            <p:cond delay="0"/>
                                          </p:stCondLst>
                                        </p:cTn>
                                        <p:tgtEl>
                                          <p:spTgt spid="59"/>
                                        </p:tgtEl>
                                        <p:attrNameLst>
                                          <p:attrName>style.visibility</p:attrName>
                                        </p:attrNameLst>
                                      </p:cBhvr>
                                      <p:to>
                                        <p:strVal val="visible"/>
                                      </p:to>
                                    </p:set>
                                    <p:anim calcmode="lin" valueType="num">
                                      <p:cBhvr additive="base">
                                        <p:cTn id="89" dur="1000" fill="hold"/>
                                        <p:tgtEl>
                                          <p:spTgt spid="59"/>
                                        </p:tgtEl>
                                        <p:attrNameLst>
                                          <p:attrName>ppt_x</p:attrName>
                                        </p:attrNameLst>
                                      </p:cBhvr>
                                      <p:tavLst>
                                        <p:tav tm="0">
                                          <p:val>
                                            <p:strVal val="#ppt_x"/>
                                          </p:val>
                                        </p:tav>
                                        <p:tav tm="100000">
                                          <p:val>
                                            <p:strVal val="#ppt_x"/>
                                          </p:val>
                                        </p:tav>
                                      </p:tavLst>
                                    </p:anim>
                                    <p:anim calcmode="lin" valueType="num">
                                      <p:cBhvr additive="base">
                                        <p:cTn id="90" dur="1000" fill="hold"/>
                                        <p:tgtEl>
                                          <p:spTgt spid="59"/>
                                        </p:tgtEl>
                                        <p:attrNameLst>
                                          <p:attrName>ppt_y</p:attrName>
                                        </p:attrNameLst>
                                      </p:cBhvr>
                                      <p:tavLst>
                                        <p:tav tm="0">
                                          <p:val>
                                            <p:strVal val="0-#ppt_h/2"/>
                                          </p:val>
                                        </p:tav>
                                        <p:tav tm="100000">
                                          <p:val>
                                            <p:strVal val="#ppt_y"/>
                                          </p:val>
                                        </p:tav>
                                      </p:tavLst>
                                    </p:anim>
                                  </p:childTnLst>
                                </p:cTn>
                              </p:par>
                            </p:childTnLst>
                          </p:cTn>
                        </p:par>
                        <p:par>
                          <p:cTn id="91" fill="hold">
                            <p:stCondLst>
                              <p:cond delay="14000"/>
                            </p:stCondLst>
                            <p:childTnLst>
                              <p:par>
                                <p:cTn id="92" presetID="22" presetClass="entr" presetSubtype="1" fill="hold" nodeType="afterEffect">
                                  <p:stCondLst>
                                    <p:cond delay="0"/>
                                  </p:stCondLst>
                                  <p:childTnLst>
                                    <p:set>
                                      <p:cBhvr>
                                        <p:cTn id="93" dur="1" fill="hold">
                                          <p:stCondLst>
                                            <p:cond delay="0"/>
                                          </p:stCondLst>
                                        </p:cTn>
                                        <p:tgtEl>
                                          <p:spTgt spid="82"/>
                                        </p:tgtEl>
                                        <p:attrNameLst>
                                          <p:attrName>style.visibility</p:attrName>
                                        </p:attrNameLst>
                                      </p:cBhvr>
                                      <p:to>
                                        <p:strVal val="visible"/>
                                      </p:to>
                                    </p:set>
                                    <p:animEffect transition="in" filter="wipe(up)">
                                      <p:cBhvr>
                                        <p:cTn id="94" dur="500"/>
                                        <p:tgtEl>
                                          <p:spTgt spid="82"/>
                                        </p:tgtEl>
                                      </p:cBhvr>
                                    </p:animEffect>
                                  </p:childTnLst>
                                </p:cTn>
                              </p:par>
                            </p:childTnLst>
                          </p:cTn>
                        </p:par>
                        <p:par>
                          <p:cTn id="95" fill="hold">
                            <p:stCondLst>
                              <p:cond delay="14500"/>
                            </p:stCondLst>
                            <p:childTnLst>
                              <p:par>
                                <p:cTn id="96" presetID="22" presetClass="entr" presetSubtype="1" fill="hold" grpId="0" nodeType="afterEffect">
                                  <p:stCondLst>
                                    <p:cond delay="0"/>
                                  </p:stCondLst>
                                  <p:childTnLst>
                                    <p:set>
                                      <p:cBhvr>
                                        <p:cTn id="97" dur="1" fill="hold">
                                          <p:stCondLst>
                                            <p:cond delay="0"/>
                                          </p:stCondLst>
                                        </p:cTn>
                                        <p:tgtEl>
                                          <p:spTgt spid="38"/>
                                        </p:tgtEl>
                                        <p:attrNameLst>
                                          <p:attrName>style.visibility</p:attrName>
                                        </p:attrNameLst>
                                      </p:cBhvr>
                                      <p:to>
                                        <p:strVal val="visible"/>
                                      </p:to>
                                    </p:set>
                                    <p:animEffect transition="in" filter="wipe(up)">
                                      <p:cBhvr>
                                        <p:cTn id="98" dur="500"/>
                                        <p:tgtEl>
                                          <p:spTgt spid="38"/>
                                        </p:tgtEl>
                                      </p:cBhvr>
                                    </p:animEffect>
                                  </p:childTnLst>
                                </p:cTn>
                              </p:par>
                            </p:childTnLst>
                          </p:cTn>
                        </p:par>
                        <p:par>
                          <p:cTn id="99" fill="hold">
                            <p:stCondLst>
                              <p:cond delay="15000"/>
                            </p:stCondLst>
                            <p:childTnLst>
                              <p:par>
                                <p:cTn id="100" presetID="2" presetClass="entr" presetSubtype="2" fill="hold" nodeType="afterEffect">
                                  <p:stCondLst>
                                    <p:cond delay="0"/>
                                  </p:stCondLst>
                                  <p:childTnLst>
                                    <p:set>
                                      <p:cBhvr>
                                        <p:cTn id="101" dur="1" fill="hold">
                                          <p:stCondLst>
                                            <p:cond delay="0"/>
                                          </p:stCondLst>
                                        </p:cTn>
                                        <p:tgtEl>
                                          <p:spTgt spid="57"/>
                                        </p:tgtEl>
                                        <p:attrNameLst>
                                          <p:attrName>style.visibility</p:attrName>
                                        </p:attrNameLst>
                                      </p:cBhvr>
                                      <p:to>
                                        <p:strVal val="visible"/>
                                      </p:to>
                                    </p:set>
                                    <p:anim calcmode="lin" valueType="num">
                                      <p:cBhvr additive="base">
                                        <p:cTn id="102" dur="1000" fill="hold"/>
                                        <p:tgtEl>
                                          <p:spTgt spid="57"/>
                                        </p:tgtEl>
                                        <p:attrNameLst>
                                          <p:attrName>ppt_x</p:attrName>
                                        </p:attrNameLst>
                                      </p:cBhvr>
                                      <p:tavLst>
                                        <p:tav tm="0">
                                          <p:val>
                                            <p:strVal val="1+#ppt_w/2"/>
                                          </p:val>
                                        </p:tav>
                                        <p:tav tm="100000">
                                          <p:val>
                                            <p:strVal val="#ppt_x"/>
                                          </p:val>
                                        </p:tav>
                                      </p:tavLst>
                                    </p:anim>
                                    <p:anim calcmode="lin" valueType="num">
                                      <p:cBhvr additive="base">
                                        <p:cTn id="103" dur="1000" fill="hold"/>
                                        <p:tgtEl>
                                          <p:spTgt spid="57"/>
                                        </p:tgtEl>
                                        <p:attrNameLst>
                                          <p:attrName>ppt_y</p:attrName>
                                        </p:attrNameLst>
                                      </p:cBhvr>
                                      <p:tavLst>
                                        <p:tav tm="0">
                                          <p:val>
                                            <p:strVal val="#ppt_y"/>
                                          </p:val>
                                        </p:tav>
                                        <p:tav tm="100000">
                                          <p:val>
                                            <p:strVal val="#ppt_y"/>
                                          </p:val>
                                        </p:tav>
                                      </p:tavLst>
                                    </p:anim>
                                  </p:childTnLst>
                                </p:cTn>
                              </p:par>
                            </p:childTnLst>
                          </p:cTn>
                        </p:par>
                        <p:par>
                          <p:cTn id="104" fill="hold">
                            <p:stCondLst>
                              <p:cond delay="16000"/>
                            </p:stCondLst>
                            <p:childTnLst>
                              <p:par>
                                <p:cTn id="105" presetID="22" presetClass="entr" presetSubtype="1" fill="hold" nodeType="afterEffect">
                                  <p:stCondLst>
                                    <p:cond delay="0"/>
                                  </p:stCondLst>
                                  <p:childTnLst>
                                    <p:set>
                                      <p:cBhvr>
                                        <p:cTn id="106" dur="1" fill="hold">
                                          <p:stCondLst>
                                            <p:cond delay="0"/>
                                          </p:stCondLst>
                                        </p:cTn>
                                        <p:tgtEl>
                                          <p:spTgt spid="31"/>
                                        </p:tgtEl>
                                        <p:attrNameLst>
                                          <p:attrName>style.visibility</p:attrName>
                                        </p:attrNameLst>
                                      </p:cBhvr>
                                      <p:to>
                                        <p:strVal val="visible"/>
                                      </p:to>
                                    </p:set>
                                    <p:animEffect transition="in" filter="wipe(up)">
                                      <p:cBhvr>
                                        <p:cTn id="107" dur="500"/>
                                        <p:tgtEl>
                                          <p:spTgt spid="31"/>
                                        </p:tgtEl>
                                      </p:cBhvr>
                                    </p:animEffect>
                                  </p:childTnLst>
                                </p:cTn>
                              </p:par>
                            </p:childTnLst>
                          </p:cTn>
                        </p:par>
                        <p:par>
                          <p:cTn id="108" fill="hold">
                            <p:stCondLst>
                              <p:cond delay="16500"/>
                            </p:stCondLst>
                            <p:childTnLst>
                              <p:par>
                                <p:cTn id="109" presetID="22" presetClass="entr" presetSubtype="1" fill="hold" grpId="0" nodeType="afterEffect">
                                  <p:stCondLst>
                                    <p:cond delay="0"/>
                                  </p:stCondLst>
                                  <p:childTnLst>
                                    <p:set>
                                      <p:cBhvr>
                                        <p:cTn id="110" dur="1" fill="hold">
                                          <p:stCondLst>
                                            <p:cond delay="0"/>
                                          </p:stCondLst>
                                        </p:cTn>
                                        <p:tgtEl>
                                          <p:spTgt spid="71"/>
                                        </p:tgtEl>
                                        <p:attrNameLst>
                                          <p:attrName>style.visibility</p:attrName>
                                        </p:attrNameLst>
                                      </p:cBhvr>
                                      <p:to>
                                        <p:strVal val="visible"/>
                                      </p:to>
                                    </p:set>
                                    <p:animEffect transition="in" filter="wipe(up)">
                                      <p:cBhvr>
                                        <p:cTn id="111" dur="500"/>
                                        <p:tgtEl>
                                          <p:spTgt spid="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44" grpId="0"/>
      <p:bldP spid="47" grpId="0"/>
      <p:bldP spid="38" grpId="0"/>
      <p:bldP spid="34" grpId="0"/>
      <p:bldP spid="35" grpId="0"/>
      <p:bldP spid="41" grpId="0"/>
      <p:bldP spid="7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FFF9DD00-6A22-4B59-AD37-67ECE6328EED}"/>
              </a:ext>
            </a:extLst>
          </p:cNvPr>
          <p:cNvSpPr/>
          <p:nvPr/>
        </p:nvSpPr>
        <p:spPr>
          <a:xfrm>
            <a:off x="974153" y="1658257"/>
            <a:ext cx="9307291" cy="646331"/>
          </a:xfrm>
          <a:prstGeom prst="rect">
            <a:avLst/>
          </a:prstGeom>
        </p:spPr>
        <p:txBody>
          <a:bodyPr wrap="square">
            <a:spAutoFit/>
          </a:bodyPr>
          <a:lstStyle/>
          <a:p>
            <a:r>
              <a:rPr lang="fr-FR" sz="3600" spc="-5">
                <a:latin typeface="Rubik Black" panose="00000A00000000000000" pitchFamily="2" charset="-79"/>
                <a:cs typeface="Rubik Black" panose="00000A00000000000000" pitchFamily="2" charset="-79"/>
              </a:rPr>
              <a:t>RÉSEAUX SOCIAUX </a:t>
            </a:r>
            <a:r>
              <a:rPr lang="fr-FR" sz="2400" spc="-5">
                <a:solidFill>
                  <a:srgbClr val="E41B13"/>
                </a:solidFill>
                <a:latin typeface="Rubik" panose="00000500000000000000" pitchFamily="2" charset="-79"/>
                <a:cs typeface="Rubik" panose="00000500000000000000" pitchFamily="2" charset="-79"/>
              </a:rPr>
              <a:t>| FACEBOOK</a:t>
            </a:r>
            <a:endParaRPr lang="fr-FR" sz="3600" spc="-5">
              <a:latin typeface="Rubik Black" panose="00000A00000000000000" pitchFamily="2" charset="-79"/>
              <a:cs typeface="Rubik Black" panose="00000A00000000000000" pitchFamily="2" charset="-79"/>
            </a:endParaRPr>
          </a:p>
        </p:txBody>
      </p:sp>
      <p:pic>
        <p:nvPicPr>
          <p:cNvPr id="52" name="Graphique 51">
            <a:extLst>
              <a:ext uri="{FF2B5EF4-FFF2-40B4-BE49-F238E27FC236}">
                <a16:creationId xmlns:a16="http://schemas.microsoft.com/office/drawing/2014/main" id="{7A68B24E-6ACE-415C-9158-A436BAC5389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6556" y="1463675"/>
            <a:ext cx="1264517" cy="1097047"/>
          </a:xfrm>
          <a:prstGeom prst="rect">
            <a:avLst/>
          </a:prstGeom>
        </p:spPr>
      </p:pic>
      <p:grpSp>
        <p:nvGrpSpPr>
          <p:cNvPr id="14" name="Groupe 13">
            <a:extLst>
              <a:ext uri="{FF2B5EF4-FFF2-40B4-BE49-F238E27FC236}">
                <a16:creationId xmlns:a16="http://schemas.microsoft.com/office/drawing/2014/main" id="{61B65CEA-D311-41E4-A575-5F73A36E321C}"/>
              </a:ext>
            </a:extLst>
          </p:cNvPr>
          <p:cNvGrpSpPr/>
          <p:nvPr/>
        </p:nvGrpSpPr>
        <p:grpSpPr>
          <a:xfrm>
            <a:off x="1594644" y="4664075"/>
            <a:ext cx="2619763" cy="2272808"/>
            <a:chOff x="3271044" y="4664075"/>
            <a:chExt cx="2619763" cy="2272808"/>
          </a:xfrm>
        </p:grpSpPr>
        <p:pic>
          <p:nvPicPr>
            <p:cNvPr id="82" name="Graphique 81">
              <a:extLst>
                <a:ext uri="{FF2B5EF4-FFF2-40B4-BE49-F238E27FC236}">
                  <a16:creationId xmlns:a16="http://schemas.microsoft.com/office/drawing/2014/main" id="{97F2ACFC-E5E0-45D5-B512-AD4A2453C22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271044" y="4664075"/>
              <a:ext cx="2619763" cy="2272808"/>
            </a:xfrm>
            <a:prstGeom prst="rect">
              <a:avLst/>
            </a:prstGeom>
          </p:spPr>
        </p:pic>
        <p:sp>
          <p:nvSpPr>
            <p:cNvPr id="84" name="ZoneTexte 83">
              <a:extLst>
                <a:ext uri="{FF2B5EF4-FFF2-40B4-BE49-F238E27FC236}">
                  <a16:creationId xmlns:a16="http://schemas.microsoft.com/office/drawing/2014/main" id="{A5DB3BE2-C874-4F89-A840-168230217C73}"/>
                </a:ext>
              </a:extLst>
            </p:cNvPr>
            <p:cNvSpPr txBox="1"/>
            <p:nvPr/>
          </p:nvSpPr>
          <p:spPr>
            <a:xfrm>
              <a:off x="3331809" y="5867196"/>
              <a:ext cx="2465076" cy="954107"/>
            </a:xfrm>
            <a:prstGeom prst="rect">
              <a:avLst/>
            </a:prstGeom>
            <a:noFill/>
          </p:spPr>
          <p:txBody>
            <a:bodyPr wrap="square" rtlCol="0">
              <a:spAutoFit/>
            </a:bodyPr>
            <a:lstStyle/>
            <a:p>
              <a:pPr algn="ctr"/>
              <a:r>
                <a:rPr lang="fr-FR" sz="2800" b="1" dirty="0">
                  <a:latin typeface="Rubik" panose="00000500000000000000" pitchFamily="2" charset="-79"/>
                  <a:cs typeface="Rubik" panose="00000500000000000000" pitchFamily="2" charset="-79"/>
                </a:rPr>
                <a:t>+500,000 </a:t>
              </a:r>
            </a:p>
            <a:p>
              <a:pPr algn="ctr"/>
              <a:r>
                <a:rPr lang="fr-FR" sz="2800" b="1" dirty="0">
                  <a:latin typeface="Rubik" panose="00000500000000000000" pitchFamily="2" charset="-79"/>
                  <a:cs typeface="Rubik" panose="00000500000000000000" pitchFamily="2" charset="-79"/>
                </a:rPr>
                <a:t>FANS</a:t>
              </a:r>
              <a:endParaRPr lang="fr-FR" sz="1600" b="1" i="1" dirty="0">
                <a:solidFill>
                  <a:schemeClr val="bg1"/>
                </a:solidFill>
                <a:latin typeface="Rubik" panose="00000500000000000000" pitchFamily="2" charset="-79"/>
                <a:cs typeface="Rubik" panose="00000500000000000000" pitchFamily="2" charset="-79"/>
              </a:endParaRPr>
            </a:p>
          </p:txBody>
        </p:sp>
        <p:grpSp>
          <p:nvGrpSpPr>
            <p:cNvPr id="23" name="Graphique 14">
              <a:extLst>
                <a:ext uri="{FF2B5EF4-FFF2-40B4-BE49-F238E27FC236}">
                  <a16:creationId xmlns:a16="http://schemas.microsoft.com/office/drawing/2014/main" id="{E6B2AB3D-5551-4089-96C3-66368DFED95B}"/>
                </a:ext>
              </a:extLst>
            </p:cNvPr>
            <p:cNvGrpSpPr/>
            <p:nvPr/>
          </p:nvGrpSpPr>
          <p:grpSpPr>
            <a:xfrm>
              <a:off x="4129579" y="4874781"/>
              <a:ext cx="879539" cy="823055"/>
              <a:chOff x="4129579" y="5016933"/>
              <a:chExt cx="879539" cy="823055"/>
            </a:xfrm>
          </p:grpSpPr>
          <p:sp>
            <p:nvSpPr>
              <p:cNvPr id="24" name="Forme libre : forme 23">
                <a:extLst>
                  <a:ext uri="{FF2B5EF4-FFF2-40B4-BE49-F238E27FC236}">
                    <a16:creationId xmlns:a16="http://schemas.microsoft.com/office/drawing/2014/main" id="{100ADC16-EB5D-49F3-917C-4049FA1F0661}"/>
                  </a:ext>
                </a:extLst>
              </p:cNvPr>
              <p:cNvSpPr/>
              <p:nvPr/>
            </p:nvSpPr>
            <p:spPr>
              <a:xfrm>
                <a:off x="4129579" y="5306588"/>
                <a:ext cx="180975" cy="533400"/>
              </a:xfrm>
              <a:custGeom>
                <a:avLst/>
                <a:gdLst>
                  <a:gd name="connsiteX0" fmla="*/ 152019 w 180975"/>
                  <a:gd name="connsiteY0" fmla="*/ 7144 h 533400"/>
                  <a:gd name="connsiteX1" fmla="*/ 36100 w 180975"/>
                  <a:gd name="connsiteY1" fmla="*/ 7144 h 533400"/>
                  <a:gd name="connsiteX2" fmla="*/ 7144 w 180975"/>
                  <a:gd name="connsiteY2" fmla="*/ 36100 h 533400"/>
                  <a:gd name="connsiteX3" fmla="*/ 7144 w 180975"/>
                  <a:gd name="connsiteY3" fmla="*/ 499586 h 533400"/>
                  <a:gd name="connsiteX4" fmla="*/ 36100 w 180975"/>
                  <a:gd name="connsiteY4" fmla="*/ 528542 h 533400"/>
                  <a:gd name="connsiteX5" fmla="*/ 151924 w 180975"/>
                  <a:gd name="connsiteY5" fmla="*/ 528542 h 533400"/>
                  <a:gd name="connsiteX6" fmla="*/ 180880 w 180975"/>
                  <a:gd name="connsiteY6" fmla="*/ 499586 h 533400"/>
                  <a:gd name="connsiteX7" fmla="*/ 180880 w 180975"/>
                  <a:gd name="connsiteY7" fmla="*/ 36100 h 533400"/>
                  <a:gd name="connsiteX8" fmla="*/ 152019 w 180975"/>
                  <a:gd name="connsiteY8" fmla="*/ 7144 h 53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975" h="533400">
                    <a:moveTo>
                      <a:pt x="152019" y="7144"/>
                    </a:moveTo>
                    <a:lnTo>
                      <a:pt x="36100" y="7144"/>
                    </a:lnTo>
                    <a:cubicBezTo>
                      <a:pt x="20098" y="7144"/>
                      <a:pt x="7144" y="20098"/>
                      <a:pt x="7144" y="36100"/>
                    </a:cubicBezTo>
                    <a:lnTo>
                      <a:pt x="7144" y="499586"/>
                    </a:lnTo>
                    <a:cubicBezTo>
                      <a:pt x="7144" y="515588"/>
                      <a:pt x="20098" y="528542"/>
                      <a:pt x="36100" y="528542"/>
                    </a:cubicBezTo>
                    <a:lnTo>
                      <a:pt x="151924" y="528542"/>
                    </a:lnTo>
                    <a:cubicBezTo>
                      <a:pt x="167926" y="528542"/>
                      <a:pt x="180880" y="515588"/>
                      <a:pt x="180880" y="499586"/>
                    </a:cubicBezTo>
                    <a:lnTo>
                      <a:pt x="180880" y="36100"/>
                    </a:lnTo>
                    <a:cubicBezTo>
                      <a:pt x="180975" y="20098"/>
                      <a:pt x="168021" y="7144"/>
                      <a:pt x="152019" y="7144"/>
                    </a:cubicBezTo>
                    <a:close/>
                  </a:path>
                </a:pathLst>
              </a:custGeom>
              <a:solidFill>
                <a:srgbClr val="000000"/>
              </a:solidFill>
              <a:ln w="9525" cap="flat">
                <a:noFill/>
                <a:prstDash val="solid"/>
                <a:miter/>
              </a:ln>
            </p:spPr>
            <p:txBody>
              <a:bodyPr rtlCol="0" anchor="ctr"/>
              <a:lstStyle/>
              <a:p>
                <a:endParaRPr lang="fr-FR" b="1"/>
              </a:p>
            </p:txBody>
          </p:sp>
          <p:sp>
            <p:nvSpPr>
              <p:cNvPr id="25" name="Forme libre : forme 24">
                <a:extLst>
                  <a:ext uri="{FF2B5EF4-FFF2-40B4-BE49-F238E27FC236}">
                    <a16:creationId xmlns:a16="http://schemas.microsoft.com/office/drawing/2014/main" id="{0F9A75C5-2F61-4BC1-AD80-228613BCFD4E}"/>
                  </a:ext>
                </a:extLst>
              </p:cNvPr>
              <p:cNvSpPr/>
              <p:nvPr/>
            </p:nvSpPr>
            <p:spPr>
              <a:xfrm>
                <a:off x="4361418" y="5016933"/>
                <a:ext cx="647700" cy="819150"/>
              </a:xfrm>
              <a:custGeom>
                <a:avLst/>
                <a:gdLst>
                  <a:gd name="connsiteX0" fmla="*/ 643700 w 647700"/>
                  <a:gd name="connsiteY0" fmla="*/ 373570 h 819150"/>
                  <a:gd name="connsiteX1" fmla="*/ 551402 w 647700"/>
                  <a:gd name="connsiteY1" fmla="*/ 296799 h 819150"/>
                  <a:gd name="connsiteX2" fmla="*/ 325565 w 647700"/>
                  <a:gd name="connsiteY2" fmla="*/ 296799 h 819150"/>
                  <a:gd name="connsiteX3" fmla="*/ 354616 w 647700"/>
                  <a:gd name="connsiteY3" fmla="*/ 125539 h 819150"/>
                  <a:gd name="connsiteX4" fmla="*/ 233744 w 647700"/>
                  <a:gd name="connsiteY4" fmla="*/ 7144 h 819150"/>
                  <a:gd name="connsiteX5" fmla="*/ 209836 w 647700"/>
                  <a:gd name="connsiteY5" fmla="*/ 7144 h 819150"/>
                  <a:gd name="connsiteX6" fmla="*/ 180880 w 647700"/>
                  <a:gd name="connsiteY6" fmla="*/ 36100 h 819150"/>
                  <a:gd name="connsiteX7" fmla="*/ 105632 w 647700"/>
                  <a:gd name="connsiteY7" fmla="*/ 273177 h 819150"/>
                  <a:gd name="connsiteX8" fmla="*/ 7144 w 647700"/>
                  <a:gd name="connsiteY8" fmla="*/ 336804 h 819150"/>
                  <a:gd name="connsiteX9" fmla="*/ 7144 w 647700"/>
                  <a:gd name="connsiteY9" fmla="*/ 771430 h 819150"/>
                  <a:gd name="connsiteX10" fmla="*/ 246126 w 647700"/>
                  <a:gd name="connsiteY10" fmla="*/ 818198 h 819150"/>
                  <a:gd name="connsiteX11" fmla="*/ 435578 w 647700"/>
                  <a:gd name="connsiteY11" fmla="*/ 818198 h 819150"/>
                  <a:gd name="connsiteX12" fmla="*/ 522446 w 647700"/>
                  <a:gd name="connsiteY12" fmla="*/ 699230 h 819150"/>
                  <a:gd name="connsiteX13" fmla="*/ 586454 w 647700"/>
                  <a:gd name="connsiteY13" fmla="*/ 615410 h 819150"/>
                  <a:gd name="connsiteX14" fmla="*/ 580358 w 647700"/>
                  <a:gd name="connsiteY14" fmla="*/ 583406 h 819150"/>
                  <a:gd name="connsiteX15" fmla="*/ 622268 w 647700"/>
                  <a:gd name="connsiteY15" fmla="*/ 441674 h 819150"/>
                  <a:gd name="connsiteX16" fmla="*/ 643700 w 647700"/>
                  <a:gd name="connsiteY16" fmla="*/ 373570 h 819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7700" h="819150">
                    <a:moveTo>
                      <a:pt x="643700" y="373570"/>
                    </a:moveTo>
                    <a:cubicBezTo>
                      <a:pt x="638556" y="328613"/>
                      <a:pt x="596646" y="296799"/>
                      <a:pt x="551402" y="296799"/>
                    </a:cubicBezTo>
                    <a:lnTo>
                      <a:pt x="325565" y="296799"/>
                    </a:lnTo>
                    <a:cubicBezTo>
                      <a:pt x="344710" y="262414"/>
                      <a:pt x="355092" y="165259"/>
                      <a:pt x="354616" y="125539"/>
                    </a:cubicBezTo>
                    <a:cubicBezTo>
                      <a:pt x="353854" y="59817"/>
                      <a:pt x="299466" y="7144"/>
                      <a:pt x="233744" y="7144"/>
                    </a:cubicBezTo>
                    <a:lnTo>
                      <a:pt x="209836" y="7144"/>
                    </a:lnTo>
                    <a:cubicBezTo>
                      <a:pt x="193834" y="7144"/>
                      <a:pt x="180880" y="20098"/>
                      <a:pt x="180880" y="36100"/>
                    </a:cubicBezTo>
                    <a:cubicBezTo>
                      <a:pt x="180880" y="103061"/>
                      <a:pt x="154781" y="224028"/>
                      <a:pt x="105632" y="273177"/>
                    </a:cubicBezTo>
                    <a:cubicBezTo>
                      <a:pt x="72485" y="306324"/>
                      <a:pt x="44196" y="318325"/>
                      <a:pt x="7144" y="336804"/>
                    </a:cubicBezTo>
                    <a:lnTo>
                      <a:pt x="7144" y="771430"/>
                    </a:lnTo>
                    <a:cubicBezTo>
                      <a:pt x="64008" y="790385"/>
                      <a:pt x="136112" y="818198"/>
                      <a:pt x="246126" y="818198"/>
                    </a:cubicBezTo>
                    <a:lnTo>
                      <a:pt x="435578" y="818198"/>
                    </a:lnTo>
                    <a:cubicBezTo>
                      <a:pt x="497967" y="818198"/>
                      <a:pt x="546640" y="760381"/>
                      <a:pt x="522446" y="699230"/>
                    </a:cubicBezTo>
                    <a:cubicBezTo>
                      <a:pt x="559308" y="689229"/>
                      <a:pt x="586454" y="655415"/>
                      <a:pt x="586454" y="615410"/>
                    </a:cubicBezTo>
                    <a:cubicBezTo>
                      <a:pt x="586454" y="604076"/>
                      <a:pt x="584264" y="593312"/>
                      <a:pt x="580358" y="583406"/>
                    </a:cubicBezTo>
                    <a:cubicBezTo>
                      <a:pt x="642461" y="566452"/>
                      <a:pt x="665321" y="489776"/>
                      <a:pt x="622268" y="441674"/>
                    </a:cubicBezTo>
                    <a:cubicBezTo>
                      <a:pt x="637985" y="423958"/>
                      <a:pt x="646748" y="399764"/>
                      <a:pt x="643700" y="373570"/>
                    </a:cubicBezTo>
                    <a:close/>
                  </a:path>
                </a:pathLst>
              </a:custGeom>
              <a:solidFill>
                <a:srgbClr val="000000"/>
              </a:solidFill>
              <a:ln w="9525" cap="flat">
                <a:noFill/>
                <a:prstDash val="solid"/>
                <a:miter/>
              </a:ln>
            </p:spPr>
            <p:txBody>
              <a:bodyPr rtlCol="0" anchor="ctr"/>
              <a:lstStyle/>
              <a:p>
                <a:endParaRPr lang="fr-FR" b="1"/>
              </a:p>
            </p:txBody>
          </p:sp>
        </p:grpSp>
      </p:grpSp>
      <p:grpSp>
        <p:nvGrpSpPr>
          <p:cNvPr id="12" name="Groupe 11">
            <a:extLst>
              <a:ext uri="{FF2B5EF4-FFF2-40B4-BE49-F238E27FC236}">
                <a16:creationId xmlns:a16="http://schemas.microsoft.com/office/drawing/2014/main" id="{9B48523D-1CFA-4910-B3AA-F5288FEE3744}"/>
              </a:ext>
            </a:extLst>
          </p:cNvPr>
          <p:cNvGrpSpPr/>
          <p:nvPr/>
        </p:nvGrpSpPr>
        <p:grpSpPr>
          <a:xfrm>
            <a:off x="4008030" y="3016930"/>
            <a:ext cx="3855720" cy="3345078"/>
            <a:chOff x="5684430" y="3016930"/>
            <a:chExt cx="3855720" cy="3345078"/>
          </a:xfrm>
        </p:grpSpPr>
        <p:pic>
          <p:nvPicPr>
            <p:cNvPr id="88" name="Graphique 87">
              <a:extLst>
                <a:ext uri="{FF2B5EF4-FFF2-40B4-BE49-F238E27FC236}">
                  <a16:creationId xmlns:a16="http://schemas.microsoft.com/office/drawing/2014/main" id="{5070C492-452A-49D8-AA01-0B0EFA383AE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684430" y="3016930"/>
              <a:ext cx="3855720" cy="3345078"/>
            </a:xfrm>
            <a:prstGeom prst="rect">
              <a:avLst/>
            </a:prstGeom>
          </p:spPr>
        </p:pic>
        <p:sp>
          <p:nvSpPr>
            <p:cNvPr id="89" name="ZoneTexte 88">
              <a:extLst>
                <a:ext uri="{FF2B5EF4-FFF2-40B4-BE49-F238E27FC236}">
                  <a16:creationId xmlns:a16="http://schemas.microsoft.com/office/drawing/2014/main" id="{8A64429C-098C-4FFB-B31F-20CF106E7D5E}"/>
                </a:ext>
              </a:extLst>
            </p:cNvPr>
            <p:cNvSpPr txBox="1"/>
            <p:nvPr/>
          </p:nvSpPr>
          <p:spPr>
            <a:xfrm>
              <a:off x="6002020" y="4591858"/>
              <a:ext cx="3124200" cy="1384995"/>
            </a:xfrm>
            <a:prstGeom prst="rect">
              <a:avLst/>
            </a:prstGeom>
            <a:noFill/>
          </p:spPr>
          <p:txBody>
            <a:bodyPr wrap="square" rtlCol="0">
              <a:spAutoFit/>
            </a:bodyPr>
            <a:lstStyle/>
            <a:p>
              <a:pPr algn="ctr"/>
              <a:r>
                <a:rPr lang="fr-FR" sz="2800" b="1" dirty="0">
                  <a:latin typeface="Rubik" panose="00000500000000000000" pitchFamily="2" charset="-79"/>
                  <a:cs typeface="Rubik" panose="00000500000000000000" pitchFamily="2" charset="-79"/>
                </a:rPr>
                <a:t>+670</a:t>
              </a:r>
            </a:p>
            <a:p>
              <a:pPr algn="ctr"/>
              <a:r>
                <a:rPr lang="fr-FR" sz="2800" b="1" dirty="0">
                  <a:latin typeface="Rubik" panose="00000500000000000000" pitchFamily="2" charset="-79"/>
                  <a:cs typeface="Rubik" panose="00000500000000000000" pitchFamily="2" charset="-79"/>
                </a:rPr>
                <a:t>PUBLICATIONS</a:t>
              </a:r>
            </a:p>
            <a:p>
              <a:pPr algn="ctr"/>
              <a:endParaRPr lang="fr-FR" sz="2800" b="1" i="1" dirty="0">
                <a:solidFill>
                  <a:schemeClr val="bg1"/>
                </a:solidFill>
                <a:latin typeface="Rubik" panose="00000500000000000000" pitchFamily="2" charset="-79"/>
                <a:cs typeface="Rubik" panose="00000500000000000000" pitchFamily="2" charset="-79"/>
              </a:endParaRPr>
            </a:p>
          </p:txBody>
        </p:sp>
        <p:pic>
          <p:nvPicPr>
            <p:cNvPr id="11" name="Graphique 10">
              <a:extLst>
                <a:ext uri="{FF2B5EF4-FFF2-40B4-BE49-F238E27FC236}">
                  <a16:creationId xmlns:a16="http://schemas.microsoft.com/office/drawing/2014/main" id="{1E2637B3-2CFE-4CC3-9473-D0EF302B6E8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081044" y="3445811"/>
              <a:ext cx="791545" cy="811009"/>
            </a:xfrm>
            <a:prstGeom prst="rect">
              <a:avLst/>
            </a:prstGeom>
          </p:spPr>
        </p:pic>
      </p:grpSp>
      <p:pic>
        <p:nvPicPr>
          <p:cNvPr id="43" name="Image 42">
            <a:extLst>
              <a:ext uri="{FF2B5EF4-FFF2-40B4-BE49-F238E27FC236}">
                <a16:creationId xmlns:a16="http://schemas.microsoft.com/office/drawing/2014/main" id="{31F6EF09-292C-4FC1-9551-7F26E6AFE5A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531416" y="1341632"/>
            <a:ext cx="5545432" cy="9608423"/>
          </a:xfrm>
          <a:prstGeom prst="rect">
            <a:avLst/>
          </a:prstGeom>
        </p:spPr>
      </p:pic>
      <p:grpSp>
        <p:nvGrpSpPr>
          <p:cNvPr id="8" name="Groupe 7">
            <a:extLst>
              <a:ext uri="{FF2B5EF4-FFF2-40B4-BE49-F238E27FC236}">
                <a16:creationId xmlns:a16="http://schemas.microsoft.com/office/drawing/2014/main" id="{E83C50AB-EAFE-F5C6-C904-D0EFCB4BAD29}"/>
              </a:ext>
            </a:extLst>
          </p:cNvPr>
          <p:cNvGrpSpPr/>
          <p:nvPr/>
        </p:nvGrpSpPr>
        <p:grpSpPr>
          <a:xfrm>
            <a:off x="6847413" y="5867196"/>
            <a:ext cx="2667853" cy="2272808"/>
            <a:chOff x="4746798" y="7766983"/>
            <a:chExt cx="2667853" cy="2272808"/>
          </a:xfrm>
        </p:grpSpPr>
        <p:pic>
          <p:nvPicPr>
            <p:cNvPr id="9" name="Graphique 8">
              <a:extLst>
                <a:ext uri="{FF2B5EF4-FFF2-40B4-BE49-F238E27FC236}">
                  <a16:creationId xmlns:a16="http://schemas.microsoft.com/office/drawing/2014/main" id="{76DC92EF-DEA8-C303-F513-F0D1C72C54B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766587" y="7766983"/>
              <a:ext cx="2619762" cy="2272808"/>
            </a:xfrm>
            <a:prstGeom prst="rect">
              <a:avLst/>
            </a:prstGeom>
          </p:spPr>
        </p:pic>
        <p:sp>
          <p:nvSpPr>
            <p:cNvPr id="10" name="ZoneTexte 9">
              <a:extLst>
                <a:ext uri="{FF2B5EF4-FFF2-40B4-BE49-F238E27FC236}">
                  <a16:creationId xmlns:a16="http://schemas.microsoft.com/office/drawing/2014/main" id="{D00A8CBC-499F-5B6E-DE0D-B7A031B4F503}"/>
                </a:ext>
              </a:extLst>
            </p:cNvPr>
            <p:cNvSpPr txBox="1"/>
            <p:nvPr/>
          </p:nvSpPr>
          <p:spPr>
            <a:xfrm>
              <a:off x="4746798" y="8941808"/>
              <a:ext cx="2667853" cy="954107"/>
            </a:xfrm>
            <a:prstGeom prst="rect">
              <a:avLst/>
            </a:prstGeom>
            <a:noFill/>
          </p:spPr>
          <p:txBody>
            <a:bodyPr wrap="square" rtlCol="0">
              <a:spAutoFit/>
            </a:bodyPr>
            <a:lstStyle/>
            <a:p>
              <a:pPr algn="ctr"/>
              <a:r>
                <a:rPr lang="fr-FR" sz="2800" b="1" dirty="0">
                  <a:latin typeface="Rubik" panose="00000500000000000000" pitchFamily="2" charset="-79"/>
                  <a:cs typeface="Rubik" panose="00000500000000000000" pitchFamily="2" charset="-79"/>
                </a:rPr>
                <a:t>83</a:t>
              </a:r>
            </a:p>
            <a:p>
              <a:pPr algn="ctr"/>
              <a:r>
                <a:rPr lang="fr-FR" sz="2800" b="1" dirty="0">
                  <a:latin typeface="Rubik" panose="00000500000000000000" pitchFamily="2" charset="-79"/>
                  <a:cs typeface="Rubik" panose="00000500000000000000" pitchFamily="2" charset="-79"/>
                </a:rPr>
                <a:t>PAYS</a:t>
              </a:r>
            </a:p>
          </p:txBody>
        </p:sp>
        <p:pic>
          <p:nvPicPr>
            <p:cNvPr id="15" name="Graphique 14">
              <a:extLst>
                <a:ext uri="{FF2B5EF4-FFF2-40B4-BE49-F238E27FC236}">
                  <a16:creationId xmlns:a16="http://schemas.microsoft.com/office/drawing/2014/main" id="{79ED9FF6-C221-3033-0909-206E22E98C88}"/>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684690" y="8045631"/>
              <a:ext cx="767366" cy="767366"/>
            </a:xfrm>
            <a:prstGeom prst="rect">
              <a:avLst/>
            </a:prstGeom>
          </p:spPr>
        </p:pic>
      </p:grpSp>
      <p:grpSp>
        <p:nvGrpSpPr>
          <p:cNvPr id="18" name="Groupe 17">
            <a:extLst>
              <a:ext uri="{FF2B5EF4-FFF2-40B4-BE49-F238E27FC236}">
                <a16:creationId xmlns:a16="http://schemas.microsoft.com/office/drawing/2014/main" id="{8C6B764A-525B-B41B-3E81-4AB6C137FD37}"/>
              </a:ext>
            </a:extLst>
          </p:cNvPr>
          <p:cNvGrpSpPr/>
          <p:nvPr/>
        </p:nvGrpSpPr>
        <p:grpSpPr>
          <a:xfrm>
            <a:off x="3194844" y="6697046"/>
            <a:ext cx="3983951" cy="3456327"/>
            <a:chOff x="3194844" y="6697046"/>
            <a:chExt cx="3983951" cy="3456327"/>
          </a:xfrm>
        </p:grpSpPr>
        <p:grpSp>
          <p:nvGrpSpPr>
            <p:cNvPr id="13" name="Groupe 12">
              <a:extLst>
                <a:ext uri="{FF2B5EF4-FFF2-40B4-BE49-F238E27FC236}">
                  <a16:creationId xmlns:a16="http://schemas.microsoft.com/office/drawing/2014/main" id="{2F75E4B6-2A6B-49CA-998D-F348E440F1A8}"/>
                </a:ext>
              </a:extLst>
            </p:cNvPr>
            <p:cNvGrpSpPr/>
            <p:nvPr/>
          </p:nvGrpSpPr>
          <p:grpSpPr>
            <a:xfrm>
              <a:off x="3194844" y="6697046"/>
              <a:ext cx="3983951" cy="3456327"/>
              <a:chOff x="4766586" y="6583464"/>
              <a:chExt cx="3983951" cy="3456327"/>
            </a:xfrm>
          </p:grpSpPr>
          <p:pic>
            <p:nvPicPr>
              <p:cNvPr id="91" name="Graphique 90">
                <a:extLst>
                  <a:ext uri="{FF2B5EF4-FFF2-40B4-BE49-F238E27FC236}">
                    <a16:creationId xmlns:a16="http://schemas.microsoft.com/office/drawing/2014/main" id="{604E0B5E-5F3E-47E8-80AF-00A84373E766}"/>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766586" y="6583464"/>
                <a:ext cx="3983951" cy="3456327"/>
              </a:xfrm>
              <a:prstGeom prst="rect">
                <a:avLst/>
              </a:prstGeom>
            </p:spPr>
          </p:pic>
          <p:sp>
            <p:nvSpPr>
              <p:cNvPr id="92" name="ZoneTexte 91">
                <a:extLst>
                  <a:ext uri="{FF2B5EF4-FFF2-40B4-BE49-F238E27FC236}">
                    <a16:creationId xmlns:a16="http://schemas.microsoft.com/office/drawing/2014/main" id="{D06CA181-BB29-468E-97EF-D29721D92206}"/>
                  </a:ext>
                </a:extLst>
              </p:cNvPr>
              <p:cNvSpPr txBox="1"/>
              <p:nvPr/>
            </p:nvSpPr>
            <p:spPr>
              <a:xfrm>
                <a:off x="5223786" y="8360493"/>
                <a:ext cx="3014310" cy="1446550"/>
              </a:xfrm>
              <a:prstGeom prst="rect">
                <a:avLst/>
              </a:prstGeom>
              <a:noFill/>
            </p:spPr>
            <p:txBody>
              <a:bodyPr wrap="square" rtlCol="0">
                <a:spAutoFit/>
              </a:bodyPr>
              <a:lstStyle/>
              <a:p>
                <a:pPr algn="ctr"/>
                <a:r>
                  <a:rPr lang="fr-FR" sz="2800" b="1" dirty="0">
                    <a:latin typeface="Rubik" panose="00000500000000000000" pitchFamily="2" charset="-79"/>
                    <a:cs typeface="Rubik" panose="00000500000000000000" pitchFamily="2" charset="-79"/>
                  </a:rPr>
                  <a:t>NOMBREUSES PUBLICITÉS TV</a:t>
                </a:r>
              </a:p>
              <a:p>
                <a:pPr algn="ctr"/>
                <a:r>
                  <a:rPr lang="fr-FR" sz="1600" i="1" dirty="0">
                    <a:latin typeface="Rubik" panose="00000500000000000000" pitchFamily="2" charset="-79"/>
                    <a:cs typeface="Rubik" panose="00000500000000000000" pitchFamily="2" charset="-79"/>
                  </a:rPr>
                  <a:t>(</a:t>
                </a:r>
                <a:r>
                  <a:rPr lang="fr-FR" sz="1600" i="1" dirty="0" err="1">
                    <a:latin typeface="Rubik" panose="00000500000000000000" pitchFamily="2" charset="-79"/>
                    <a:cs typeface="Rubik" panose="00000500000000000000" pitchFamily="2" charset="-79"/>
                  </a:rPr>
                  <a:t>Automoto</a:t>
                </a:r>
                <a:r>
                  <a:rPr lang="fr-FR" sz="1600" i="1" dirty="0">
                    <a:latin typeface="Rubik" panose="00000500000000000000" pitchFamily="2" charset="-79"/>
                    <a:cs typeface="Rubik" panose="00000500000000000000" pitchFamily="2" charset="-79"/>
                  </a:rPr>
                  <a:t>, </a:t>
                </a:r>
                <a:r>
                  <a:rPr lang="fr-FR" sz="1600" i="1" dirty="0" err="1">
                    <a:latin typeface="Rubik" panose="00000500000000000000" pitchFamily="2" charset="-79"/>
                    <a:cs typeface="Rubik" panose="00000500000000000000" pitchFamily="2" charset="-79"/>
                  </a:rPr>
                  <a:t>Téléfoot</a:t>
                </a:r>
                <a:r>
                  <a:rPr lang="fr-FR" sz="1600" i="1" dirty="0">
                    <a:latin typeface="Rubik" panose="00000500000000000000" pitchFamily="2" charset="-79"/>
                    <a:cs typeface="Rubik" panose="00000500000000000000" pitchFamily="2" charset="-79"/>
                  </a:rPr>
                  <a:t>, chronique Auto, etc.)</a:t>
                </a:r>
              </a:p>
            </p:txBody>
          </p:sp>
        </p:grpSp>
        <p:pic>
          <p:nvPicPr>
            <p:cNvPr id="17" name="Graphique 16">
              <a:extLst>
                <a:ext uri="{FF2B5EF4-FFF2-40B4-BE49-F238E27FC236}">
                  <a16:creationId xmlns:a16="http://schemas.microsoft.com/office/drawing/2014/main" id="{0757873A-C646-E58B-CAF6-1EB5B7FF8D7C}"/>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4693157" y="7383654"/>
              <a:ext cx="1026628" cy="846968"/>
            </a:xfrm>
            <a:prstGeom prst="rect">
              <a:avLst/>
            </a:prstGeom>
          </p:spPr>
        </p:pic>
      </p:grpSp>
      <p:grpSp>
        <p:nvGrpSpPr>
          <p:cNvPr id="40" name="Groupe 39">
            <a:extLst>
              <a:ext uri="{FF2B5EF4-FFF2-40B4-BE49-F238E27FC236}">
                <a16:creationId xmlns:a16="http://schemas.microsoft.com/office/drawing/2014/main" id="{61AA7E24-B102-D3FE-C8BF-0A679383B32C}"/>
              </a:ext>
            </a:extLst>
          </p:cNvPr>
          <p:cNvGrpSpPr/>
          <p:nvPr/>
        </p:nvGrpSpPr>
        <p:grpSpPr>
          <a:xfrm>
            <a:off x="14962816" y="1408505"/>
            <a:ext cx="4154911" cy="8162307"/>
            <a:chOff x="14962816" y="1408505"/>
            <a:chExt cx="4154911" cy="8162307"/>
          </a:xfrm>
        </p:grpSpPr>
        <p:pic>
          <p:nvPicPr>
            <p:cNvPr id="26" name="Image 25" descr="Une image contenant Graphique, symbole, conception&#10;&#10;Description générée automatiquement">
              <a:extLst>
                <a:ext uri="{FF2B5EF4-FFF2-40B4-BE49-F238E27FC236}">
                  <a16:creationId xmlns:a16="http://schemas.microsoft.com/office/drawing/2014/main" id="{5675453D-FBD1-B855-89A8-7A0B7833BE2F}"/>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16275633" y="4398243"/>
              <a:ext cx="1443685" cy="738084"/>
            </a:xfrm>
            <a:prstGeom prst="rect">
              <a:avLst/>
            </a:prstGeom>
          </p:spPr>
        </p:pic>
        <p:pic>
          <p:nvPicPr>
            <p:cNvPr id="29" name="Image 28" descr="Une image contenant Graphique, graphisme, logo, symbole&#10;&#10;Description générée automatiquement">
              <a:extLst>
                <a:ext uri="{FF2B5EF4-FFF2-40B4-BE49-F238E27FC236}">
                  <a16:creationId xmlns:a16="http://schemas.microsoft.com/office/drawing/2014/main" id="{CD1EF41D-E8AA-2D34-BB2D-8FEFD2BAF5C4}"/>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16500613" y="2778655"/>
              <a:ext cx="1210779" cy="909503"/>
            </a:xfrm>
            <a:prstGeom prst="rect">
              <a:avLst/>
            </a:prstGeom>
          </p:spPr>
        </p:pic>
        <p:pic>
          <p:nvPicPr>
            <p:cNvPr id="31" name="Image 30" descr="Une image contenant Graphique, symbole, capture d’écran, Rectangle&#10;&#10;Description générée automatiquement">
              <a:extLst>
                <a:ext uri="{FF2B5EF4-FFF2-40B4-BE49-F238E27FC236}">
                  <a16:creationId xmlns:a16="http://schemas.microsoft.com/office/drawing/2014/main" id="{5022F001-74BA-F66D-0DED-2C56EF2D981E}"/>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16097658" y="1408505"/>
              <a:ext cx="1799634" cy="660065"/>
            </a:xfrm>
            <a:prstGeom prst="rect">
              <a:avLst/>
            </a:prstGeom>
          </p:spPr>
        </p:pic>
        <p:pic>
          <p:nvPicPr>
            <p:cNvPr id="33" name="Image 32" descr="Une image contenant Police, Graphique, graphisme, logo&#10;&#10;Description générée automatiquement">
              <a:extLst>
                <a:ext uri="{FF2B5EF4-FFF2-40B4-BE49-F238E27FC236}">
                  <a16:creationId xmlns:a16="http://schemas.microsoft.com/office/drawing/2014/main" id="{FAF0CFE8-70A2-4B45-314D-1FE9D698B5E5}"/>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17316065" y="8639719"/>
              <a:ext cx="1801662" cy="931093"/>
            </a:xfrm>
            <a:prstGeom prst="rect">
              <a:avLst/>
            </a:prstGeom>
          </p:spPr>
        </p:pic>
        <p:pic>
          <p:nvPicPr>
            <p:cNvPr id="35" name="Image 34">
              <a:extLst>
                <a:ext uri="{FF2B5EF4-FFF2-40B4-BE49-F238E27FC236}">
                  <a16:creationId xmlns:a16="http://schemas.microsoft.com/office/drawing/2014/main" id="{8310A5DA-D3B2-18B7-5139-AE6FED616C63}"/>
                </a:ext>
              </a:extLst>
            </p:cNvPr>
            <p:cNvPicPr>
              <a:picLocks noChangeAspect="1"/>
            </p:cNvPicPr>
            <p:nvPr/>
          </p:nvPicPr>
          <p:blipFill>
            <a:blip r:embed="rId19" cstate="print">
              <a:extLst>
                <a:ext uri="{28A0092B-C50C-407E-A947-70E740481C1C}">
                  <a14:useLocalDpi xmlns:a14="http://schemas.microsoft.com/office/drawing/2010/main" val="0"/>
                </a:ext>
              </a:extLst>
            </a:blip>
            <a:srcRect/>
            <a:stretch/>
          </p:blipFill>
          <p:spPr>
            <a:xfrm>
              <a:off x="14962816" y="8636354"/>
              <a:ext cx="1781698" cy="934457"/>
            </a:xfrm>
            <a:prstGeom prst="rect">
              <a:avLst/>
            </a:prstGeom>
          </p:spPr>
        </p:pic>
        <p:pic>
          <p:nvPicPr>
            <p:cNvPr id="37" name="Image 36" descr="Une image contenant Police, texte, Graphique, logo&#10;&#10;Description générée automatiquement">
              <a:extLst>
                <a:ext uri="{FF2B5EF4-FFF2-40B4-BE49-F238E27FC236}">
                  <a16:creationId xmlns:a16="http://schemas.microsoft.com/office/drawing/2014/main" id="{836FF5C3-36E1-8FF7-5279-387A86791BD4}"/>
                </a:ext>
              </a:extLst>
            </p:cNvPr>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15708271" y="5846412"/>
              <a:ext cx="2578409" cy="730549"/>
            </a:xfrm>
            <a:prstGeom prst="rect">
              <a:avLst/>
            </a:prstGeom>
          </p:spPr>
        </p:pic>
        <p:pic>
          <p:nvPicPr>
            <p:cNvPr id="39" name="Image 38" descr="Une image contenant Graphique, Police, logo, graphisme&#10;&#10;Description générée automatiquement">
              <a:extLst>
                <a:ext uri="{FF2B5EF4-FFF2-40B4-BE49-F238E27FC236}">
                  <a16:creationId xmlns:a16="http://schemas.microsoft.com/office/drawing/2014/main" id="{20D1312C-8368-926A-7DD6-C09F588AA629}"/>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15726512" y="7287046"/>
              <a:ext cx="2541926" cy="642590"/>
            </a:xfrm>
            <a:prstGeom prst="rect">
              <a:avLst/>
            </a:prstGeom>
          </p:spPr>
        </p:pic>
      </p:grpSp>
    </p:spTree>
    <p:extLst>
      <p:ext uri="{BB962C8B-B14F-4D97-AF65-F5344CB8AC3E}">
        <p14:creationId xmlns:p14="http://schemas.microsoft.com/office/powerpoint/2010/main" val="2803366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p:cTn id="7" dur="1000" fill="hold"/>
                                        <p:tgtEl>
                                          <p:spTgt spid="43"/>
                                        </p:tgtEl>
                                        <p:attrNameLst>
                                          <p:attrName>ppt_w</p:attrName>
                                        </p:attrNameLst>
                                      </p:cBhvr>
                                      <p:tavLst>
                                        <p:tav tm="0">
                                          <p:val>
                                            <p:fltVal val="0"/>
                                          </p:val>
                                        </p:tav>
                                        <p:tav tm="100000">
                                          <p:val>
                                            <p:strVal val="#ppt_w"/>
                                          </p:val>
                                        </p:tav>
                                      </p:tavLst>
                                    </p:anim>
                                    <p:anim calcmode="lin" valueType="num">
                                      <p:cBhvr>
                                        <p:cTn id="8" dur="1000" fill="hold"/>
                                        <p:tgtEl>
                                          <p:spTgt spid="43"/>
                                        </p:tgtEl>
                                        <p:attrNameLst>
                                          <p:attrName>ppt_h</p:attrName>
                                        </p:attrNameLst>
                                      </p:cBhvr>
                                      <p:tavLst>
                                        <p:tav tm="0">
                                          <p:val>
                                            <p:fltVal val="0"/>
                                          </p:val>
                                        </p:tav>
                                        <p:tav tm="100000">
                                          <p:val>
                                            <p:strVal val="#ppt_h"/>
                                          </p:val>
                                        </p:tav>
                                      </p:tavLst>
                                    </p:anim>
                                    <p:animEffect transition="in" filter="fade">
                                      <p:cBhvr>
                                        <p:cTn id="9" dur="1000"/>
                                        <p:tgtEl>
                                          <p:spTgt spid="43"/>
                                        </p:tgtEl>
                                      </p:cBhvr>
                                    </p:animEffect>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p:cTn id="13" dur="1000" fill="hold"/>
                                        <p:tgtEl>
                                          <p:spTgt spid="14"/>
                                        </p:tgtEl>
                                        <p:attrNameLst>
                                          <p:attrName>ppt_w</p:attrName>
                                        </p:attrNameLst>
                                      </p:cBhvr>
                                      <p:tavLst>
                                        <p:tav tm="0">
                                          <p:val>
                                            <p:fltVal val="0"/>
                                          </p:val>
                                        </p:tav>
                                        <p:tav tm="100000">
                                          <p:val>
                                            <p:strVal val="#ppt_w"/>
                                          </p:val>
                                        </p:tav>
                                      </p:tavLst>
                                    </p:anim>
                                    <p:anim calcmode="lin" valueType="num">
                                      <p:cBhvr>
                                        <p:cTn id="14" dur="1000" fill="hold"/>
                                        <p:tgtEl>
                                          <p:spTgt spid="14"/>
                                        </p:tgtEl>
                                        <p:attrNameLst>
                                          <p:attrName>ppt_h</p:attrName>
                                        </p:attrNameLst>
                                      </p:cBhvr>
                                      <p:tavLst>
                                        <p:tav tm="0">
                                          <p:val>
                                            <p:fltVal val="0"/>
                                          </p:val>
                                        </p:tav>
                                        <p:tav tm="100000">
                                          <p:val>
                                            <p:strVal val="#ppt_h"/>
                                          </p:val>
                                        </p:tav>
                                      </p:tavLst>
                                    </p:anim>
                                    <p:animEffect transition="in" filter="fade">
                                      <p:cBhvr>
                                        <p:cTn id="15" dur="1000"/>
                                        <p:tgtEl>
                                          <p:spTgt spid="14"/>
                                        </p:tgtEl>
                                      </p:cBhvr>
                                    </p:animEffect>
                                  </p:childTnLst>
                                </p:cTn>
                              </p:par>
                            </p:childTnLst>
                          </p:cTn>
                        </p:par>
                        <p:par>
                          <p:cTn id="16" fill="hold">
                            <p:stCondLst>
                              <p:cond delay="2000"/>
                            </p:stCondLst>
                            <p:childTnLst>
                              <p:par>
                                <p:cTn id="17" presetID="53" presetClass="entr" presetSubtype="16" fill="hold" nodeType="after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p:cTn id="19" dur="1000" fill="hold"/>
                                        <p:tgtEl>
                                          <p:spTgt spid="12"/>
                                        </p:tgtEl>
                                        <p:attrNameLst>
                                          <p:attrName>ppt_w</p:attrName>
                                        </p:attrNameLst>
                                      </p:cBhvr>
                                      <p:tavLst>
                                        <p:tav tm="0">
                                          <p:val>
                                            <p:fltVal val="0"/>
                                          </p:val>
                                        </p:tav>
                                        <p:tav tm="100000">
                                          <p:val>
                                            <p:strVal val="#ppt_w"/>
                                          </p:val>
                                        </p:tav>
                                      </p:tavLst>
                                    </p:anim>
                                    <p:anim calcmode="lin" valueType="num">
                                      <p:cBhvr>
                                        <p:cTn id="20" dur="1000" fill="hold"/>
                                        <p:tgtEl>
                                          <p:spTgt spid="12"/>
                                        </p:tgtEl>
                                        <p:attrNameLst>
                                          <p:attrName>ppt_h</p:attrName>
                                        </p:attrNameLst>
                                      </p:cBhvr>
                                      <p:tavLst>
                                        <p:tav tm="0">
                                          <p:val>
                                            <p:fltVal val="0"/>
                                          </p:val>
                                        </p:tav>
                                        <p:tav tm="100000">
                                          <p:val>
                                            <p:strVal val="#ppt_h"/>
                                          </p:val>
                                        </p:tav>
                                      </p:tavLst>
                                    </p:anim>
                                    <p:animEffect transition="in" filter="fade">
                                      <p:cBhvr>
                                        <p:cTn id="21" dur="1000"/>
                                        <p:tgtEl>
                                          <p:spTgt spid="12"/>
                                        </p:tgtEl>
                                      </p:cBhvr>
                                    </p:animEffect>
                                  </p:childTnLst>
                                </p:cTn>
                              </p:par>
                            </p:childTnLst>
                          </p:cTn>
                        </p:par>
                        <p:par>
                          <p:cTn id="22" fill="hold">
                            <p:stCondLst>
                              <p:cond delay="3000"/>
                            </p:stCondLst>
                            <p:childTnLst>
                              <p:par>
                                <p:cTn id="23" presetID="53" presetClass="entr" presetSubtype="16" fill="hold" nodeType="after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p:cTn id="25" dur="1000" fill="hold"/>
                                        <p:tgtEl>
                                          <p:spTgt spid="8"/>
                                        </p:tgtEl>
                                        <p:attrNameLst>
                                          <p:attrName>ppt_w</p:attrName>
                                        </p:attrNameLst>
                                      </p:cBhvr>
                                      <p:tavLst>
                                        <p:tav tm="0">
                                          <p:val>
                                            <p:fltVal val="0"/>
                                          </p:val>
                                        </p:tav>
                                        <p:tav tm="100000">
                                          <p:val>
                                            <p:strVal val="#ppt_w"/>
                                          </p:val>
                                        </p:tav>
                                      </p:tavLst>
                                    </p:anim>
                                    <p:anim calcmode="lin" valueType="num">
                                      <p:cBhvr>
                                        <p:cTn id="26" dur="1000" fill="hold"/>
                                        <p:tgtEl>
                                          <p:spTgt spid="8"/>
                                        </p:tgtEl>
                                        <p:attrNameLst>
                                          <p:attrName>ppt_h</p:attrName>
                                        </p:attrNameLst>
                                      </p:cBhvr>
                                      <p:tavLst>
                                        <p:tav tm="0">
                                          <p:val>
                                            <p:fltVal val="0"/>
                                          </p:val>
                                        </p:tav>
                                        <p:tav tm="100000">
                                          <p:val>
                                            <p:strVal val="#ppt_h"/>
                                          </p:val>
                                        </p:tav>
                                      </p:tavLst>
                                    </p:anim>
                                    <p:animEffect transition="in" filter="fade">
                                      <p:cBhvr>
                                        <p:cTn id="27" dur="1000"/>
                                        <p:tgtEl>
                                          <p:spTgt spid="8"/>
                                        </p:tgtEl>
                                      </p:cBhvr>
                                    </p:animEffect>
                                  </p:childTnLst>
                                </p:cTn>
                              </p:par>
                            </p:childTnLst>
                          </p:cTn>
                        </p:par>
                        <p:par>
                          <p:cTn id="28" fill="hold">
                            <p:stCondLst>
                              <p:cond delay="4000"/>
                            </p:stCondLst>
                            <p:childTnLst>
                              <p:par>
                                <p:cTn id="29" presetID="53" presetClass="entr" presetSubtype="16" fill="hold" nodeType="afterEffect">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cBhvr>
                                        <p:cTn id="31" dur="1000" fill="hold"/>
                                        <p:tgtEl>
                                          <p:spTgt spid="18"/>
                                        </p:tgtEl>
                                        <p:attrNameLst>
                                          <p:attrName>ppt_w</p:attrName>
                                        </p:attrNameLst>
                                      </p:cBhvr>
                                      <p:tavLst>
                                        <p:tav tm="0">
                                          <p:val>
                                            <p:fltVal val="0"/>
                                          </p:val>
                                        </p:tav>
                                        <p:tav tm="100000">
                                          <p:val>
                                            <p:strVal val="#ppt_w"/>
                                          </p:val>
                                        </p:tav>
                                      </p:tavLst>
                                    </p:anim>
                                    <p:anim calcmode="lin" valueType="num">
                                      <p:cBhvr>
                                        <p:cTn id="32" dur="1000" fill="hold"/>
                                        <p:tgtEl>
                                          <p:spTgt spid="18"/>
                                        </p:tgtEl>
                                        <p:attrNameLst>
                                          <p:attrName>ppt_h</p:attrName>
                                        </p:attrNameLst>
                                      </p:cBhvr>
                                      <p:tavLst>
                                        <p:tav tm="0">
                                          <p:val>
                                            <p:fltVal val="0"/>
                                          </p:val>
                                        </p:tav>
                                        <p:tav tm="100000">
                                          <p:val>
                                            <p:strVal val="#ppt_h"/>
                                          </p:val>
                                        </p:tav>
                                      </p:tavLst>
                                    </p:anim>
                                    <p:animEffect transition="in" filter="fade">
                                      <p:cBhvr>
                                        <p:cTn id="33" dur="1000"/>
                                        <p:tgtEl>
                                          <p:spTgt spid="18"/>
                                        </p:tgtEl>
                                      </p:cBhvr>
                                    </p:animEffect>
                                  </p:childTnLst>
                                </p:cTn>
                              </p:par>
                            </p:childTnLst>
                          </p:cTn>
                        </p:par>
                        <p:par>
                          <p:cTn id="34" fill="hold">
                            <p:stCondLst>
                              <p:cond delay="5000"/>
                            </p:stCondLst>
                            <p:childTnLst>
                              <p:par>
                                <p:cTn id="35" presetID="53" presetClass="entr" presetSubtype="16" fill="hold" nodeType="afterEffect">
                                  <p:stCondLst>
                                    <p:cond delay="0"/>
                                  </p:stCondLst>
                                  <p:childTnLst>
                                    <p:set>
                                      <p:cBhvr>
                                        <p:cTn id="36" dur="1" fill="hold">
                                          <p:stCondLst>
                                            <p:cond delay="0"/>
                                          </p:stCondLst>
                                        </p:cTn>
                                        <p:tgtEl>
                                          <p:spTgt spid="40"/>
                                        </p:tgtEl>
                                        <p:attrNameLst>
                                          <p:attrName>style.visibility</p:attrName>
                                        </p:attrNameLst>
                                      </p:cBhvr>
                                      <p:to>
                                        <p:strVal val="visible"/>
                                      </p:to>
                                    </p:set>
                                    <p:anim calcmode="lin" valueType="num">
                                      <p:cBhvr>
                                        <p:cTn id="37" dur="1000" fill="hold"/>
                                        <p:tgtEl>
                                          <p:spTgt spid="40"/>
                                        </p:tgtEl>
                                        <p:attrNameLst>
                                          <p:attrName>ppt_w</p:attrName>
                                        </p:attrNameLst>
                                      </p:cBhvr>
                                      <p:tavLst>
                                        <p:tav tm="0">
                                          <p:val>
                                            <p:fltVal val="0"/>
                                          </p:val>
                                        </p:tav>
                                        <p:tav tm="100000">
                                          <p:val>
                                            <p:strVal val="#ppt_w"/>
                                          </p:val>
                                        </p:tav>
                                      </p:tavLst>
                                    </p:anim>
                                    <p:anim calcmode="lin" valueType="num">
                                      <p:cBhvr>
                                        <p:cTn id="38" dur="1000" fill="hold"/>
                                        <p:tgtEl>
                                          <p:spTgt spid="40"/>
                                        </p:tgtEl>
                                        <p:attrNameLst>
                                          <p:attrName>ppt_h</p:attrName>
                                        </p:attrNameLst>
                                      </p:cBhvr>
                                      <p:tavLst>
                                        <p:tav tm="0">
                                          <p:val>
                                            <p:fltVal val="0"/>
                                          </p:val>
                                        </p:tav>
                                        <p:tav tm="100000">
                                          <p:val>
                                            <p:strVal val="#ppt_h"/>
                                          </p:val>
                                        </p:tav>
                                      </p:tavLst>
                                    </p:anim>
                                    <p:animEffect transition="in" filter="fade">
                                      <p:cBhvr>
                                        <p:cTn id="39" dur="10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extLst>
              <a:ext uri="{FF2B5EF4-FFF2-40B4-BE49-F238E27FC236}">
                <a16:creationId xmlns:a16="http://schemas.microsoft.com/office/drawing/2014/main" id="{F1DFE816-A880-4FEC-B3BA-9E12AFF6D6BA}"/>
              </a:ext>
            </a:extLst>
          </p:cNvPr>
          <p:cNvSpPr txBox="1"/>
          <p:nvPr/>
        </p:nvSpPr>
        <p:spPr>
          <a:xfrm>
            <a:off x="6082813" y="3340160"/>
            <a:ext cx="7918938" cy="4524315"/>
          </a:xfrm>
          <a:prstGeom prst="rect">
            <a:avLst/>
          </a:prstGeom>
          <a:noFill/>
        </p:spPr>
        <p:txBody>
          <a:bodyPr wrap="square" rtlCol="0">
            <a:spAutoFit/>
          </a:bodyPr>
          <a:lstStyle/>
          <a:p>
            <a:pPr algn="ctr"/>
            <a:r>
              <a:rPr lang="fr-FR" sz="9600" b="1" cap="all" dirty="0">
                <a:solidFill>
                  <a:schemeClr val="bg1"/>
                </a:solidFill>
                <a:latin typeface="Rubik Medium" panose="00000600000000000000" pitchFamily="2" charset="-79"/>
                <a:cs typeface="Rubik Medium" panose="00000600000000000000" pitchFamily="2" charset="-79"/>
              </a:rPr>
              <a:t>NOTRE </a:t>
            </a:r>
          </a:p>
          <a:p>
            <a:pPr algn="ctr"/>
            <a:r>
              <a:rPr lang="fr-FR" sz="9600" b="1" cap="all" dirty="0">
                <a:solidFill>
                  <a:schemeClr val="bg1"/>
                </a:solidFill>
                <a:latin typeface="Rubik Medium" panose="00000600000000000000" pitchFamily="2" charset="-79"/>
                <a:cs typeface="Rubik Medium" panose="00000600000000000000" pitchFamily="2" charset="-79"/>
              </a:rPr>
              <a:t>FRENCH</a:t>
            </a:r>
          </a:p>
          <a:p>
            <a:pPr algn="ctr"/>
            <a:r>
              <a:rPr lang="fr-FR" sz="9600" b="1" cap="all" dirty="0">
                <a:solidFill>
                  <a:schemeClr val="bg1"/>
                </a:solidFill>
                <a:latin typeface="Rubik Medium" panose="00000600000000000000" pitchFamily="2" charset="-79"/>
                <a:cs typeface="Rubik Medium" panose="00000600000000000000" pitchFamily="2" charset="-79"/>
              </a:rPr>
              <a:t>TOUCH</a:t>
            </a:r>
          </a:p>
        </p:txBody>
      </p:sp>
    </p:spTree>
    <p:extLst>
      <p:ext uri="{BB962C8B-B14F-4D97-AF65-F5344CB8AC3E}">
        <p14:creationId xmlns:p14="http://schemas.microsoft.com/office/powerpoint/2010/main" val="2710320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5" name="Connecteur : en angle 64">
            <a:extLst>
              <a:ext uri="{FF2B5EF4-FFF2-40B4-BE49-F238E27FC236}">
                <a16:creationId xmlns:a16="http://schemas.microsoft.com/office/drawing/2014/main" id="{83F4B6CC-09A1-EEF4-42AE-CA4E9634DE77}"/>
              </a:ext>
            </a:extLst>
          </p:cNvPr>
          <p:cNvCxnSpPr>
            <a:cxnSpLocks/>
          </p:cNvCxnSpPr>
          <p:nvPr/>
        </p:nvCxnSpPr>
        <p:spPr>
          <a:xfrm rot="5400000">
            <a:off x="10781937" y="5808262"/>
            <a:ext cx="1660740" cy="1278183"/>
          </a:xfrm>
          <a:prstGeom prst="bentConnector3">
            <a:avLst>
              <a:gd name="adj1" fmla="val 50000"/>
            </a:avLst>
          </a:prstGeom>
          <a:ln w="34925" cap="rnd">
            <a:solidFill>
              <a:srgbClr val="E978AD"/>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pic>
        <p:nvPicPr>
          <p:cNvPr id="3" name="Image 2">
            <a:extLst>
              <a:ext uri="{FF2B5EF4-FFF2-40B4-BE49-F238E27FC236}">
                <a16:creationId xmlns:a16="http://schemas.microsoft.com/office/drawing/2014/main" id="{526EB19E-319E-FE36-3EBE-1BC79B1D3E2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6890805" y="2301995"/>
            <a:ext cx="4146771" cy="7067639"/>
          </a:xfrm>
          <a:prstGeom prst="rect">
            <a:avLst/>
          </a:prstGeom>
          <a:effectLst/>
        </p:spPr>
      </p:pic>
      <p:pic>
        <p:nvPicPr>
          <p:cNvPr id="4" name="Image 3">
            <a:extLst>
              <a:ext uri="{FF2B5EF4-FFF2-40B4-BE49-F238E27FC236}">
                <a16:creationId xmlns:a16="http://schemas.microsoft.com/office/drawing/2014/main" id="{591E2578-471D-4A7B-9963-BC08DD9E757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593997" y="6480562"/>
            <a:ext cx="14519961" cy="5483874"/>
          </a:xfrm>
          <a:prstGeom prst="rect">
            <a:avLst/>
          </a:prstGeom>
        </p:spPr>
      </p:pic>
      <p:cxnSp>
        <p:nvCxnSpPr>
          <p:cNvPr id="55" name="Connecteur : en angle 54">
            <a:extLst>
              <a:ext uri="{FF2B5EF4-FFF2-40B4-BE49-F238E27FC236}">
                <a16:creationId xmlns:a16="http://schemas.microsoft.com/office/drawing/2014/main" id="{405402D7-2FDC-407E-87E2-3EE5072AE3D8}"/>
              </a:ext>
            </a:extLst>
          </p:cNvPr>
          <p:cNvCxnSpPr>
            <a:cxnSpLocks/>
          </p:cNvCxnSpPr>
          <p:nvPr/>
        </p:nvCxnSpPr>
        <p:spPr>
          <a:xfrm rot="16200000" flipH="1">
            <a:off x="3296527" y="6968640"/>
            <a:ext cx="915161" cy="723440"/>
          </a:xfrm>
          <a:prstGeom prst="bentConnector3">
            <a:avLst>
              <a:gd name="adj1" fmla="val 1805"/>
            </a:avLst>
          </a:prstGeom>
          <a:ln w="34925" cap="rnd">
            <a:solidFill>
              <a:srgbClr val="F6E94D"/>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109" name="Connecteur : en angle 108">
            <a:extLst>
              <a:ext uri="{FF2B5EF4-FFF2-40B4-BE49-F238E27FC236}">
                <a16:creationId xmlns:a16="http://schemas.microsoft.com/office/drawing/2014/main" id="{AFBBDFC9-A37D-482F-B787-AE419AE58B7A}"/>
              </a:ext>
            </a:extLst>
          </p:cNvPr>
          <p:cNvCxnSpPr>
            <a:cxnSpLocks/>
          </p:cNvCxnSpPr>
          <p:nvPr/>
        </p:nvCxnSpPr>
        <p:spPr>
          <a:xfrm rot="16200000" flipH="1">
            <a:off x="5336767" y="5676405"/>
            <a:ext cx="2241010" cy="835380"/>
          </a:xfrm>
          <a:prstGeom prst="bentConnector3">
            <a:avLst>
              <a:gd name="adj1" fmla="val -4458"/>
            </a:avLst>
          </a:prstGeom>
          <a:ln w="34925" cap="rnd">
            <a:solidFill>
              <a:srgbClr val="007A86"/>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58" name="Connecteur : en angle 57">
            <a:extLst>
              <a:ext uri="{FF2B5EF4-FFF2-40B4-BE49-F238E27FC236}">
                <a16:creationId xmlns:a16="http://schemas.microsoft.com/office/drawing/2014/main" id="{F3FCD5EB-B44A-41FA-BC05-30DE470D9653}"/>
              </a:ext>
            </a:extLst>
          </p:cNvPr>
          <p:cNvCxnSpPr>
            <a:cxnSpLocks/>
          </p:cNvCxnSpPr>
          <p:nvPr/>
        </p:nvCxnSpPr>
        <p:spPr>
          <a:xfrm>
            <a:off x="1559443" y="8610872"/>
            <a:ext cx="1178201" cy="569783"/>
          </a:xfrm>
          <a:prstGeom prst="bentConnector3">
            <a:avLst>
              <a:gd name="adj1" fmla="val -218"/>
            </a:avLst>
          </a:prstGeom>
          <a:ln w="34925" cap="rnd">
            <a:solidFill>
              <a:srgbClr val="01456A"/>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70" name="Connecteur : en angle 69">
            <a:extLst>
              <a:ext uri="{FF2B5EF4-FFF2-40B4-BE49-F238E27FC236}">
                <a16:creationId xmlns:a16="http://schemas.microsoft.com/office/drawing/2014/main" id="{A949DD4D-E82A-0B63-2ED5-062AD614C313}"/>
              </a:ext>
            </a:extLst>
          </p:cNvPr>
          <p:cNvCxnSpPr>
            <a:cxnSpLocks/>
            <a:stCxn id="68" idx="2"/>
          </p:cNvCxnSpPr>
          <p:nvPr/>
        </p:nvCxnSpPr>
        <p:spPr>
          <a:xfrm rot="5400000">
            <a:off x="7835114" y="5959386"/>
            <a:ext cx="1949028" cy="177294"/>
          </a:xfrm>
          <a:prstGeom prst="bentConnector3">
            <a:avLst>
              <a:gd name="adj1" fmla="val 19374"/>
            </a:avLst>
          </a:prstGeom>
          <a:ln w="34925" cap="rnd">
            <a:solidFill>
              <a:srgbClr val="01456A"/>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3A1605D2-8517-49C2-A501-364F0F7252D1}"/>
              </a:ext>
            </a:extLst>
          </p:cNvPr>
          <p:cNvSpPr/>
          <p:nvPr/>
        </p:nvSpPr>
        <p:spPr>
          <a:xfrm>
            <a:off x="974153" y="1658257"/>
            <a:ext cx="12419681" cy="1015663"/>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LIQUIDES DE REFROIDISSEMENT  BIODÉGRADABLES </a:t>
            </a:r>
            <a:r>
              <a:rPr lang="fr-FR" sz="2400" spc="-5" dirty="0">
                <a:solidFill>
                  <a:srgbClr val="E41B13"/>
                </a:solidFill>
                <a:latin typeface="Rubik" panose="00000500000000000000" pitchFamily="2" charset="-79"/>
                <a:cs typeface="Rubik" panose="00000500000000000000" pitchFamily="2" charset="-79"/>
              </a:rPr>
              <a:t>| GAMME RÉPONDANT AUX NORMES CONSTRUCTEURS</a:t>
            </a:r>
            <a:endParaRPr lang="fr-FR" sz="2400" dirty="0">
              <a:solidFill>
                <a:srgbClr val="E41B13"/>
              </a:solidFill>
              <a:latin typeface="Rubik" panose="00000500000000000000" pitchFamily="2" charset="-79"/>
              <a:cs typeface="Rubik" panose="00000500000000000000" pitchFamily="2" charset="-79"/>
            </a:endParaRPr>
          </a:p>
        </p:txBody>
      </p:sp>
      <p:sp>
        <p:nvSpPr>
          <p:cNvPr id="83" name="ZoneTexte 82">
            <a:extLst>
              <a:ext uri="{FF2B5EF4-FFF2-40B4-BE49-F238E27FC236}">
                <a16:creationId xmlns:a16="http://schemas.microsoft.com/office/drawing/2014/main" id="{03C26D80-6C9E-4F56-8D2F-90A0AFF5ED11}"/>
              </a:ext>
            </a:extLst>
          </p:cNvPr>
          <p:cNvSpPr txBox="1"/>
          <p:nvPr/>
        </p:nvSpPr>
        <p:spPr>
          <a:xfrm>
            <a:off x="1004691" y="2606675"/>
            <a:ext cx="4406149" cy="97526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fr-FR" sz="2400" dirty="0">
                <a:latin typeface="Rubik" panose="00000500000000000000" pitchFamily="2" charset="-79"/>
                <a:cs typeface="Rubik" panose="00000500000000000000" pitchFamily="2" charset="-79"/>
              </a:rPr>
              <a:t>COMPATIBLE VL et PL</a:t>
            </a:r>
            <a:br>
              <a:rPr lang="fr-FR" sz="2400" dirty="0">
                <a:latin typeface="Rubik" panose="00000500000000000000" pitchFamily="2" charset="-79"/>
                <a:cs typeface="Rubik" panose="00000500000000000000" pitchFamily="2" charset="-79"/>
              </a:rPr>
            </a:br>
            <a:r>
              <a:rPr lang="fr-FR" sz="1600" dirty="0">
                <a:latin typeface="Rubik" panose="00000500000000000000" pitchFamily="2" charset="-79"/>
                <a:cs typeface="Rubik" panose="00000500000000000000" pitchFamily="2" charset="-79"/>
              </a:rPr>
              <a:t>(y compris les véhicules EURO 6)</a:t>
            </a:r>
            <a:endParaRPr lang="fr-FR" sz="2400" dirty="0">
              <a:latin typeface="Rubik" panose="00000500000000000000" pitchFamily="2" charset="-79"/>
              <a:cs typeface="Rubik" panose="00000500000000000000" pitchFamily="2" charset="-79"/>
            </a:endParaRPr>
          </a:p>
        </p:txBody>
      </p:sp>
      <p:grpSp>
        <p:nvGrpSpPr>
          <p:cNvPr id="14" name="Groupe 13">
            <a:extLst>
              <a:ext uri="{FF2B5EF4-FFF2-40B4-BE49-F238E27FC236}">
                <a16:creationId xmlns:a16="http://schemas.microsoft.com/office/drawing/2014/main" id="{D6A00480-6AF5-456A-9A04-A9BE407231E5}"/>
              </a:ext>
            </a:extLst>
          </p:cNvPr>
          <p:cNvGrpSpPr/>
          <p:nvPr/>
        </p:nvGrpSpPr>
        <p:grpSpPr>
          <a:xfrm>
            <a:off x="16660736" y="6683993"/>
            <a:ext cx="2921832" cy="1221729"/>
            <a:chOff x="1552529" y="6387110"/>
            <a:chExt cx="2921832" cy="1221729"/>
          </a:xfrm>
        </p:grpSpPr>
        <p:pic>
          <p:nvPicPr>
            <p:cNvPr id="29" name="Graphique 28">
              <a:extLst>
                <a:ext uri="{FF2B5EF4-FFF2-40B4-BE49-F238E27FC236}">
                  <a16:creationId xmlns:a16="http://schemas.microsoft.com/office/drawing/2014/main" id="{449CCE56-610E-43BC-8805-079EEF11567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552529" y="6752663"/>
              <a:ext cx="2921832" cy="856176"/>
            </a:xfrm>
            <a:prstGeom prst="rect">
              <a:avLst/>
            </a:prstGeom>
          </p:spPr>
        </p:pic>
        <p:sp>
          <p:nvSpPr>
            <p:cNvPr id="30" name="Rectangle 29">
              <a:extLst>
                <a:ext uri="{FF2B5EF4-FFF2-40B4-BE49-F238E27FC236}">
                  <a16:creationId xmlns:a16="http://schemas.microsoft.com/office/drawing/2014/main" id="{04C53047-4363-4A40-BFB9-C1CA7F0E9EE8}"/>
                </a:ext>
              </a:extLst>
            </p:cNvPr>
            <p:cNvSpPr/>
            <p:nvPr/>
          </p:nvSpPr>
          <p:spPr>
            <a:xfrm>
              <a:off x="1776536" y="6826808"/>
              <a:ext cx="2481449" cy="707886"/>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TOUS</a:t>
              </a:r>
              <a:br>
                <a:rPr lang="fr-FR" sz="2000" b="1" spc="-5" dirty="0">
                  <a:solidFill>
                    <a:schemeClr val="bg1"/>
                  </a:solidFill>
                  <a:latin typeface="Rubik" panose="00000500000000000000" pitchFamily="2" charset="-79"/>
                  <a:cs typeface="Rubik" panose="00000500000000000000" pitchFamily="2" charset="-79"/>
                </a:rPr>
              </a:br>
              <a:r>
                <a:rPr lang="fr-FR" sz="2000" b="1" spc="-5" dirty="0">
                  <a:solidFill>
                    <a:schemeClr val="bg1"/>
                  </a:solidFill>
                  <a:latin typeface="Rubik" panose="00000500000000000000" pitchFamily="2" charset="-79"/>
                  <a:cs typeface="Rubik" panose="00000500000000000000" pitchFamily="2" charset="-79"/>
                </a:rPr>
                <a:t>CONSTRUCTEURS</a:t>
              </a:r>
              <a:endParaRPr lang="fr-FR" sz="2000" dirty="0">
                <a:solidFill>
                  <a:schemeClr val="bg1"/>
                </a:solidFill>
                <a:latin typeface="Rubik" panose="00000500000000000000" pitchFamily="2" charset="-79"/>
                <a:cs typeface="Rubik" panose="00000500000000000000" pitchFamily="2" charset="-79"/>
              </a:endParaRPr>
            </a:p>
          </p:txBody>
        </p:sp>
        <p:sp>
          <p:nvSpPr>
            <p:cNvPr id="31" name="Rectangle 30">
              <a:extLst>
                <a:ext uri="{FF2B5EF4-FFF2-40B4-BE49-F238E27FC236}">
                  <a16:creationId xmlns:a16="http://schemas.microsoft.com/office/drawing/2014/main" id="{DFED8C4F-EE58-4A76-B086-5A2E9254C142}"/>
                </a:ext>
              </a:extLst>
            </p:cNvPr>
            <p:cNvSpPr/>
            <p:nvPr/>
          </p:nvSpPr>
          <p:spPr>
            <a:xfrm>
              <a:off x="2297976" y="6387110"/>
              <a:ext cx="1481496"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ANTIFREEZE</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grpSp>
        <p:nvGrpSpPr>
          <p:cNvPr id="13" name="Groupe 12">
            <a:extLst>
              <a:ext uri="{FF2B5EF4-FFF2-40B4-BE49-F238E27FC236}">
                <a16:creationId xmlns:a16="http://schemas.microsoft.com/office/drawing/2014/main" id="{D1BA6F84-76ED-46D4-98E7-4F0A33BDF94F}"/>
              </a:ext>
            </a:extLst>
          </p:cNvPr>
          <p:cNvGrpSpPr/>
          <p:nvPr/>
        </p:nvGrpSpPr>
        <p:grpSpPr>
          <a:xfrm>
            <a:off x="186963" y="6165646"/>
            <a:ext cx="3351080" cy="1088185"/>
            <a:chOff x="3897865" y="4772591"/>
            <a:chExt cx="3351080" cy="1088185"/>
          </a:xfrm>
        </p:grpSpPr>
        <p:pic>
          <p:nvPicPr>
            <p:cNvPr id="27" name="Graphique 26">
              <a:extLst>
                <a:ext uri="{FF2B5EF4-FFF2-40B4-BE49-F238E27FC236}">
                  <a16:creationId xmlns:a16="http://schemas.microsoft.com/office/drawing/2014/main" id="{DD650B39-60B9-4278-B6EA-1451A58A851C}"/>
                </a:ext>
              </a:extLst>
            </p:cNvPr>
            <p:cNvPicPr>
              <a:picLocks noChangeAspect="1"/>
            </p:cNvPicPr>
            <p:nvPr/>
          </p:nvPicPr>
          <p:blipFill>
            <a:blip r:embed="rId5">
              <a:extLst>
                <a:ext uri="{96DAC541-7B7A-43D3-8B79-37D633B846F1}">
                  <asvg:svgBlip xmlns:asvg="http://schemas.microsoft.com/office/drawing/2016/SVG/main" r:embed="rId7"/>
                </a:ext>
              </a:extLst>
            </a:blip>
            <a:stretch>
              <a:fillRect/>
            </a:stretch>
          </p:blipFill>
          <p:spPr>
            <a:xfrm>
              <a:off x="3897865" y="5124248"/>
              <a:ext cx="3351080" cy="736528"/>
            </a:xfrm>
            <a:prstGeom prst="rect">
              <a:avLst/>
            </a:prstGeom>
          </p:spPr>
        </p:pic>
        <p:sp>
          <p:nvSpPr>
            <p:cNvPr id="28" name="Rectangle 27">
              <a:extLst>
                <a:ext uri="{FF2B5EF4-FFF2-40B4-BE49-F238E27FC236}">
                  <a16:creationId xmlns:a16="http://schemas.microsoft.com/office/drawing/2014/main" id="{E2AD9E00-AB70-4ABA-8C7B-E12EC8A598B3}"/>
                </a:ext>
              </a:extLst>
            </p:cNvPr>
            <p:cNvSpPr/>
            <p:nvPr/>
          </p:nvSpPr>
          <p:spPr>
            <a:xfrm>
              <a:off x="4313098" y="5125782"/>
              <a:ext cx="2582117" cy="707886"/>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RENAULT, NISSAN,</a:t>
              </a:r>
              <a:br>
                <a:rPr lang="fr-FR" sz="2000" b="1" spc="-5" dirty="0">
                  <a:solidFill>
                    <a:schemeClr val="bg1"/>
                  </a:solidFill>
                  <a:latin typeface="Rubik" panose="00000500000000000000" pitchFamily="2" charset="-79"/>
                  <a:cs typeface="Rubik" panose="00000500000000000000" pitchFamily="2" charset="-79"/>
                </a:rPr>
              </a:br>
              <a:r>
                <a:rPr lang="fr-FR" sz="2000" b="1" spc="-5" dirty="0">
                  <a:solidFill>
                    <a:schemeClr val="bg1"/>
                  </a:solidFill>
                  <a:latin typeface="Rubik" panose="00000500000000000000" pitchFamily="2" charset="-79"/>
                  <a:cs typeface="Rubik" panose="00000500000000000000" pitchFamily="2" charset="-79"/>
                </a:rPr>
                <a:t> DACIA</a:t>
              </a:r>
              <a:endParaRPr lang="fr-FR" sz="2000" dirty="0">
                <a:solidFill>
                  <a:schemeClr val="bg1"/>
                </a:solidFill>
                <a:latin typeface="Rubik" panose="00000500000000000000" pitchFamily="2" charset="-79"/>
                <a:cs typeface="Rubik" panose="00000500000000000000" pitchFamily="2" charset="-79"/>
              </a:endParaRPr>
            </a:p>
          </p:txBody>
        </p:sp>
        <p:sp>
          <p:nvSpPr>
            <p:cNvPr id="32" name="Rectangle 31">
              <a:extLst>
                <a:ext uri="{FF2B5EF4-FFF2-40B4-BE49-F238E27FC236}">
                  <a16:creationId xmlns:a16="http://schemas.microsoft.com/office/drawing/2014/main" id="{D222D101-6FF8-41D2-A68E-C01937751F15}"/>
                </a:ext>
              </a:extLst>
            </p:cNvPr>
            <p:cNvSpPr/>
            <p:nvPr/>
          </p:nvSpPr>
          <p:spPr>
            <a:xfrm>
              <a:off x="4564870" y="4772591"/>
              <a:ext cx="1560364" cy="338554"/>
            </a:xfrm>
            <a:prstGeom prst="rect">
              <a:avLst/>
            </a:prstGeom>
          </p:spPr>
          <p:txBody>
            <a:bodyPr wrap="none">
              <a:spAutoFit/>
            </a:bodyPr>
            <a:lstStyle/>
            <a:p>
              <a:pPr marL="12700">
                <a:spcBef>
                  <a:spcPts val="1085"/>
                </a:spcBef>
                <a:tabLst>
                  <a:tab pos="1009015" algn="l"/>
                </a:tabLst>
              </a:pPr>
              <a:r>
                <a:rPr lang="fr-FR" sz="1600" b="1" spc="-5">
                  <a:solidFill>
                    <a:schemeClr val="tx1">
                      <a:lumMod val="65000"/>
                    </a:schemeClr>
                  </a:solidFill>
                  <a:latin typeface="Rubik" panose="00000500000000000000" pitchFamily="2" charset="-79"/>
                  <a:cs typeface="Rubik" panose="00000500000000000000" pitchFamily="2" charset="-79"/>
                </a:rPr>
                <a:t>TYPE D -25°C</a:t>
              </a:r>
              <a:endParaRPr lang="fr-FR" sz="1600">
                <a:solidFill>
                  <a:schemeClr val="tx1">
                    <a:lumMod val="65000"/>
                  </a:schemeClr>
                </a:solidFill>
                <a:latin typeface="Rubik" panose="00000500000000000000" pitchFamily="2" charset="-79"/>
                <a:cs typeface="Rubik" panose="00000500000000000000" pitchFamily="2" charset="-79"/>
              </a:endParaRPr>
            </a:p>
          </p:txBody>
        </p:sp>
      </p:grpSp>
      <p:grpSp>
        <p:nvGrpSpPr>
          <p:cNvPr id="10" name="Groupe 9">
            <a:extLst>
              <a:ext uri="{FF2B5EF4-FFF2-40B4-BE49-F238E27FC236}">
                <a16:creationId xmlns:a16="http://schemas.microsoft.com/office/drawing/2014/main" id="{0D14C9EC-DA64-4CD2-A667-E7C11330CB67}"/>
              </a:ext>
            </a:extLst>
          </p:cNvPr>
          <p:cNvGrpSpPr/>
          <p:nvPr/>
        </p:nvGrpSpPr>
        <p:grpSpPr>
          <a:xfrm>
            <a:off x="3759809" y="5555709"/>
            <a:ext cx="2772407" cy="1081704"/>
            <a:chOff x="7392447" y="4032503"/>
            <a:chExt cx="2772407" cy="1081704"/>
          </a:xfrm>
        </p:grpSpPr>
        <p:pic>
          <p:nvPicPr>
            <p:cNvPr id="25" name="Graphique 24">
              <a:extLst>
                <a:ext uri="{FF2B5EF4-FFF2-40B4-BE49-F238E27FC236}">
                  <a16:creationId xmlns:a16="http://schemas.microsoft.com/office/drawing/2014/main" id="{89648EE6-1A1E-45B4-B253-E1003F93C2C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392447" y="4377680"/>
              <a:ext cx="2772407" cy="736527"/>
            </a:xfrm>
            <a:prstGeom prst="rect">
              <a:avLst/>
            </a:prstGeom>
          </p:spPr>
        </p:pic>
        <p:sp>
          <p:nvSpPr>
            <p:cNvPr id="26" name="Rectangle 25">
              <a:extLst>
                <a:ext uri="{FF2B5EF4-FFF2-40B4-BE49-F238E27FC236}">
                  <a16:creationId xmlns:a16="http://schemas.microsoft.com/office/drawing/2014/main" id="{BB17655A-DF91-49AC-8DEE-B0837B42FDB2}"/>
                </a:ext>
              </a:extLst>
            </p:cNvPr>
            <p:cNvSpPr/>
            <p:nvPr/>
          </p:nvSpPr>
          <p:spPr>
            <a:xfrm>
              <a:off x="7826155" y="4388689"/>
              <a:ext cx="1896032" cy="707886"/>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VW, AUDI, </a:t>
              </a:r>
              <a:br>
                <a:rPr lang="fr-FR" sz="2000" b="1" spc="-5" dirty="0">
                  <a:solidFill>
                    <a:schemeClr val="bg1"/>
                  </a:solidFill>
                  <a:latin typeface="Rubik" panose="00000500000000000000" pitchFamily="2" charset="-79"/>
                  <a:cs typeface="Rubik" panose="00000500000000000000" pitchFamily="2" charset="-79"/>
                </a:rPr>
              </a:br>
              <a:r>
                <a:rPr lang="fr-FR" sz="2000" b="1" spc="-5" dirty="0">
                  <a:solidFill>
                    <a:schemeClr val="bg1"/>
                  </a:solidFill>
                  <a:latin typeface="Rubik" panose="00000500000000000000" pitchFamily="2" charset="-79"/>
                  <a:cs typeface="Rubik" panose="00000500000000000000" pitchFamily="2" charset="-79"/>
                </a:rPr>
                <a:t>SEAT, SKODA</a:t>
              </a:r>
              <a:endParaRPr lang="fr-FR" sz="2000" dirty="0">
                <a:solidFill>
                  <a:schemeClr val="bg1"/>
                </a:solidFill>
                <a:latin typeface="Rubik" panose="00000500000000000000" pitchFamily="2" charset="-79"/>
                <a:cs typeface="Rubik" panose="00000500000000000000" pitchFamily="2" charset="-79"/>
              </a:endParaRPr>
            </a:p>
          </p:txBody>
        </p:sp>
        <p:sp>
          <p:nvSpPr>
            <p:cNvPr id="33" name="Rectangle 32">
              <a:extLst>
                <a:ext uri="{FF2B5EF4-FFF2-40B4-BE49-F238E27FC236}">
                  <a16:creationId xmlns:a16="http://schemas.microsoft.com/office/drawing/2014/main" id="{DE5CD5FC-2C43-4038-82CF-4FF60AA15EEE}"/>
                </a:ext>
              </a:extLst>
            </p:cNvPr>
            <p:cNvSpPr/>
            <p:nvPr/>
          </p:nvSpPr>
          <p:spPr>
            <a:xfrm>
              <a:off x="7868795" y="4032503"/>
              <a:ext cx="1853392" cy="338554"/>
            </a:xfrm>
            <a:prstGeom prst="rect">
              <a:avLst/>
            </a:prstGeom>
          </p:spPr>
          <p:txBody>
            <a:bodyPr wrap="none">
              <a:spAutoFit/>
            </a:bodyPr>
            <a:lstStyle/>
            <a:p>
              <a:pPr marL="12700">
                <a:spcBef>
                  <a:spcPts val="1085"/>
                </a:spcBef>
                <a:tabLst>
                  <a:tab pos="1009015" algn="l"/>
                </a:tabLst>
              </a:pPr>
              <a:r>
                <a:rPr lang="fr-FR" sz="1600" b="1" spc="-5">
                  <a:solidFill>
                    <a:schemeClr val="tx1">
                      <a:lumMod val="65000"/>
                    </a:schemeClr>
                  </a:solidFill>
                  <a:latin typeface="Rubik" panose="00000500000000000000" pitchFamily="2" charset="-79"/>
                  <a:cs typeface="Rubik" panose="00000500000000000000" pitchFamily="2" charset="-79"/>
                </a:rPr>
                <a:t>TYPE  G13 -30°C</a:t>
              </a:r>
              <a:endParaRPr lang="fr-FR" sz="1600">
                <a:solidFill>
                  <a:schemeClr val="tx1">
                    <a:lumMod val="65000"/>
                  </a:schemeClr>
                </a:solidFill>
                <a:latin typeface="Rubik" panose="00000500000000000000" pitchFamily="2" charset="-79"/>
                <a:cs typeface="Rubik" panose="00000500000000000000" pitchFamily="2" charset="-79"/>
              </a:endParaRPr>
            </a:p>
          </p:txBody>
        </p:sp>
      </p:grpSp>
      <p:grpSp>
        <p:nvGrpSpPr>
          <p:cNvPr id="15" name="Groupe 14">
            <a:extLst>
              <a:ext uri="{FF2B5EF4-FFF2-40B4-BE49-F238E27FC236}">
                <a16:creationId xmlns:a16="http://schemas.microsoft.com/office/drawing/2014/main" id="{4604DEEA-4775-48FF-AE0E-338FD8BE6B2D}"/>
              </a:ext>
            </a:extLst>
          </p:cNvPr>
          <p:cNvGrpSpPr/>
          <p:nvPr/>
        </p:nvGrpSpPr>
        <p:grpSpPr>
          <a:xfrm>
            <a:off x="13888329" y="4253590"/>
            <a:ext cx="2772407" cy="822165"/>
            <a:chOff x="10621427" y="3983794"/>
            <a:chExt cx="2772407" cy="822165"/>
          </a:xfrm>
        </p:grpSpPr>
        <p:pic>
          <p:nvPicPr>
            <p:cNvPr id="23" name="Graphique 22">
              <a:extLst>
                <a:ext uri="{FF2B5EF4-FFF2-40B4-BE49-F238E27FC236}">
                  <a16:creationId xmlns:a16="http://schemas.microsoft.com/office/drawing/2014/main" id="{401AFA27-E332-4F22-AEBD-138DB5775AC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0621427" y="4322348"/>
              <a:ext cx="2772407" cy="483611"/>
            </a:xfrm>
            <a:prstGeom prst="rect">
              <a:avLst/>
            </a:prstGeom>
          </p:spPr>
        </p:pic>
        <p:sp>
          <p:nvSpPr>
            <p:cNvPr id="24" name="Rectangle 23">
              <a:extLst>
                <a:ext uri="{FF2B5EF4-FFF2-40B4-BE49-F238E27FC236}">
                  <a16:creationId xmlns:a16="http://schemas.microsoft.com/office/drawing/2014/main" id="{26EFB33C-C7E6-47B4-A6F3-67013C8582CF}"/>
                </a:ext>
              </a:extLst>
            </p:cNvPr>
            <p:cNvSpPr/>
            <p:nvPr/>
          </p:nvSpPr>
          <p:spPr>
            <a:xfrm>
              <a:off x="10835603" y="4366300"/>
              <a:ext cx="2412199" cy="400110"/>
            </a:xfrm>
            <a:prstGeom prst="rect">
              <a:avLst/>
            </a:prstGeom>
          </p:spPr>
          <p:txBody>
            <a:bodyPr wrap="none">
              <a:spAutoFit/>
            </a:bodyPr>
            <a:lstStyle/>
            <a:p>
              <a:pPr marL="12700">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FORD, OPEL, FIAT</a:t>
              </a:r>
              <a:endParaRPr lang="fr-FR" sz="2000" dirty="0">
                <a:solidFill>
                  <a:schemeClr val="bg1"/>
                </a:solidFill>
                <a:latin typeface="Rubik" panose="00000500000000000000" pitchFamily="2" charset="-79"/>
                <a:cs typeface="Rubik" panose="00000500000000000000" pitchFamily="2" charset="-79"/>
              </a:endParaRPr>
            </a:p>
          </p:txBody>
        </p:sp>
        <p:sp>
          <p:nvSpPr>
            <p:cNvPr id="34" name="Rectangle 33">
              <a:extLst>
                <a:ext uri="{FF2B5EF4-FFF2-40B4-BE49-F238E27FC236}">
                  <a16:creationId xmlns:a16="http://schemas.microsoft.com/office/drawing/2014/main" id="{420AA7EE-EE50-4E9E-86D5-8F2BB8DAFA9D}"/>
                </a:ext>
              </a:extLst>
            </p:cNvPr>
            <p:cNvSpPr/>
            <p:nvPr/>
          </p:nvSpPr>
          <p:spPr>
            <a:xfrm>
              <a:off x="11414259" y="3983794"/>
              <a:ext cx="1232069"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FOF -37°C</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grpSp>
        <p:nvGrpSpPr>
          <p:cNvPr id="17" name="Groupe 16">
            <a:extLst>
              <a:ext uri="{FF2B5EF4-FFF2-40B4-BE49-F238E27FC236}">
                <a16:creationId xmlns:a16="http://schemas.microsoft.com/office/drawing/2014/main" id="{AA456D5C-91A6-46FB-A23D-D6F8656B93CF}"/>
              </a:ext>
            </a:extLst>
          </p:cNvPr>
          <p:cNvGrpSpPr/>
          <p:nvPr/>
        </p:nvGrpSpPr>
        <p:grpSpPr>
          <a:xfrm>
            <a:off x="485750" y="7491160"/>
            <a:ext cx="2113802" cy="1169038"/>
            <a:chOff x="13535771" y="4900090"/>
            <a:chExt cx="2113802" cy="1169038"/>
          </a:xfrm>
        </p:grpSpPr>
        <p:pic>
          <p:nvPicPr>
            <p:cNvPr id="82" name="Graphique 81">
              <a:extLst>
                <a:ext uri="{FF2B5EF4-FFF2-40B4-BE49-F238E27FC236}">
                  <a16:creationId xmlns:a16="http://schemas.microsoft.com/office/drawing/2014/main" id="{C2EB2EE5-F97A-4B68-94F3-FD7E73B8774E}"/>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3535771" y="5265752"/>
              <a:ext cx="2113802" cy="803376"/>
            </a:xfrm>
            <a:prstGeom prst="rect">
              <a:avLst/>
            </a:prstGeom>
          </p:spPr>
        </p:pic>
        <p:sp>
          <p:nvSpPr>
            <p:cNvPr id="22" name="Rectangle 21">
              <a:extLst>
                <a:ext uri="{FF2B5EF4-FFF2-40B4-BE49-F238E27FC236}">
                  <a16:creationId xmlns:a16="http://schemas.microsoft.com/office/drawing/2014/main" id="{BB550A83-4852-4E2F-AF97-35771975A525}"/>
                </a:ext>
              </a:extLst>
            </p:cNvPr>
            <p:cNvSpPr/>
            <p:nvPr/>
          </p:nvSpPr>
          <p:spPr>
            <a:xfrm>
              <a:off x="13806344" y="5341277"/>
              <a:ext cx="1487587" cy="707886"/>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PEUGEOT,</a:t>
              </a:r>
              <a:br>
                <a:rPr lang="fr-FR" sz="2000" b="1" spc="-5" dirty="0">
                  <a:solidFill>
                    <a:schemeClr val="bg1"/>
                  </a:solidFill>
                  <a:latin typeface="Rubik" panose="00000500000000000000" pitchFamily="2" charset="-79"/>
                  <a:cs typeface="Rubik" panose="00000500000000000000" pitchFamily="2" charset="-79"/>
                </a:rPr>
              </a:br>
              <a:r>
                <a:rPr lang="fr-FR" sz="2000" b="1" spc="-5" dirty="0">
                  <a:solidFill>
                    <a:schemeClr val="bg1"/>
                  </a:solidFill>
                  <a:latin typeface="Rubik" panose="00000500000000000000" pitchFamily="2" charset="-79"/>
                  <a:cs typeface="Rubik" panose="00000500000000000000" pitchFamily="2" charset="-79"/>
                </a:rPr>
                <a:t>CITROËN</a:t>
              </a:r>
              <a:endParaRPr lang="fr-FR" sz="2000" dirty="0">
                <a:solidFill>
                  <a:schemeClr val="bg1"/>
                </a:solidFill>
                <a:latin typeface="Rubik" panose="00000500000000000000" pitchFamily="2" charset="-79"/>
                <a:cs typeface="Rubik" panose="00000500000000000000" pitchFamily="2" charset="-79"/>
              </a:endParaRPr>
            </a:p>
          </p:txBody>
        </p:sp>
        <p:sp>
          <p:nvSpPr>
            <p:cNvPr id="35" name="Rectangle 34">
              <a:extLst>
                <a:ext uri="{FF2B5EF4-FFF2-40B4-BE49-F238E27FC236}">
                  <a16:creationId xmlns:a16="http://schemas.microsoft.com/office/drawing/2014/main" id="{BBBFFFF5-569B-49F5-B5CC-CBB6BEF6BC2F}"/>
                </a:ext>
              </a:extLst>
            </p:cNvPr>
            <p:cNvSpPr/>
            <p:nvPr/>
          </p:nvSpPr>
          <p:spPr>
            <a:xfrm>
              <a:off x="14032183" y="4900090"/>
              <a:ext cx="1240083"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PSA -37°C</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grpSp>
        <p:nvGrpSpPr>
          <p:cNvPr id="18" name="Groupe 17">
            <a:extLst>
              <a:ext uri="{FF2B5EF4-FFF2-40B4-BE49-F238E27FC236}">
                <a16:creationId xmlns:a16="http://schemas.microsoft.com/office/drawing/2014/main" id="{B46DB596-5959-4068-9AA5-0F7E71951124}"/>
              </a:ext>
            </a:extLst>
          </p:cNvPr>
          <p:cNvGrpSpPr/>
          <p:nvPr/>
        </p:nvGrpSpPr>
        <p:grpSpPr>
          <a:xfrm>
            <a:off x="15776167" y="5435587"/>
            <a:ext cx="2921832" cy="1143902"/>
            <a:chOff x="15722935" y="7063070"/>
            <a:chExt cx="2921832" cy="1143902"/>
          </a:xfrm>
        </p:grpSpPr>
        <p:pic>
          <p:nvPicPr>
            <p:cNvPr id="7" name="Graphique 6">
              <a:extLst>
                <a:ext uri="{FF2B5EF4-FFF2-40B4-BE49-F238E27FC236}">
                  <a16:creationId xmlns:a16="http://schemas.microsoft.com/office/drawing/2014/main" id="{9CA23EC4-CC96-49BD-BE9A-54588B942F81}"/>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5722935" y="7435166"/>
              <a:ext cx="2921832" cy="771806"/>
            </a:xfrm>
            <a:prstGeom prst="rect">
              <a:avLst/>
            </a:prstGeom>
          </p:spPr>
        </p:pic>
        <p:sp>
          <p:nvSpPr>
            <p:cNvPr id="8" name="Rectangle 7">
              <a:extLst>
                <a:ext uri="{FF2B5EF4-FFF2-40B4-BE49-F238E27FC236}">
                  <a16:creationId xmlns:a16="http://schemas.microsoft.com/office/drawing/2014/main" id="{5ADF0AA1-3666-4109-A86C-025B9341FC27}"/>
                </a:ext>
              </a:extLst>
            </p:cNvPr>
            <p:cNvSpPr/>
            <p:nvPr/>
          </p:nvSpPr>
          <p:spPr>
            <a:xfrm>
              <a:off x="15910093" y="7499086"/>
              <a:ext cx="2481449" cy="707886"/>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TOUS</a:t>
              </a:r>
              <a:br>
                <a:rPr lang="fr-FR" sz="2000" b="1" spc="-5" dirty="0">
                  <a:solidFill>
                    <a:schemeClr val="bg1"/>
                  </a:solidFill>
                  <a:latin typeface="Rubik" panose="00000500000000000000" pitchFamily="2" charset="-79"/>
                  <a:cs typeface="Rubik" panose="00000500000000000000" pitchFamily="2" charset="-79"/>
                </a:rPr>
              </a:br>
              <a:r>
                <a:rPr lang="fr-FR" sz="2000" b="1" spc="-5" dirty="0">
                  <a:solidFill>
                    <a:schemeClr val="bg1"/>
                  </a:solidFill>
                  <a:latin typeface="Rubik" panose="00000500000000000000" pitchFamily="2" charset="-79"/>
                  <a:cs typeface="Rubik" panose="00000500000000000000" pitchFamily="2" charset="-79"/>
                </a:rPr>
                <a:t>CONSTRUCTEURS</a:t>
              </a:r>
              <a:endParaRPr lang="fr-FR" sz="2000" dirty="0">
                <a:solidFill>
                  <a:schemeClr val="bg1"/>
                </a:solidFill>
                <a:latin typeface="Rubik" panose="00000500000000000000" pitchFamily="2" charset="-79"/>
                <a:cs typeface="Rubik" panose="00000500000000000000" pitchFamily="2" charset="-79"/>
              </a:endParaRPr>
            </a:p>
          </p:txBody>
        </p:sp>
        <p:sp>
          <p:nvSpPr>
            <p:cNvPr id="36" name="Rectangle 35">
              <a:extLst>
                <a:ext uri="{FF2B5EF4-FFF2-40B4-BE49-F238E27FC236}">
                  <a16:creationId xmlns:a16="http://schemas.microsoft.com/office/drawing/2014/main" id="{0E8D487F-E433-47AB-BA73-CCD0FCA1039C}"/>
                </a:ext>
              </a:extLst>
            </p:cNvPr>
            <p:cNvSpPr/>
            <p:nvPr/>
          </p:nvSpPr>
          <p:spPr>
            <a:xfrm>
              <a:off x="16177004" y="7063070"/>
              <a:ext cx="2013693"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UNIVERSAL -25°C</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pic>
        <p:nvPicPr>
          <p:cNvPr id="5" name="Graphique 4">
            <a:extLst>
              <a:ext uri="{FF2B5EF4-FFF2-40B4-BE49-F238E27FC236}">
                <a16:creationId xmlns:a16="http://schemas.microsoft.com/office/drawing/2014/main" id="{1D5484C6-7091-4576-8636-95E100636B3E}"/>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386556" y="1463675"/>
            <a:ext cx="1264517" cy="1097047"/>
          </a:xfrm>
          <a:prstGeom prst="rect">
            <a:avLst/>
          </a:prstGeom>
        </p:spPr>
      </p:pic>
      <p:cxnSp>
        <p:nvCxnSpPr>
          <p:cNvPr id="54" name="Connecteur : en angle 53">
            <a:extLst>
              <a:ext uri="{FF2B5EF4-FFF2-40B4-BE49-F238E27FC236}">
                <a16:creationId xmlns:a16="http://schemas.microsoft.com/office/drawing/2014/main" id="{CE9F7816-037E-40AD-9D1E-D8563C516DA3}"/>
              </a:ext>
            </a:extLst>
          </p:cNvPr>
          <p:cNvCxnSpPr>
            <a:cxnSpLocks/>
          </p:cNvCxnSpPr>
          <p:nvPr/>
        </p:nvCxnSpPr>
        <p:spPr>
          <a:xfrm rot="10800000" flipV="1">
            <a:off x="15717891" y="7477633"/>
            <a:ext cx="1092202" cy="435199"/>
          </a:xfrm>
          <a:prstGeom prst="bentConnector3">
            <a:avLst>
              <a:gd name="adj1" fmla="val 100232"/>
            </a:avLst>
          </a:prstGeom>
          <a:ln w="34925" cap="rnd">
            <a:solidFill>
              <a:srgbClr val="F6E94D"/>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56" name="Connecteur : en angle 55">
            <a:extLst>
              <a:ext uri="{FF2B5EF4-FFF2-40B4-BE49-F238E27FC236}">
                <a16:creationId xmlns:a16="http://schemas.microsoft.com/office/drawing/2014/main" id="{F97DFB48-64C4-4D5D-8BB1-8C2E5E44A5DB}"/>
              </a:ext>
            </a:extLst>
          </p:cNvPr>
          <p:cNvCxnSpPr>
            <a:cxnSpLocks/>
            <a:stCxn id="26" idx="2"/>
          </p:cNvCxnSpPr>
          <p:nvPr/>
        </p:nvCxnSpPr>
        <p:spPr>
          <a:xfrm rot="16200000" flipH="1">
            <a:off x="4790182" y="6971132"/>
            <a:ext cx="925391" cy="222688"/>
          </a:xfrm>
          <a:prstGeom prst="bentConnector3">
            <a:avLst>
              <a:gd name="adj1" fmla="val 50000"/>
            </a:avLst>
          </a:prstGeom>
          <a:ln w="34925" cap="rnd">
            <a:solidFill>
              <a:srgbClr val="E978AD"/>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57" name="Connecteur : en angle 56">
            <a:extLst>
              <a:ext uri="{FF2B5EF4-FFF2-40B4-BE49-F238E27FC236}">
                <a16:creationId xmlns:a16="http://schemas.microsoft.com/office/drawing/2014/main" id="{A1A0555C-56AD-4F6E-A8A7-39E50E261CF5}"/>
              </a:ext>
            </a:extLst>
          </p:cNvPr>
          <p:cNvCxnSpPr>
            <a:cxnSpLocks/>
            <a:stCxn id="23" idx="2"/>
          </p:cNvCxnSpPr>
          <p:nvPr/>
        </p:nvCxnSpPr>
        <p:spPr>
          <a:xfrm rot="5400000">
            <a:off x="12817924" y="5088560"/>
            <a:ext cx="2469415" cy="2443804"/>
          </a:xfrm>
          <a:prstGeom prst="bentConnector3">
            <a:avLst>
              <a:gd name="adj1" fmla="val 35022"/>
            </a:avLst>
          </a:prstGeom>
          <a:ln w="34925" cap="rnd">
            <a:solidFill>
              <a:srgbClr val="F6A453"/>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59" name="Connecteur : en angle 58">
            <a:extLst>
              <a:ext uri="{FF2B5EF4-FFF2-40B4-BE49-F238E27FC236}">
                <a16:creationId xmlns:a16="http://schemas.microsoft.com/office/drawing/2014/main" id="{28526C96-A653-4936-9102-7544862F2EBD}"/>
              </a:ext>
            </a:extLst>
          </p:cNvPr>
          <p:cNvCxnSpPr>
            <a:cxnSpLocks/>
            <a:stCxn id="7" idx="1"/>
          </p:cNvCxnSpPr>
          <p:nvPr/>
        </p:nvCxnSpPr>
        <p:spPr>
          <a:xfrm rot="10800000" flipV="1">
            <a:off x="14416133" y="6193585"/>
            <a:ext cx="1360034" cy="1551833"/>
          </a:xfrm>
          <a:prstGeom prst="bentConnector2">
            <a:avLst/>
          </a:prstGeom>
          <a:ln w="34925" cap="rnd">
            <a:solidFill>
              <a:srgbClr val="A0C96B"/>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grpSp>
        <p:nvGrpSpPr>
          <p:cNvPr id="61" name="Groupe 60">
            <a:extLst>
              <a:ext uri="{FF2B5EF4-FFF2-40B4-BE49-F238E27FC236}">
                <a16:creationId xmlns:a16="http://schemas.microsoft.com/office/drawing/2014/main" id="{2A10E373-BAE8-0DE2-C366-AA5C11E524F8}"/>
              </a:ext>
            </a:extLst>
          </p:cNvPr>
          <p:cNvGrpSpPr/>
          <p:nvPr/>
        </p:nvGrpSpPr>
        <p:grpSpPr>
          <a:xfrm>
            <a:off x="10882500" y="4725850"/>
            <a:ext cx="2772407" cy="1081704"/>
            <a:chOff x="7392447" y="4032503"/>
            <a:chExt cx="2772407" cy="1081704"/>
          </a:xfrm>
        </p:grpSpPr>
        <p:pic>
          <p:nvPicPr>
            <p:cNvPr id="62" name="Graphique 61">
              <a:extLst>
                <a:ext uri="{FF2B5EF4-FFF2-40B4-BE49-F238E27FC236}">
                  <a16:creationId xmlns:a16="http://schemas.microsoft.com/office/drawing/2014/main" id="{7281E330-1DE3-BF09-7993-1EB3C048997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392447" y="4377680"/>
              <a:ext cx="2772407" cy="736527"/>
            </a:xfrm>
            <a:prstGeom prst="rect">
              <a:avLst/>
            </a:prstGeom>
          </p:spPr>
        </p:pic>
        <p:sp>
          <p:nvSpPr>
            <p:cNvPr id="63" name="Rectangle 62">
              <a:extLst>
                <a:ext uri="{FF2B5EF4-FFF2-40B4-BE49-F238E27FC236}">
                  <a16:creationId xmlns:a16="http://schemas.microsoft.com/office/drawing/2014/main" id="{44000F74-278E-7AE3-FCC9-F048925CEA92}"/>
                </a:ext>
              </a:extLst>
            </p:cNvPr>
            <p:cNvSpPr/>
            <p:nvPr/>
          </p:nvSpPr>
          <p:spPr>
            <a:xfrm>
              <a:off x="7938528" y="4388689"/>
              <a:ext cx="1671291" cy="707886"/>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VÉHICULES</a:t>
              </a:r>
              <a:br>
                <a:rPr lang="fr-FR" sz="2000" b="1" spc="-5" dirty="0">
                  <a:solidFill>
                    <a:schemeClr val="bg1"/>
                  </a:solidFill>
                  <a:latin typeface="Rubik" panose="00000500000000000000" pitchFamily="2" charset="-79"/>
                  <a:cs typeface="Rubik" panose="00000500000000000000" pitchFamily="2" charset="-79"/>
                </a:rPr>
              </a:br>
              <a:r>
                <a:rPr lang="fr-FR" sz="2000" b="1" spc="-5" dirty="0">
                  <a:solidFill>
                    <a:schemeClr val="bg1"/>
                  </a:solidFill>
                  <a:latin typeface="Rubik" panose="00000500000000000000" pitchFamily="2" charset="-79"/>
                  <a:cs typeface="Rubik" panose="00000500000000000000" pitchFamily="2" charset="-79"/>
                </a:rPr>
                <a:t>HYBRIDES</a:t>
              </a:r>
              <a:endParaRPr lang="fr-FR" sz="2000" dirty="0">
                <a:solidFill>
                  <a:schemeClr val="bg1"/>
                </a:solidFill>
                <a:latin typeface="Rubik" panose="00000500000000000000" pitchFamily="2" charset="-79"/>
                <a:cs typeface="Rubik" panose="00000500000000000000" pitchFamily="2" charset="-79"/>
              </a:endParaRPr>
            </a:p>
          </p:txBody>
        </p:sp>
        <p:sp>
          <p:nvSpPr>
            <p:cNvPr id="64" name="Rectangle 63">
              <a:extLst>
                <a:ext uri="{FF2B5EF4-FFF2-40B4-BE49-F238E27FC236}">
                  <a16:creationId xmlns:a16="http://schemas.microsoft.com/office/drawing/2014/main" id="{7317690C-344D-A39F-883A-5C2863FB0B3E}"/>
                </a:ext>
              </a:extLst>
            </p:cNvPr>
            <p:cNvSpPr/>
            <p:nvPr/>
          </p:nvSpPr>
          <p:spPr>
            <a:xfrm>
              <a:off x="7868795" y="4032503"/>
              <a:ext cx="1694375"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H-FLUID -35°C</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grpSp>
        <p:nvGrpSpPr>
          <p:cNvPr id="66" name="Groupe 65">
            <a:extLst>
              <a:ext uri="{FF2B5EF4-FFF2-40B4-BE49-F238E27FC236}">
                <a16:creationId xmlns:a16="http://schemas.microsoft.com/office/drawing/2014/main" id="{ED0C7DC0-AE47-3A53-4322-C3ADC5813BE6}"/>
              </a:ext>
            </a:extLst>
          </p:cNvPr>
          <p:cNvGrpSpPr/>
          <p:nvPr/>
        </p:nvGrpSpPr>
        <p:grpSpPr>
          <a:xfrm>
            <a:off x="7671461" y="4022446"/>
            <a:ext cx="2495286" cy="1051073"/>
            <a:chOff x="13605293" y="4914897"/>
            <a:chExt cx="2495286" cy="1051073"/>
          </a:xfrm>
        </p:grpSpPr>
        <p:pic>
          <p:nvPicPr>
            <p:cNvPr id="67" name="Graphique 66">
              <a:extLst>
                <a:ext uri="{FF2B5EF4-FFF2-40B4-BE49-F238E27FC236}">
                  <a16:creationId xmlns:a16="http://schemas.microsoft.com/office/drawing/2014/main" id="{9F0DFDC3-6C05-3A8B-D3E8-6600BA6C46A7}"/>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3605293" y="5265750"/>
              <a:ext cx="2495286" cy="687099"/>
            </a:xfrm>
            <a:prstGeom prst="rect">
              <a:avLst/>
            </a:prstGeom>
          </p:spPr>
        </p:pic>
        <p:sp>
          <p:nvSpPr>
            <p:cNvPr id="68" name="Rectangle 67">
              <a:extLst>
                <a:ext uri="{FF2B5EF4-FFF2-40B4-BE49-F238E27FC236}">
                  <a16:creationId xmlns:a16="http://schemas.microsoft.com/office/drawing/2014/main" id="{B6EA7F41-F17D-0446-B7D5-4580E59BE222}"/>
                </a:ext>
              </a:extLst>
            </p:cNvPr>
            <p:cNvSpPr/>
            <p:nvPr/>
          </p:nvSpPr>
          <p:spPr>
            <a:xfrm>
              <a:off x="13838405" y="5258084"/>
              <a:ext cx="1987404" cy="707886"/>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VÉHICULES</a:t>
              </a:r>
              <a:br>
                <a:rPr lang="fr-FR" sz="2000" b="1" spc="-5" dirty="0">
                  <a:solidFill>
                    <a:schemeClr val="bg1"/>
                  </a:solidFill>
                  <a:latin typeface="Rubik" panose="00000500000000000000" pitchFamily="2" charset="-79"/>
                  <a:cs typeface="Rubik" panose="00000500000000000000" pitchFamily="2" charset="-79"/>
                </a:rPr>
              </a:br>
              <a:r>
                <a:rPr lang="fr-FR" sz="2000" b="1" spc="-5" dirty="0">
                  <a:solidFill>
                    <a:schemeClr val="bg1"/>
                  </a:solidFill>
                  <a:latin typeface="Rubik" panose="00000500000000000000" pitchFamily="2" charset="-79"/>
                  <a:cs typeface="Rubik" panose="00000500000000000000" pitchFamily="2" charset="-79"/>
                </a:rPr>
                <a:t>ÉLECTRIQUES</a:t>
              </a:r>
              <a:endParaRPr lang="fr-FR" sz="2000" dirty="0">
                <a:solidFill>
                  <a:schemeClr val="bg1"/>
                </a:solidFill>
                <a:latin typeface="Rubik" panose="00000500000000000000" pitchFamily="2" charset="-79"/>
                <a:cs typeface="Rubik" panose="00000500000000000000" pitchFamily="2" charset="-79"/>
              </a:endParaRPr>
            </a:p>
          </p:txBody>
        </p:sp>
        <p:sp>
          <p:nvSpPr>
            <p:cNvPr id="69" name="Rectangle 68">
              <a:extLst>
                <a:ext uri="{FF2B5EF4-FFF2-40B4-BE49-F238E27FC236}">
                  <a16:creationId xmlns:a16="http://schemas.microsoft.com/office/drawing/2014/main" id="{8EADF73B-45C9-D247-6CDB-3DD08BD6B452}"/>
                </a:ext>
              </a:extLst>
            </p:cNvPr>
            <p:cNvSpPr/>
            <p:nvPr/>
          </p:nvSpPr>
          <p:spPr>
            <a:xfrm>
              <a:off x="14058927" y="4914897"/>
              <a:ext cx="1657505"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E-FLUID -37°C</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grpSp>
        <p:nvGrpSpPr>
          <p:cNvPr id="105" name="Groupe 104">
            <a:extLst>
              <a:ext uri="{FF2B5EF4-FFF2-40B4-BE49-F238E27FC236}">
                <a16:creationId xmlns:a16="http://schemas.microsoft.com/office/drawing/2014/main" id="{36381454-C7E1-F7F1-937A-3471791672DD}"/>
              </a:ext>
            </a:extLst>
          </p:cNvPr>
          <p:cNvGrpSpPr/>
          <p:nvPr/>
        </p:nvGrpSpPr>
        <p:grpSpPr>
          <a:xfrm>
            <a:off x="1416524" y="4131572"/>
            <a:ext cx="4844359" cy="1186371"/>
            <a:chOff x="9661319" y="3974001"/>
            <a:chExt cx="4844359" cy="1186371"/>
          </a:xfrm>
        </p:grpSpPr>
        <p:pic>
          <p:nvPicPr>
            <p:cNvPr id="106" name="Graphique 105">
              <a:extLst>
                <a:ext uri="{FF2B5EF4-FFF2-40B4-BE49-F238E27FC236}">
                  <a16:creationId xmlns:a16="http://schemas.microsoft.com/office/drawing/2014/main" id="{E2F060B7-5E1D-37D2-6687-A1A9037DFF70}"/>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9661319" y="4290058"/>
              <a:ext cx="4844359" cy="870314"/>
            </a:xfrm>
            <a:prstGeom prst="rect">
              <a:avLst/>
            </a:prstGeom>
          </p:spPr>
        </p:pic>
        <p:sp>
          <p:nvSpPr>
            <p:cNvPr id="107" name="Rectangle 106">
              <a:extLst>
                <a:ext uri="{FF2B5EF4-FFF2-40B4-BE49-F238E27FC236}">
                  <a16:creationId xmlns:a16="http://schemas.microsoft.com/office/drawing/2014/main" id="{2448073C-8994-7E63-B96A-D29CF4742117}"/>
                </a:ext>
              </a:extLst>
            </p:cNvPr>
            <p:cNvSpPr/>
            <p:nvPr/>
          </p:nvSpPr>
          <p:spPr>
            <a:xfrm>
              <a:off x="9911478" y="4366300"/>
              <a:ext cx="4195059" cy="707886"/>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MB, BMW, VW, ALFA ROMEO,</a:t>
              </a:r>
              <a:br>
                <a:rPr lang="fr-FR" sz="2000" b="1" spc="-5" dirty="0">
                  <a:solidFill>
                    <a:schemeClr val="bg1"/>
                  </a:solidFill>
                  <a:latin typeface="Rubik" panose="00000500000000000000" pitchFamily="2" charset="-79"/>
                  <a:cs typeface="Rubik" panose="00000500000000000000" pitchFamily="2" charset="-79"/>
                </a:rPr>
              </a:br>
              <a:r>
                <a:rPr lang="fr-FR" sz="2000" b="1" spc="-5" dirty="0">
                  <a:solidFill>
                    <a:schemeClr val="bg1"/>
                  </a:solidFill>
                  <a:latin typeface="Rubik" panose="00000500000000000000" pitchFamily="2" charset="-79"/>
                  <a:cs typeface="Rubik" panose="00000500000000000000" pitchFamily="2" charset="-79"/>
                </a:rPr>
                <a:t>CHRYSLER, FIAT, OPEL, LANCIA</a:t>
              </a:r>
            </a:p>
          </p:txBody>
        </p:sp>
        <p:sp>
          <p:nvSpPr>
            <p:cNvPr id="108" name="Rectangle 107">
              <a:extLst>
                <a:ext uri="{FF2B5EF4-FFF2-40B4-BE49-F238E27FC236}">
                  <a16:creationId xmlns:a16="http://schemas.microsoft.com/office/drawing/2014/main" id="{890FDEF0-5A25-9A9B-E03A-836C5DE2E1A8}"/>
                </a:ext>
              </a:extLst>
            </p:cNvPr>
            <p:cNvSpPr/>
            <p:nvPr/>
          </p:nvSpPr>
          <p:spPr>
            <a:xfrm>
              <a:off x="10470026" y="3974001"/>
              <a:ext cx="3028073"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MB-BMW-VW G12 EVO -35°C</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pic>
        <p:nvPicPr>
          <p:cNvPr id="43" name="Graphique 42">
            <a:extLst>
              <a:ext uri="{FF2B5EF4-FFF2-40B4-BE49-F238E27FC236}">
                <a16:creationId xmlns:a16="http://schemas.microsoft.com/office/drawing/2014/main" id="{B09EA903-8B27-3425-F143-EB46913FBB99}"/>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16810093" y="1090272"/>
            <a:ext cx="2207047" cy="2170263"/>
          </a:xfrm>
          <a:prstGeom prst="rect">
            <a:avLst/>
          </a:prstGeom>
        </p:spPr>
      </p:pic>
      <p:pic>
        <p:nvPicPr>
          <p:cNvPr id="12" name="Graphique 11">
            <a:extLst>
              <a:ext uri="{FF2B5EF4-FFF2-40B4-BE49-F238E27FC236}">
                <a16:creationId xmlns:a16="http://schemas.microsoft.com/office/drawing/2014/main" id="{475CD378-0C07-0917-8775-A6F291A0860F}"/>
              </a:ext>
            </a:extLst>
          </p:cNvPr>
          <p:cNvPicPr>
            <a:picLocks noChangeAspect="1"/>
          </p:cNvPicPr>
          <p:nvPr/>
        </p:nvPicPr>
        <p:blipFill>
          <a:blip r:embed="rId22">
            <a:extLst>
              <a:ext uri="{96DAC541-7B7A-43D3-8B79-37D633B846F1}">
                <asvg:svgBlip xmlns:asvg="http://schemas.microsoft.com/office/drawing/2016/SVG/main" r:embed="rId23"/>
              </a:ext>
            </a:extLst>
          </a:blip>
          <a:stretch>
            <a:fillRect/>
          </a:stretch>
        </p:blipFill>
        <p:spPr>
          <a:xfrm>
            <a:off x="9972536" y="2822301"/>
            <a:ext cx="1419225" cy="1266825"/>
          </a:xfrm>
          <a:prstGeom prst="rect">
            <a:avLst/>
          </a:prstGeom>
        </p:spPr>
      </p:pic>
      <p:grpSp>
        <p:nvGrpSpPr>
          <p:cNvPr id="50" name="Groupe 49">
            <a:extLst>
              <a:ext uri="{FF2B5EF4-FFF2-40B4-BE49-F238E27FC236}">
                <a16:creationId xmlns:a16="http://schemas.microsoft.com/office/drawing/2014/main" id="{6A3F2157-2086-663B-A509-5421D49B58F8}"/>
              </a:ext>
            </a:extLst>
          </p:cNvPr>
          <p:cNvGrpSpPr/>
          <p:nvPr/>
        </p:nvGrpSpPr>
        <p:grpSpPr>
          <a:xfrm>
            <a:off x="11442536" y="2365894"/>
            <a:ext cx="2328004" cy="2226250"/>
            <a:chOff x="11397775" y="2512821"/>
            <a:chExt cx="2328004" cy="2226250"/>
          </a:xfrm>
        </p:grpSpPr>
        <p:pic>
          <p:nvPicPr>
            <p:cNvPr id="49" name="Graphique 48">
              <a:extLst>
                <a:ext uri="{FF2B5EF4-FFF2-40B4-BE49-F238E27FC236}">
                  <a16:creationId xmlns:a16="http://schemas.microsoft.com/office/drawing/2014/main" id="{18CD1B44-6F97-CD8C-CCA3-2B13E58B79AC}"/>
                </a:ext>
              </a:extLst>
            </p:cNvPr>
            <p:cNvPicPr>
              <a:picLocks noChangeAspect="1"/>
            </p:cNvPicPr>
            <p:nvPr/>
          </p:nvPicPr>
          <p:blipFill>
            <a:blip r:embed="rId24">
              <a:extLst>
                <a:ext uri="{96DAC541-7B7A-43D3-8B79-37D633B846F1}">
                  <asvg:svgBlip xmlns:asvg="http://schemas.microsoft.com/office/drawing/2016/SVG/main" r:embed="rId25"/>
                </a:ext>
              </a:extLst>
            </a:blip>
            <a:stretch>
              <a:fillRect/>
            </a:stretch>
          </p:blipFill>
          <p:spPr>
            <a:xfrm>
              <a:off x="11397775" y="2521948"/>
              <a:ext cx="2155236" cy="531980"/>
            </a:xfrm>
            <a:prstGeom prst="rect">
              <a:avLst/>
            </a:prstGeom>
          </p:spPr>
        </p:pic>
        <p:sp>
          <p:nvSpPr>
            <p:cNvPr id="48" name="ZoneTexte 47">
              <a:extLst>
                <a:ext uri="{FF2B5EF4-FFF2-40B4-BE49-F238E27FC236}">
                  <a16:creationId xmlns:a16="http://schemas.microsoft.com/office/drawing/2014/main" id="{044FE365-86C9-A94C-8189-73CA0DF2B4C2}"/>
                </a:ext>
              </a:extLst>
            </p:cNvPr>
            <p:cNvSpPr txBox="1"/>
            <p:nvPr/>
          </p:nvSpPr>
          <p:spPr>
            <a:xfrm>
              <a:off x="11570543" y="2512821"/>
              <a:ext cx="2155236" cy="2226250"/>
            </a:xfrm>
            <a:prstGeom prst="rect">
              <a:avLst/>
            </a:prstGeom>
            <a:noFill/>
          </p:spPr>
          <p:txBody>
            <a:bodyPr wrap="square">
              <a:spAutoFit/>
            </a:bodyPr>
            <a:lstStyle/>
            <a:p>
              <a:pPr marL="12700">
                <a:lnSpc>
                  <a:spcPct val="150000"/>
                </a:lnSpc>
                <a:spcBef>
                  <a:spcPts val="1085"/>
                </a:spcBef>
                <a:tabLst>
                  <a:tab pos="1009015" algn="l"/>
                </a:tabLst>
              </a:pPr>
              <a:r>
                <a:rPr lang="fr-FR" sz="2000" b="1" spc="-5" dirty="0">
                  <a:latin typeface="Rubik" panose="00000500000000000000" pitchFamily="2" charset="-79"/>
                  <a:cs typeface="Rubik" panose="00000500000000000000" pitchFamily="2" charset="-79"/>
                </a:rPr>
                <a:t>COOLTRUCK</a:t>
              </a:r>
            </a:p>
            <a:p>
              <a:pPr marL="298450" indent="-285750">
                <a:lnSpc>
                  <a:spcPct val="150000"/>
                </a:lnSpc>
                <a:spcBef>
                  <a:spcPts val="1085"/>
                </a:spcBef>
                <a:buFont typeface="Arial" panose="020B0604020202020204" pitchFamily="34" charset="0"/>
                <a:buChar char="•"/>
                <a:tabLst>
                  <a:tab pos="1009015" algn="l"/>
                </a:tabLst>
              </a:pPr>
              <a:r>
                <a:rPr lang="fi-FI" sz="1600" b="1" dirty="0">
                  <a:solidFill>
                    <a:srgbClr val="E1251B"/>
                  </a:solidFill>
                  <a:latin typeface="Rubik" panose="00000500000000000000" pitchFamily="2" charset="-79"/>
                  <a:cs typeface="Rubik" panose="00000500000000000000" pitchFamily="2" charset="-79"/>
                </a:rPr>
                <a:t>X-OAT -25 °C</a:t>
              </a:r>
            </a:p>
            <a:p>
              <a:pPr marL="298450" indent="-285750">
                <a:spcBef>
                  <a:spcPts val="1085"/>
                </a:spcBef>
                <a:buFont typeface="Arial" panose="020B0604020202020204" pitchFamily="34" charset="0"/>
                <a:buChar char="•"/>
                <a:tabLst>
                  <a:tab pos="1009015" algn="l"/>
                </a:tabLst>
              </a:pPr>
              <a:r>
                <a:rPr lang="fi-FI" sz="1600" b="1" dirty="0">
                  <a:solidFill>
                    <a:srgbClr val="E1251B"/>
                  </a:solidFill>
                  <a:latin typeface="Rubik" panose="00000500000000000000" pitchFamily="2" charset="-79"/>
                  <a:cs typeface="Rubik" panose="00000500000000000000" pitchFamily="2" charset="-79"/>
                </a:rPr>
                <a:t>X-OAT -37 °C</a:t>
              </a:r>
            </a:p>
            <a:p>
              <a:pPr marL="298450" indent="-285750">
                <a:spcBef>
                  <a:spcPts val="1085"/>
                </a:spcBef>
                <a:buFont typeface="Arial" panose="020B0604020202020204" pitchFamily="34" charset="0"/>
                <a:buChar char="•"/>
                <a:tabLst>
                  <a:tab pos="1009015" algn="l"/>
                </a:tabLst>
              </a:pPr>
              <a:r>
                <a:rPr lang="fi-FI" sz="1600" b="1" dirty="0">
                  <a:solidFill>
                    <a:srgbClr val="E1251B"/>
                  </a:solidFill>
                  <a:latin typeface="Rubik" panose="00000500000000000000" pitchFamily="2" charset="-79"/>
                  <a:cs typeface="Rubik" panose="00000500000000000000" pitchFamily="2" charset="-79"/>
                </a:rPr>
                <a:t>OAT -37 °C</a:t>
              </a:r>
            </a:p>
            <a:p>
              <a:pPr marL="298450" indent="-285750">
                <a:spcBef>
                  <a:spcPts val="1085"/>
                </a:spcBef>
                <a:buFont typeface="Arial" panose="020B0604020202020204" pitchFamily="34" charset="0"/>
                <a:buChar char="•"/>
                <a:tabLst>
                  <a:tab pos="1009015" algn="l"/>
                </a:tabLst>
              </a:pPr>
              <a:r>
                <a:rPr lang="fi-FI" sz="1600" b="1" dirty="0">
                  <a:solidFill>
                    <a:srgbClr val="E1251B"/>
                  </a:solidFill>
                  <a:latin typeface="Rubik" panose="00000500000000000000" pitchFamily="2" charset="-79"/>
                  <a:cs typeface="Rubik" panose="00000500000000000000" pitchFamily="2" charset="-79"/>
                </a:rPr>
                <a:t>SI-OAT -37 °C</a:t>
              </a:r>
              <a:endParaRPr lang="fr-FR" sz="1600" b="1" dirty="0">
                <a:solidFill>
                  <a:srgbClr val="E1251B"/>
                </a:solidFill>
                <a:latin typeface="Rubik" panose="00000500000000000000" pitchFamily="2" charset="-79"/>
                <a:cs typeface="Rubik" panose="00000500000000000000" pitchFamily="2" charset="-79"/>
              </a:endParaRPr>
            </a:p>
          </p:txBody>
        </p:sp>
      </p:grpSp>
    </p:spTree>
    <p:extLst>
      <p:ext uri="{BB962C8B-B14F-4D97-AF65-F5344CB8AC3E}">
        <p14:creationId xmlns:p14="http://schemas.microsoft.com/office/powerpoint/2010/main" val="3678532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fade">
                                      <p:cBhvr>
                                        <p:cTn id="7" dur="500"/>
                                        <p:tgtEl>
                                          <p:spTgt spid="43"/>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83">
                                            <p:txEl>
                                              <p:pRg st="0" end="0"/>
                                            </p:txEl>
                                          </p:spTgt>
                                        </p:tgtEl>
                                        <p:attrNameLst>
                                          <p:attrName>style.visibility</p:attrName>
                                        </p:attrNameLst>
                                      </p:cBhvr>
                                      <p:to>
                                        <p:strVal val="visible"/>
                                      </p:to>
                                    </p:set>
                                    <p:animEffect transition="in" filter="fade">
                                      <p:cBhvr>
                                        <p:cTn id="11" dur="1000"/>
                                        <p:tgtEl>
                                          <p:spTgt spid="83">
                                            <p:txEl>
                                              <p:pRg st="0" end="0"/>
                                            </p:txEl>
                                          </p:spTgt>
                                        </p:tgtEl>
                                      </p:cBhvr>
                                    </p:animEffect>
                                  </p:childTnLst>
                                </p:cTn>
                              </p:par>
                            </p:childTnLst>
                          </p:cTn>
                        </p:par>
                        <p:par>
                          <p:cTn id="12" fill="hold">
                            <p:stCondLst>
                              <p:cond delay="1500"/>
                            </p:stCondLst>
                            <p:childTnLst>
                              <p:par>
                                <p:cTn id="13" presetID="10" presetClass="entr" presetSubtype="0"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10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66"/>
                                        </p:tgtEl>
                                        <p:attrNameLst>
                                          <p:attrName>style.visibility</p:attrName>
                                        </p:attrNameLst>
                                      </p:cBhvr>
                                      <p:to>
                                        <p:strVal val="visible"/>
                                      </p:to>
                                    </p:set>
                                    <p:anim calcmode="lin" valueType="num">
                                      <p:cBhvr>
                                        <p:cTn id="20" dur="500" fill="hold"/>
                                        <p:tgtEl>
                                          <p:spTgt spid="66"/>
                                        </p:tgtEl>
                                        <p:attrNameLst>
                                          <p:attrName>ppt_w</p:attrName>
                                        </p:attrNameLst>
                                      </p:cBhvr>
                                      <p:tavLst>
                                        <p:tav tm="0">
                                          <p:val>
                                            <p:fltVal val="0"/>
                                          </p:val>
                                        </p:tav>
                                        <p:tav tm="100000">
                                          <p:val>
                                            <p:strVal val="#ppt_w"/>
                                          </p:val>
                                        </p:tav>
                                      </p:tavLst>
                                    </p:anim>
                                    <p:anim calcmode="lin" valueType="num">
                                      <p:cBhvr>
                                        <p:cTn id="21" dur="500" fill="hold"/>
                                        <p:tgtEl>
                                          <p:spTgt spid="66"/>
                                        </p:tgtEl>
                                        <p:attrNameLst>
                                          <p:attrName>ppt_h</p:attrName>
                                        </p:attrNameLst>
                                      </p:cBhvr>
                                      <p:tavLst>
                                        <p:tav tm="0">
                                          <p:val>
                                            <p:fltVal val="0"/>
                                          </p:val>
                                        </p:tav>
                                        <p:tav tm="100000">
                                          <p:val>
                                            <p:strVal val="#ppt_h"/>
                                          </p:val>
                                        </p:tav>
                                      </p:tavLst>
                                    </p:anim>
                                    <p:animEffect transition="in" filter="fade">
                                      <p:cBhvr>
                                        <p:cTn id="22" dur="500"/>
                                        <p:tgtEl>
                                          <p:spTgt spid="66"/>
                                        </p:tgtEl>
                                      </p:cBhvr>
                                    </p:animEffect>
                                  </p:childTnLst>
                                </p:cTn>
                              </p:par>
                            </p:childTnLst>
                          </p:cTn>
                        </p:par>
                        <p:par>
                          <p:cTn id="23" fill="hold">
                            <p:stCondLst>
                              <p:cond delay="500"/>
                            </p:stCondLst>
                            <p:childTnLst>
                              <p:par>
                                <p:cTn id="24" presetID="22" presetClass="entr" presetSubtype="1" fill="hold" nodeType="afterEffect">
                                  <p:stCondLst>
                                    <p:cond delay="0"/>
                                  </p:stCondLst>
                                  <p:childTnLst>
                                    <p:set>
                                      <p:cBhvr>
                                        <p:cTn id="25" dur="1" fill="hold">
                                          <p:stCondLst>
                                            <p:cond delay="0"/>
                                          </p:stCondLst>
                                        </p:cTn>
                                        <p:tgtEl>
                                          <p:spTgt spid="70"/>
                                        </p:tgtEl>
                                        <p:attrNameLst>
                                          <p:attrName>style.visibility</p:attrName>
                                        </p:attrNameLst>
                                      </p:cBhvr>
                                      <p:to>
                                        <p:strVal val="visible"/>
                                      </p:to>
                                    </p:set>
                                    <p:animEffect transition="in" filter="wipe(up)">
                                      <p:cBhvr>
                                        <p:cTn id="26" dur="500"/>
                                        <p:tgtEl>
                                          <p:spTgt spid="70"/>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nodeType="clickEffect">
                                  <p:stCondLst>
                                    <p:cond delay="0"/>
                                  </p:stCondLst>
                                  <p:childTnLst>
                                    <p:set>
                                      <p:cBhvr>
                                        <p:cTn id="30" dur="1" fill="hold">
                                          <p:stCondLst>
                                            <p:cond delay="0"/>
                                          </p:stCondLst>
                                        </p:cTn>
                                        <p:tgtEl>
                                          <p:spTgt spid="61"/>
                                        </p:tgtEl>
                                        <p:attrNameLst>
                                          <p:attrName>style.visibility</p:attrName>
                                        </p:attrNameLst>
                                      </p:cBhvr>
                                      <p:to>
                                        <p:strVal val="visible"/>
                                      </p:to>
                                    </p:set>
                                    <p:anim calcmode="lin" valueType="num">
                                      <p:cBhvr>
                                        <p:cTn id="31" dur="500" fill="hold"/>
                                        <p:tgtEl>
                                          <p:spTgt spid="61"/>
                                        </p:tgtEl>
                                        <p:attrNameLst>
                                          <p:attrName>ppt_w</p:attrName>
                                        </p:attrNameLst>
                                      </p:cBhvr>
                                      <p:tavLst>
                                        <p:tav tm="0">
                                          <p:val>
                                            <p:fltVal val="0"/>
                                          </p:val>
                                        </p:tav>
                                        <p:tav tm="100000">
                                          <p:val>
                                            <p:strVal val="#ppt_w"/>
                                          </p:val>
                                        </p:tav>
                                      </p:tavLst>
                                    </p:anim>
                                    <p:anim calcmode="lin" valueType="num">
                                      <p:cBhvr>
                                        <p:cTn id="32" dur="500" fill="hold"/>
                                        <p:tgtEl>
                                          <p:spTgt spid="61"/>
                                        </p:tgtEl>
                                        <p:attrNameLst>
                                          <p:attrName>ppt_h</p:attrName>
                                        </p:attrNameLst>
                                      </p:cBhvr>
                                      <p:tavLst>
                                        <p:tav tm="0">
                                          <p:val>
                                            <p:fltVal val="0"/>
                                          </p:val>
                                        </p:tav>
                                        <p:tav tm="100000">
                                          <p:val>
                                            <p:strVal val="#ppt_h"/>
                                          </p:val>
                                        </p:tav>
                                      </p:tavLst>
                                    </p:anim>
                                    <p:animEffect transition="in" filter="fade">
                                      <p:cBhvr>
                                        <p:cTn id="33" dur="500"/>
                                        <p:tgtEl>
                                          <p:spTgt spid="61"/>
                                        </p:tgtEl>
                                      </p:cBhvr>
                                    </p:animEffect>
                                  </p:childTnLst>
                                </p:cTn>
                              </p:par>
                            </p:childTnLst>
                          </p:cTn>
                        </p:par>
                        <p:par>
                          <p:cTn id="34" fill="hold">
                            <p:stCondLst>
                              <p:cond delay="500"/>
                            </p:stCondLst>
                            <p:childTnLst>
                              <p:par>
                                <p:cTn id="35" presetID="22" presetClass="entr" presetSubtype="1" fill="hold" nodeType="afterEffect">
                                  <p:stCondLst>
                                    <p:cond delay="0"/>
                                  </p:stCondLst>
                                  <p:childTnLst>
                                    <p:set>
                                      <p:cBhvr>
                                        <p:cTn id="36" dur="1" fill="hold">
                                          <p:stCondLst>
                                            <p:cond delay="0"/>
                                          </p:stCondLst>
                                        </p:cTn>
                                        <p:tgtEl>
                                          <p:spTgt spid="65"/>
                                        </p:tgtEl>
                                        <p:attrNameLst>
                                          <p:attrName>style.visibility</p:attrName>
                                        </p:attrNameLst>
                                      </p:cBhvr>
                                      <p:to>
                                        <p:strVal val="visible"/>
                                      </p:to>
                                    </p:set>
                                    <p:animEffect transition="in" filter="wipe(up)">
                                      <p:cBhvr>
                                        <p:cTn id="37" dur="500"/>
                                        <p:tgtEl>
                                          <p:spTgt spid="65"/>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105"/>
                                        </p:tgtEl>
                                        <p:attrNameLst>
                                          <p:attrName>style.visibility</p:attrName>
                                        </p:attrNameLst>
                                      </p:cBhvr>
                                      <p:to>
                                        <p:strVal val="visible"/>
                                      </p:to>
                                    </p:set>
                                    <p:anim calcmode="lin" valueType="num">
                                      <p:cBhvr>
                                        <p:cTn id="42" dur="500" fill="hold"/>
                                        <p:tgtEl>
                                          <p:spTgt spid="105"/>
                                        </p:tgtEl>
                                        <p:attrNameLst>
                                          <p:attrName>ppt_w</p:attrName>
                                        </p:attrNameLst>
                                      </p:cBhvr>
                                      <p:tavLst>
                                        <p:tav tm="0">
                                          <p:val>
                                            <p:fltVal val="0"/>
                                          </p:val>
                                        </p:tav>
                                        <p:tav tm="100000">
                                          <p:val>
                                            <p:strVal val="#ppt_w"/>
                                          </p:val>
                                        </p:tav>
                                      </p:tavLst>
                                    </p:anim>
                                    <p:anim calcmode="lin" valueType="num">
                                      <p:cBhvr>
                                        <p:cTn id="43" dur="500" fill="hold"/>
                                        <p:tgtEl>
                                          <p:spTgt spid="105"/>
                                        </p:tgtEl>
                                        <p:attrNameLst>
                                          <p:attrName>ppt_h</p:attrName>
                                        </p:attrNameLst>
                                      </p:cBhvr>
                                      <p:tavLst>
                                        <p:tav tm="0">
                                          <p:val>
                                            <p:fltVal val="0"/>
                                          </p:val>
                                        </p:tav>
                                        <p:tav tm="100000">
                                          <p:val>
                                            <p:strVal val="#ppt_h"/>
                                          </p:val>
                                        </p:tav>
                                      </p:tavLst>
                                    </p:anim>
                                    <p:animEffect transition="in" filter="fade">
                                      <p:cBhvr>
                                        <p:cTn id="44" dur="500"/>
                                        <p:tgtEl>
                                          <p:spTgt spid="105"/>
                                        </p:tgtEl>
                                      </p:cBhvr>
                                    </p:animEffect>
                                  </p:childTnLst>
                                </p:cTn>
                              </p:par>
                            </p:childTnLst>
                          </p:cTn>
                        </p:par>
                        <p:par>
                          <p:cTn id="45" fill="hold">
                            <p:stCondLst>
                              <p:cond delay="500"/>
                            </p:stCondLst>
                            <p:childTnLst>
                              <p:par>
                                <p:cTn id="46" presetID="22" presetClass="entr" presetSubtype="1" fill="hold" nodeType="afterEffect">
                                  <p:stCondLst>
                                    <p:cond delay="0"/>
                                  </p:stCondLst>
                                  <p:childTnLst>
                                    <p:set>
                                      <p:cBhvr>
                                        <p:cTn id="47" dur="1" fill="hold">
                                          <p:stCondLst>
                                            <p:cond delay="0"/>
                                          </p:stCondLst>
                                        </p:cTn>
                                        <p:tgtEl>
                                          <p:spTgt spid="109"/>
                                        </p:tgtEl>
                                        <p:attrNameLst>
                                          <p:attrName>style.visibility</p:attrName>
                                        </p:attrNameLst>
                                      </p:cBhvr>
                                      <p:to>
                                        <p:strVal val="visible"/>
                                      </p:to>
                                    </p:set>
                                    <p:animEffect transition="in" filter="wipe(up)">
                                      <p:cBhvr>
                                        <p:cTn id="48" dur="500"/>
                                        <p:tgtEl>
                                          <p:spTgt spid="109"/>
                                        </p:tgtEl>
                                      </p:cBhvr>
                                    </p:animEffect>
                                  </p:childTnLst>
                                </p:cTn>
                              </p:par>
                            </p:childTnLst>
                          </p:cTn>
                        </p:par>
                      </p:childTnLst>
                    </p:cTn>
                  </p:par>
                  <p:par>
                    <p:cTn id="49" fill="hold">
                      <p:stCondLst>
                        <p:cond delay="indefinite"/>
                      </p:stCondLst>
                      <p:childTnLst>
                        <p:par>
                          <p:cTn id="50" fill="hold">
                            <p:stCondLst>
                              <p:cond delay="0"/>
                            </p:stCondLst>
                            <p:childTnLst>
                              <p:par>
                                <p:cTn id="51" presetID="53" presetClass="entr" presetSubtype="16" fill="hold" nodeType="clickEffect">
                                  <p:stCondLst>
                                    <p:cond delay="0"/>
                                  </p:stCondLst>
                                  <p:childTnLst>
                                    <p:set>
                                      <p:cBhvr>
                                        <p:cTn id="52" dur="1" fill="hold">
                                          <p:stCondLst>
                                            <p:cond delay="0"/>
                                          </p:stCondLst>
                                        </p:cTn>
                                        <p:tgtEl>
                                          <p:spTgt spid="15"/>
                                        </p:tgtEl>
                                        <p:attrNameLst>
                                          <p:attrName>style.visibility</p:attrName>
                                        </p:attrNameLst>
                                      </p:cBhvr>
                                      <p:to>
                                        <p:strVal val="visible"/>
                                      </p:to>
                                    </p:set>
                                    <p:anim calcmode="lin" valueType="num">
                                      <p:cBhvr>
                                        <p:cTn id="53" dur="500" fill="hold"/>
                                        <p:tgtEl>
                                          <p:spTgt spid="15"/>
                                        </p:tgtEl>
                                        <p:attrNameLst>
                                          <p:attrName>ppt_w</p:attrName>
                                        </p:attrNameLst>
                                      </p:cBhvr>
                                      <p:tavLst>
                                        <p:tav tm="0">
                                          <p:val>
                                            <p:fltVal val="0"/>
                                          </p:val>
                                        </p:tav>
                                        <p:tav tm="100000">
                                          <p:val>
                                            <p:strVal val="#ppt_w"/>
                                          </p:val>
                                        </p:tav>
                                      </p:tavLst>
                                    </p:anim>
                                    <p:anim calcmode="lin" valueType="num">
                                      <p:cBhvr>
                                        <p:cTn id="54" dur="500" fill="hold"/>
                                        <p:tgtEl>
                                          <p:spTgt spid="15"/>
                                        </p:tgtEl>
                                        <p:attrNameLst>
                                          <p:attrName>ppt_h</p:attrName>
                                        </p:attrNameLst>
                                      </p:cBhvr>
                                      <p:tavLst>
                                        <p:tav tm="0">
                                          <p:val>
                                            <p:fltVal val="0"/>
                                          </p:val>
                                        </p:tav>
                                        <p:tav tm="100000">
                                          <p:val>
                                            <p:strVal val="#ppt_h"/>
                                          </p:val>
                                        </p:tav>
                                      </p:tavLst>
                                    </p:anim>
                                    <p:animEffect transition="in" filter="fade">
                                      <p:cBhvr>
                                        <p:cTn id="55" dur="500"/>
                                        <p:tgtEl>
                                          <p:spTgt spid="15"/>
                                        </p:tgtEl>
                                      </p:cBhvr>
                                    </p:animEffect>
                                  </p:childTnLst>
                                </p:cTn>
                              </p:par>
                            </p:childTnLst>
                          </p:cTn>
                        </p:par>
                        <p:par>
                          <p:cTn id="56" fill="hold">
                            <p:stCondLst>
                              <p:cond delay="500"/>
                            </p:stCondLst>
                            <p:childTnLst>
                              <p:par>
                                <p:cTn id="57" presetID="22" presetClass="entr" presetSubtype="1" fill="hold" nodeType="afterEffect">
                                  <p:stCondLst>
                                    <p:cond delay="0"/>
                                  </p:stCondLst>
                                  <p:childTnLst>
                                    <p:set>
                                      <p:cBhvr>
                                        <p:cTn id="58" dur="1" fill="hold">
                                          <p:stCondLst>
                                            <p:cond delay="0"/>
                                          </p:stCondLst>
                                        </p:cTn>
                                        <p:tgtEl>
                                          <p:spTgt spid="57"/>
                                        </p:tgtEl>
                                        <p:attrNameLst>
                                          <p:attrName>style.visibility</p:attrName>
                                        </p:attrNameLst>
                                      </p:cBhvr>
                                      <p:to>
                                        <p:strVal val="visible"/>
                                      </p:to>
                                    </p:set>
                                    <p:animEffect transition="in" filter="wipe(up)">
                                      <p:cBhvr>
                                        <p:cTn id="59" dur="500"/>
                                        <p:tgtEl>
                                          <p:spTgt spid="57"/>
                                        </p:tgtEl>
                                      </p:cBhvr>
                                    </p:animEffect>
                                  </p:childTnLst>
                                </p:cTn>
                              </p:par>
                            </p:childTnLst>
                          </p:cTn>
                        </p:par>
                      </p:childTnLst>
                    </p:cTn>
                  </p:par>
                  <p:par>
                    <p:cTn id="60" fill="hold">
                      <p:stCondLst>
                        <p:cond delay="indefinite"/>
                      </p:stCondLst>
                      <p:childTnLst>
                        <p:par>
                          <p:cTn id="61" fill="hold">
                            <p:stCondLst>
                              <p:cond delay="0"/>
                            </p:stCondLst>
                            <p:childTnLst>
                              <p:par>
                                <p:cTn id="62" presetID="53" presetClass="entr" presetSubtype="16" fill="hold" nodeType="clickEffect">
                                  <p:stCondLst>
                                    <p:cond delay="0"/>
                                  </p:stCondLst>
                                  <p:childTnLst>
                                    <p:set>
                                      <p:cBhvr>
                                        <p:cTn id="63" dur="1" fill="hold">
                                          <p:stCondLst>
                                            <p:cond delay="0"/>
                                          </p:stCondLst>
                                        </p:cTn>
                                        <p:tgtEl>
                                          <p:spTgt spid="10"/>
                                        </p:tgtEl>
                                        <p:attrNameLst>
                                          <p:attrName>style.visibility</p:attrName>
                                        </p:attrNameLst>
                                      </p:cBhvr>
                                      <p:to>
                                        <p:strVal val="visible"/>
                                      </p:to>
                                    </p:set>
                                    <p:anim calcmode="lin" valueType="num">
                                      <p:cBhvr>
                                        <p:cTn id="64" dur="500" fill="hold"/>
                                        <p:tgtEl>
                                          <p:spTgt spid="10"/>
                                        </p:tgtEl>
                                        <p:attrNameLst>
                                          <p:attrName>ppt_w</p:attrName>
                                        </p:attrNameLst>
                                      </p:cBhvr>
                                      <p:tavLst>
                                        <p:tav tm="0">
                                          <p:val>
                                            <p:fltVal val="0"/>
                                          </p:val>
                                        </p:tav>
                                        <p:tav tm="100000">
                                          <p:val>
                                            <p:strVal val="#ppt_w"/>
                                          </p:val>
                                        </p:tav>
                                      </p:tavLst>
                                    </p:anim>
                                    <p:anim calcmode="lin" valueType="num">
                                      <p:cBhvr>
                                        <p:cTn id="65" dur="500" fill="hold"/>
                                        <p:tgtEl>
                                          <p:spTgt spid="10"/>
                                        </p:tgtEl>
                                        <p:attrNameLst>
                                          <p:attrName>ppt_h</p:attrName>
                                        </p:attrNameLst>
                                      </p:cBhvr>
                                      <p:tavLst>
                                        <p:tav tm="0">
                                          <p:val>
                                            <p:fltVal val="0"/>
                                          </p:val>
                                        </p:tav>
                                        <p:tav tm="100000">
                                          <p:val>
                                            <p:strVal val="#ppt_h"/>
                                          </p:val>
                                        </p:tav>
                                      </p:tavLst>
                                    </p:anim>
                                    <p:animEffect transition="in" filter="fade">
                                      <p:cBhvr>
                                        <p:cTn id="66" dur="500"/>
                                        <p:tgtEl>
                                          <p:spTgt spid="10"/>
                                        </p:tgtEl>
                                      </p:cBhvr>
                                    </p:animEffect>
                                  </p:childTnLst>
                                </p:cTn>
                              </p:par>
                            </p:childTnLst>
                          </p:cTn>
                        </p:par>
                        <p:par>
                          <p:cTn id="67" fill="hold">
                            <p:stCondLst>
                              <p:cond delay="500"/>
                            </p:stCondLst>
                            <p:childTnLst>
                              <p:par>
                                <p:cTn id="68" presetID="22" presetClass="entr" presetSubtype="1" fill="hold" nodeType="afterEffect">
                                  <p:stCondLst>
                                    <p:cond delay="0"/>
                                  </p:stCondLst>
                                  <p:childTnLst>
                                    <p:set>
                                      <p:cBhvr>
                                        <p:cTn id="69" dur="1" fill="hold">
                                          <p:stCondLst>
                                            <p:cond delay="0"/>
                                          </p:stCondLst>
                                        </p:cTn>
                                        <p:tgtEl>
                                          <p:spTgt spid="56"/>
                                        </p:tgtEl>
                                        <p:attrNameLst>
                                          <p:attrName>style.visibility</p:attrName>
                                        </p:attrNameLst>
                                      </p:cBhvr>
                                      <p:to>
                                        <p:strVal val="visible"/>
                                      </p:to>
                                    </p:set>
                                    <p:animEffect transition="in" filter="wipe(up)">
                                      <p:cBhvr>
                                        <p:cTn id="70" dur="500"/>
                                        <p:tgtEl>
                                          <p:spTgt spid="56"/>
                                        </p:tgtEl>
                                      </p:cBhvr>
                                    </p:animEffect>
                                  </p:childTnLst>
                                </p:cTn>
                              </p:par>
                            </p:childTnLst>
                          </p:cTn>
                        </p:par>
                      </p:childTnLst>
                    </p:cTn>
                  </p:par>
                  <p:par>
                    <p:cTn id="71" fill="hold">
                      <p:stCondLst>
                        <p:cond delay="indefinite"/>
                      </p:stCondLst>
                      <p:childTnLst>
                        <p:par>
                          <p:cTn id="72" fill="hold">
                            <p:stCondLst>
                              <p:cond delay="0"/>
                            </p:stCondLst>
                            <p:childTnLst>
                              <p:par>
                                <p:cTn id="73" presetID="53" presetClass="entr" presetSubtype="16" fill="hold" nodeType="clickEffect">
                                  <p:stCondLst>
                                    <p:cond delay="0"/>
                                  </p:stCondLst>
                                  <p:childTnLst>
                                    <p:set>
                                      <p:cBhvr>
                                        <p:cTn id="74" dur="1" fill="hold">
                                          <p:stCondLst>
                                            <p:cond delay="0"/>
                                          </p:stCondLst>
                                        </p:cTn>
                                        <p:tgtEl>
                                          <p:spTgt spid="18"/>
                                        </p:tgtEl>
                                        <p:attrNameLst>
                                          <p:attrName>style.visibility</p:attrName>
                                        </p:attrNameLst>
                                      </p:cBhvr>
                                      <p:to>
                                        <p:strVal val="visible"/>
                                      </p:to>
                                    </p:set>
                                    <p:anim calcmode="lin" valueType="num">
                                      <p:cBhvr>
                                        <p:cTn id="75" dur="500" fill="hold"/>
                                        <p:tgtEl>
                                          <p:spTgt spid="18"/>
                                        </p:tgtEl>
                                        <p:attrNameLst>
                                          <p:attrName>ppt_w</p:attrName>
                                        </p:attrNameLst>
                                      </p:cBhvr>
                                      <p:tavLst>
                                        <p:tav tm="0">
                                          <p:val>
                                            <p:fltVal val="0"/>
                                          </p:val>
                                        </p:tav>
                                        <p:tav tm="100000">
                                          <p:val>
                                            <p:strVal val="#ppt_w"/>
                                          </p:val>
                                        </p:tav>
                                      </p:tavLst>
                                    </p:anim>
                                    <p:anim calcmode="lin" valueType="num">
                                      <p:cBhvr>
                                        <p:cTn id="76" dur="500" fill="hold"/>
                                        <p:tgtEl>
                                          <p:spTgt spid="18"/>
                                        </p:tgtEl>
                                        <p:attrNameLst>
                                          <p:attrName>ppt_h</p:attrName>
                                        </p:attrNameLst>
                                      </p:cBhvr>
                                      <p:tavLst>
                                        <p:tav tm="0">
                                          <p:val>
                                            <p:fltVal val="0"/>
                                          </p:val>
                                        </p:tav>
                                        <p:tav tm="100000">
                                          <p:val>
                                            <p:strVal val="#ppt_h"/>
                                          </p:val>
                                        </p:tav>
                                      </p:tavLst>
                                    </p:anim>
                                    <p:animEffect transition="in" filter="fade">
                                      <p:cBhvr>
                                        <p:cTn id="77" dur="500"/>
                                        <p:tgtEl>
                                          <p:spTgt spid="18"/>
                                        </p:tgtEl>
                                      </p:cBhvr>
                                    </p:animEffect>
                                  </p:childTnLst>
                                </p:cTn>
                              </p:par>
                            </p:childTnLst>
                          </p:cTn>
                        </p:par>
                        <p:par>
                          <p:cTn id="78" fill="hold">
                            <p:stCondLst>
                              <p:cond delay="500"/>
                            </p:stCondLst>
                            <p:childTnLst>
                              <p:par>
                                <p:cTn id="79" presetID="22" presetClass="entr" presetSubtype="2" fill="hold" nodeType="afterEffect">
                                  <p:stCondLst>
                                    <p:cond delay="0"/>
                                  </p:stCondLst>
                                  <p:childTnLst>
                                    <p:set>
                                      <p:cBhvr>
                                        <p:cTn id="80" dur="1" fill="hold">
                                          <p:stCondLst>
                                            <p:cond delay="0"/>
                                          </p:stCondLst>
                                        </p:cTn>
                                        <p:tgtEl>
                                          <p:spTgt spid="59"/>
                                        </p:tgtEl>
                                        <p:attrNameLst>
                                          <p:attrName>style.visibility</p:attrName>
                                        </p:attrNameLst>
                                      </p:cBhvr>
                                      <p:to>
                                        <p:strVal val="visible"/>
                                      </p:to>
                                    </p:set>
                                    <p:animEffect transition="in" filter="wipe(right)">
                                      <p:cBhvr>
                                        <p:cTn id="81" dur="500"/>
                                        <p:tgtEl>
                                          <p:spTgt spid="59"/>
                                        </p:tgtEl>
                                      </p:cBhvr>
                                    </p:animEffect>
                                  </p:childTnLst>
                                </p:cTn>
                              </p:par>
                            </p:childTnLst>
                          </p:cTn>
                        </p:par>
                      </p:childTnLst>
                    </p:cTn>
                  </p:par>
                  <p:par>
                    <p:cTn id="82" fill="hold">
                      <p:stCondLst>
                        <p:cond delay="indefinite"/>
                      </p:stCondLst>
                      <p:childTnLst>
                        <p:par>
                          <p:cTn id="83" fill="hold">
                            <p:stCondLst>
                              <p:cond delay="0"/>
                            </p:stCondLst>
                            <p:childTnLst>
                              <p:par>
                                <p:cTn id="84" presetID="53" presetClass="entr" presetSubtype="16" fill="hold" nodeType="clickEffect">
                                  <p:stCondLst>
                                    <p:cond delay="0"/>
                                  </p:stCondLst>
                                  <p:childTnLst>
                                    <p:set>
                                      <p:cBhvr>
                                        <p:cTn id="85" dur="1" fill="hold">
                                          <p:stCondLst>
                                            <p:cond delay="0"/>
                                          </p:stCondLst>
                                        </p:cTn>
                                        <p:tgtEl>
                                          <p:spTgt spid="13"/>
                                        </p:tgtEl>
                                        <p:attrNameLst>
                                          <p:attrName>style.visibility</p:attrName>
                                        </p:attrNameLst>
                                      </p:cBhvr>
                                      <p:to>
                                        <p:strVal val="visible"/>
                                      </p:to>
                                    </p:set>
                                    <p:anim calcmode="lin" valueType="num">
                                      <p:cBhvr>
                                        <p:cTn id="86" dur="500" fill="hold"/>
                                        <p:tgtEl>
                                          <p:spTgt spid="13"/>
                                        </p:tgtEl>
                                        <p:attrNameLst>
                                          <p:attrName>ppt_w</p:attrName>
                                        </p:attrNameLst>
                                      </p:cBhvr>
                                      <p:tavLst>
                                        <p:tav tm="0">
                                          <p:val>
                                            <p:fltVal val="0"/>
                                          </p:val>
                                        </p:tav>
                                        <p:tav tm="100000">
                                          <p:val>
                                            <p:strVal val="#ppt_w"/>
                                          </p:val>
                                        </p:tav>
                                      </p:tavLst>
                                    </p:anim>
                                    <p:anim calcmode="lin" valueType="num">
                                      <p:cBhvr>
                                        <p:cTn id="87" dur="500" fill="hold"/>
                                        <p:tgtEl>
                                          <p:spTgt spid="13"/>
                                        </p:tgtEl>
                                        <p:attrNameLst>
                                          <p:attrName>ppt_h</p:attrName>
                                        </p:attrNameLst>
                                      </p:cBhvr>
                                      <p:tavLst>
                                        <p:tav tm="0">
                                          <p:val>
                                            <p:fltVal val="0"/>
                                          </p:val>
                                        </p:tav>
                                        <p:tav tm="100000">
                                          <p:val>
                                            <p:strVal val="#ppt_h"/>
                                          </p:val>
                                        </p:tav>
                                      </p:tavLst>
                                    </p:anim>
                                    <p:animEffect transition="in" filter="fade">
                                      <p:cBhvr>
                                        <p:cTn id="88" dur="500"/>
                                        <p:tgtEl>
                                          <p:spTgt spid="13"/>
                                        </p:tgtEl>
                                      </p:cBhvr>
                                    </p:animEffect>
                                  </p:childTnLst>
                                </p:cTn>
                              </p:par>
                            </p:childTnLst>
                          </p:cTn>
                        </p:par>
                        <p:par>
                          <p:cTn id="89" fill="hold">
                            <p:stCondLst>
                              <p:cond delay="500"/>
                            </p:stCondLst>
                            <p:childTnLst>
                              <p:par>
                                <p:cTn id="90" presetID="22" presetClass="entr" presetSubtype="8" fill="hold" nodeType="afterEffect">
                                  <p:stCondLst>
                                    <p:cond delay="0"/>
                                  </p:stCondLst>
                                  <p:childTnLst>
                                    <p:set>
                                      <p:cBhvr>
                                        <p:cTn id="91" dur="1" fill="hold">
                                          <p:stCondLst>
                                            <p:cond delay="0"/>
                                          </p:stCondLst>
                                        </p:cTn>
                                        <p:tgtEl>
                                          <p:spTgt spid="55"/>
                                        </p:tgtEl>
                                        <p:attrNameLst>
                                          <p:attrName>style.visibility</p:attrName>
                                        </p:attrNameLst>
                                      </p:cBhvr>
                                      <p:to>
                                        <p:strVal val="visible"/>
                                      </p:to>
                                    </p:set>
                                    <p:animEffect transition="in" filter="wipe(left)">
                                      <p:cBhvr>
                                        <p:cTn id="92" dur="500"/>
                                        <p:tgtEl>
                                          <p:spTgt spid="55"/>
                                        </p:tgtEl>
                                      </p:cBhvr>
                                    </p:animEffect>
                                  </p:childTnLst>
                                </p:cTn>
                              </p:par>
                            </p:childTnLst>
                          </p:cTn>
                        </p:par>
                      </p:childTnLst>
                    </p:cTn>
                  </p:par>
                  <p:par>
                    <p:cTn id="93" fill="hold">
                      <p:stCondLst>
                        <p:cond delay="indefinite"/>
                      </p:stCondLst>
                      <p:childTnLst>
                        <p:par>
                          <p:cTn id="94" fill="hold">
                            <p:stCondLst>
                              <p:cond delay="0"/>
                            </p:stCondLst>
                            <p:childTnLst>
                              <p:par>
                                <p:cTn id="95" presetID="53" presetClass="entr" presetSubtype="16" fill="hold" nodeType="clickEffect">
                                  <p:stCondLst>
                                    <p:cond delay="0"/>
                                  </p:stCondLst>
                                  <p:childTnLst>
                                    <p:set>
                                      <p:cBhvr>
                                        <p:cTn id="96" dur="1" fill="hold">
                                          <p:stCondLst>
                                            <p:cond delay="0"/>
                                          </p:stCondLst>
                                        </p:cTn>
                                        <p:tgtEl>
                                          <p:spTgt spid="14"/>
                                        </p:tgtEl>
                                        <p:attrNameLst>
                                          <p:attrName>style.visibility</p:attrName>
                                        </p:attrNameLst>
                                      </p:cBhvr>
                                      <p:to>
                                        <p:strVal val="visible"/>
                                      </p:to>
                                    </p:set>
                                    <p:anim calcmode="lin" valueType="num">
                                      <p:cBhvr>
                                        <p:cTn id="97" dur="500" fill="hold"/>
                                        <p:tgtEl>
                                          <p:spTgt spid="14"/>
                                        </p:tgtEl>
                                        <p:attrNameLst>
                                          <p:attrName>ppt_w</p:attrName>
                                        </p:attrNameLst>
                                      </p:cBhvr>
                                      <p:tavLst>
                                        <p:tav tm="0">
                                          <p:val>
                                            <p:fltVal val="0"/>
                                          </p:val>
                                        </p:tav>
                                        <p:tav tm="100000">
                                          <p:val>
                                            <p:strVal val="#ppt_w"/>
                                          </p:val>
                                        </p:tav>
                                      </p:tavLst>
                                    </p:anim>
                                    <p:anim calcmode="lin" valueType="num">
                                      <p:cBhvr>
                                        <p:cTn id="98" dur="500" fill="hold"/>
                                        <p:tgtEl>
                                          <p:spTgt spid="14"/>
                                        </p:tgtEl>
                                        <p:attrNameLst>
                                          <p:attrName>ppt_h</p:attrName>
                                        </p:attrNameLst>
                                      </p:cBhvr>
                                      <p:tavLst>
                                        <p:tav tm="0">
                                          <p:val>
                                            <p:fltVal val="0"/>
                                          </p:val>
                                        </p:tav>
                                        <p:tav tm="100000">
                                          <p:val>
                                            <p:strVal val="#ppt_h"/>
                                          </p:val>
                                        </p:tav>
                                      </p:tavLst>
                                    </p:anim>
                                    <p:animEffect transition="in" filter="fade">
                                      <p:cBhvr>
                                        <p:cTn id="99" dur="500"/>
                                        <p:tgtEl>
                                          <p:spTgt spid="14"/>
                                        </p:tgtEl>
                                      </p:cBhvr>
                                    </p:animEffect>
                                  </p:childTnLst>
                                </p:cTn>
                              </p:par>
                            </p:childTnLst>
                          </p:cTn>
                        </p:par>
                        <p:par>
                          <p:cTn id="100" fill="hold">
                            <p:stCondLst>
                              <p:cond delay="500"/>
                            </p:stCondLst>
                            <p:childTnLst>
                              <p:par>
                                <p:cTn id="101" presetID="22" presetClass="entr" presetSubtype="2" fill="hold" nodeType="afterEffect">
                                  <p:stCondLst>
                                    <p:cond delay="0"/>
                                  </p:stCondLst>
                                  <p:childTnLst>
                                    <p:set>
                                      <p:cBhvr>
                                        <p:cTn id="102" dur="1" fill="hold">
                                          <p:stCondLst>
                                            <p:cond delay="0"/>
                                          </p:stCondLst>
                                        </p:cTn>
                                        <p:tgtEl>
                                          <p:spTgt spid="54"/>
                                        </p:tgtEl>
                                        <p:attrNameLst>
                                          <p:attrName>style.visibility</p:attrName>
                                        </p:attrNameLst>
                                      </p:cBhvr>
                                      <p:to>
                                        <p:strVal val="visible"/>
                                      </p:to>
                                    </p:set>
                                    <p:animEffect transition="in" filter="wipe(right)">
                                      <p:cBhvr>
                                        <p:cTn id="103" dur="500"/>
                                        <p:tgtEl>
                                          <p:spTgt spid="54"/>
                                        </p:tgtEl>
                                      </p:cBhvr>
                                    </p:animEffect>
                                  </p:childTnLst>
                                </p:cTn>
                              </p:par>
                            </p:childTnLst>
                          </p:cTn>
                        </p:par>
                      </p:childTnLst>
                    </p:cTn>
                  </p:par>
                  <p:par>
                    <p:cTn id="104" fill="hold">
                      <p:stCondLst>
                        <p:cond delay="indefinite"/>
                      </p:stCondLst>
                      <p:childTnLst>
                        <p:par>
                          <p:cTn id="105" fill="hold">
                            <p:stCondLst>
                              <p:cond delay="0"/>
                            </p:stCondLst>
                            <p:childTnLst>
                              <p:par>
                                <p:cTn id="106" presetID="53" presetClass="entr" presetSubtype="16" fill="hold" nodeType="clickEffect">
                                  <p:stCondLst>
                                    <p:cond delay="0"/>
                                  </p:stCondLst>
                                  <p:childTnLst>
                                    <p:set>
                                      <p:cBhvr>
                                        <p:cTn id="107" dur="1" fill="hold">
                                          <p:stCondLst>
                                            <p:cond delay="0"/>
                                          </p:stCondLst>
                                        </p:cTn>
                                        <p:tgtEl>
                                          <p:spTgt spid="17"/>
                                        </p:tgtEl>
                                        <p:attrNameLst>
                                          <p:attrName>style.visibility</p:attrName>
                                        </p:attrNameLst>
                                      </p:cBhvr>
                                      <p:to>
                                        <p:strVal val="visible"/>
                                      </p:to>
                                    </p:set>
                                    <p:anim calcmode="lin" valueType="num">
                                      <p:cBhvr>
                                        <p:cTn id="108" dur="500" fill="hold"/>
                                        <p:tgtEl>
                                          <p:spTgt spid="17"/>
                                        </p:tgtEl>
                                        <p:attrNameLst>
                                          <p:attrName>ppt_w</p:attrName>
                                        </p:attrNameLst>
                                      </p:cBhvr>
                                      <p:tavLst>
                                        <p:tav tm="0">
                                          <p:val>
                                            <p:fltVal val="0"/>
                                          </p:val>
                                        </p:tav>
                                        <p:tav tm="100000">
                                          <p:val>
                                            <p:strVal val="#ppt_w"/>
                                          </p:val>
                                        </p:tav>
                                      </p:tavLst>
                                    </p:anim>
                                    <p:anim calcmode="lin" valueType="num">
                                      <p:cBhvr>
                                        <p:cTn id="109" dur="500" fill="hold"/>
                                        <p:tgtEl>
                                          <p:spTgt spid="17"/>
                                        </p:tgtEl>
                                        <p:attrNameLst>
                                          <p:attrName>ppt_h</p:attrName>
                                        </p:attrNameLst>
                                      </p:cBhvr>
                                      <p:tavLst>
                                        <p:tav tm="0">
                                          <p:val>
                                            <p:fltVal val="0"/>
                                          </p:val>
                                        </p:tav>
                                        <p:tav tm="100000">
                                          <p:val>
                                            <p:strVal val="#ppt_h"/>
                                          </p:val>
                                        </p:tav>
                                      </p:tavLst>
                                    </p:anim>
                                    <p:animEffect transition="in" filter="fade">
                                      <p:cBhvr>
                                        <p:cTn id="110" dur="500"/>
                                        <p:tgtEl>
                                          <p:spTgt spid="17"/>
                                        </p:tgtEl>
                                      </p:cBhvr>
                                    </p:animEffect>
                                  </p:childTnLst>
                                </p:cTn>
                              </p:par>
                            </p:childTnLst>
                          </p:cTn>
                        </p:par>
                        <p:par>
                          <p:cTn id="111" fill="hold">
                            <p:stCondLst>
                              <p:cond delay="500"/>
                            </p:stCondLst>
                            <p:childTnLst>
                              <p:par>
                                <p:cTn id="112" presetID="22" presetClass="entr" presetSubtype="8" fill="hold" nodeType="afterEffect">
                                  <p:stCondLst>
                                    <p:cond delay="0"/>
                                  </p:stCondLst>
                                  <p:childTnLst>
                                    <p:set>
                                      <p:cBhvr>
                                        <p:cTn id="113" dur="1" fill="hold">
                                          <p:stCondLst>
                                            <p:cond delay="0"/>
                                          </p:stCondLst>
                                        </p:cTn>
                                        <p:tgtEl>
                                          <p:spTgt spid="58"/>
                                        </p:tgtEl>
                                        <p:attrNameLst>
                                          <p:attrName>style.visibility</p:attrName>
                                        </p:attrNameLst>
                                      </p:cBhvr>
                                      <p:to>
                                        <p:strVal val="visible"/>
                                      </p:to>
                                    </p:set>
                                    <p:animEffect transition="in" filter="wipe(left)">
                                      <p:cBhvr>
                                        <p:cTn id="114" dur="500"/>
                                        <p:tgtEl>
                                          <p:spTgt spid="58"/>
                                        </p:tgtEl>
                                      </p:cBhvr>
                                    </p:animEffect>
                                  </p:childTnLst>
                                </p:cTn>
                              </p:par>
                            </p:childTnLst>
                          </p:cTn>
                        </p:par>
                        <p:par>
                          <p:cTn id="115" fill="hold">
                            <p:stCondLst>
                              <p:cond delay="1000"/>
                            </p:stCondLst>
                            <p:childTnLst>
                              <p:par>
                                <p:cTn id="116" presetID="42" presetClass="entr" presetSubtype="0" fill="hold" nodeType="afterEffect">
                                  <p:stCondLst>
                                    <p:cond delay="500"/>
                                  </p:stCondLst>
                                  <p:childTnLst>
                                    <p:set>
                                      <p:cBhvr>
                                        <p:cTn id="117" dur="1" fill="hold">
                                          <p:stCondLst>
                                            <p:cond delay="0"/>
                                          </p:stCondLst>
                                        </p:cTn>
                                        <p:tgtEl>
                                          <p:spTgt spid="3"/>
                                        </p:tgtEl>
                                        <p:attrNameLst>
                                          <p:attrName>style.visibility</p:attrName>
                                        </p:attrNameLst>
                                      </p:cBhvr>
                                      <p:to>
                                        <p:strVal val="visible"/>
                                      </p:to>
                                    </p:set>
                                    <p:animEffect transition="in" filter="fade">
                                      <p:cBhvr>
                                        <p:cTn id="118" dur="1000"/>
                                        <p:tgtEl>
                                          <p:spTgt spid="3"/>
                                        </p:tgtEl>
                                      </p:cBhvr>
                                    </p:animEffect>
                                    <p:anim calcmode="lin" valueType="num">
                                      <p:cBhvr>
                                        <p:cTn id="119" dur="1000" fill="hold"/>
                                        <p:tgtEl>
                                          <p:spTgt spid="3"/>
                                        </p:tgtEl>
                                        <p:attrNameLst>
                                          <p:attrName>ppt_x</p:attrName>
                                        </p:attrNameLst>
                                      </p:cBhvr>
                                      <p:tavLst>
                                        <p:tav tm="0">
                                          <p:val>
                                            <p:strVal val="#ppt_x"/>
                                          </p:val>
                                        </p:tav>
                                        <p:tav tm="100000">
                                          <p:val>
                                            <p:strVal val="#ppt_x"/>
                                          </p:val>
                                        </p:tav>
                                      </p:tavLst>
                                    </p:anim>
                                    <p:anim calcmode="lin" valueType="num">
                                      <p:cBhvr>
                                        <p:cTn id="120" dur="1000" fill="hold"/>
                                        <p:tgtEl>
                                          <p:spTgt spid="3"/>
                                        </p:tgtEl>
                                        <p:attrNameLst>
                                          <p:attrName>ppt_y</p:attrName>
                                        </p:attrNameLst>
                                      </p:cBhvr>
                                      <p:tavLst>
                                        <p:tav tm="0">
                                          <p:val>
                                            <p:strVal val="#ppt_y+.1"/>
                                          </p:val>
                                        </p:tav>
                                        <p:tav tm="100000">
                                          <p:val>
                                            <p:strVal val="#ppt_y"/>
                                          </p:val>
                                        </p:tav>
                                      </p:tavLst>
                                    </p:anim>
                                  </p:childTnLst>
                                </p:cTn>
                              </p:par>
                            </p:childTnLst>
                          </p:cTn>
                        </p:par>
                        <p:par>
                          <p:cTn id="121" fill="hold">
                            <p:stCondLst>
                              <p:cond delay="2500"/>
                            </p:stCondLst>
                            <p:childTnLst>
                              <p:par>
                                <p:cTn id="122" presetID="53" presetClass="entr" presetSubtype="16" fill="hold" nodeType="afterEffect">
                                  <p:stCondLst>
                                    <p:cond delay="500"/>
                                  </p:stCondLst>
                                  <p:childTnLst>
                                    <p:set>
                                      <p:cBhvr>
                                        <p:cTn id="123" dur="1" fill="hold">
                                          <p:stCondLst>
                                            <p:cond delay="0"/>
                                          </p:stCondLst>
                                        </p:cTn>
                                        <p:tgtEl>
                                          <p:spTgt spid="12"/>
                                        </p:tgtEl>
                                        <p:attrNameLst>
                                          <p:attrName>style.visibility</p:attrName>
                                        </p:attrNameLst>
                                      </p:cBhvr>
                                      <p:to>
                                        <p:strVal val="visible"/>
                                      </p:to>
                                    </p:set>
                                    <p:anim calcmode="lin" valueType="num">
                                      <p:cBhvr>
                                        <p:cTn id="124" dur="1000" fill="hold"/>
                                        <p:tgtEl>
                                          <p:spTgt spid="12"/>
                                        </p:tgtEl>
                                        <p:attrNameLst>
                                          <p:attrName>ppt_w</p:attrName>
                                        </p:attrNameLst>
                                      </p:cBhvr>
                                      <p:tavLst>
                                        <p:tav tm="0">
                                          <p:val>
                                            <p:fltVal val="0"/>
                                          </p:val>
                                        </p:tav>
                                        <p:tav tm="100000">
                                          <p:val>
                                            <p:strVal val="#ppt_w"/>
                                          </p:val>
                                        </p:tav>
                                      </p:tavLst>
                                    </p:anim>
                                    <p:anim calcmode="lin" valueType="num">
                                      <p:cBhvr>
                                        <p:cTn id="125" dur="1000" fill="hold"/>
                                        <p:tgtEl>
                                          <p:spTgt spid="12"/>
                                        </p:tgtEl>
                                        <p:attrNameLst>
                                          <p:attrName>ppt_h</p:attrName>
                                        </p:attrNameLst>
                                      </p:cBhvr>
                                      <p:tavLst>
                                        <p:tav tm="0">
                                          <p:val>
                                            <p:fltVal val="0"/>
                                          </p:val>
                                        </p:tav>
                                        <p:tav tm="100000">
                                          <p:val>
                                            <p:strVal val="#ppt_h"/>
                                          </p:val>
                                        </p:tav>
                                      </p:tavLst>
                                    </p:anim>
                                    <p:animEffect transition="in" filter="fade">
                                      <p:cBhvr>
                                        <p:cTn id="126" dur="1000"/>
                                        <p:tgtEl>
                                          <p:spTgt spid="12"/>
                                        </p:tgtEl>
                                      </p:cBhvr>
                                    </p:animEffect>
                                  </p:childTnLst>
                                </p:cTn>
                              </p:par>
                            </p:childTnLst>
                          </p:cTn>
                        </p:par>
                        <p:par>
                          <p:cTn id="127" fill="hold">
                            <p:stCondLst>
                              <p:cond delay="4000"/>
                            </p:stCondLst>
                            <p:childTnLst>
                              <p:par>
                                <p:cTn id="128" presetID="10" presetClass="entr" presetSubtype="0" fill="hold" nodeType="afterEffect">
                                  <p:stCondLst>
                                    <p:cond delay="500"/>
                                  </p:stCondLst>
                                  <p:childTnLst>
                                    <p:set>
                                      <p:cBhvr>
                                        <p:cTn id="129" dur="1" fill="hold">
                                          <p:stCondLst>
                                            <p:cond delay="0"/>
                                          </p:stCondLst>
                                        </p:cTn>
                                        <p:tgtEl>
                                          <p:spTgt spid="50"/>
                                        </p:tgtEl>
                                        <p:attrNameLst>
                                          <p:attrName>style.visibility</p:attrName>
                                        </p:attrNameLst>
                                      </p:cBhvr>
                                      <p:to>
                                        <p:strVal val="visible"/>
                                      </p:to>
                                    </p:set>
                                    <p:animEffect transition="in" filter="fade">
                                      <p:cBhvr>
                                        <p:cTn id="130" dur="10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 name="ZoneTexte 57">
            <a:extLst>
              <a:ext uri="{FF2B5EF4-FFF2-40B4-BE49-F238E27FC236}">
                <a16:creationId xmlns:a16="http://schemas.microsoft.com/office/drawing/2014/main" id="{12E4ED3E-42C9-430A-94BD-033FE9F17476}"/>
              </a:ext>
            </a:extLst>
          </p:cNvPr>
          <p:cNvSpPr txBox="1"/>
          <p:nvPr/>
        </p:nvSpPr>
        <p:spPr>
          <a:xfrm>
            <a:off x="1004691" y="2606675"/>
            <a:ext cx="10049194" cy="2247731"/>
          </a:xfrm>
          <a:prstGeom prst="rect">
            <a:avLst/>
          </a:prstGeom>
          <a:noFill/>
        </p:spPr>
        <p:txBody>
          <a:bodyPr wrap="square" rtlCol="0">
            <a:spAutoFit/>
          </a:bodyPr>
          <a:lstStyle/>
          <a:p>
            <a:pPr marL="285750" lvl="0" indent="-285750">
              <a:lnSpc>
                <a:spcPct val="150000"/>
              </a:lnSpc>
              <a:buFont typeface="Arial" panose="020B0604020202020204" pitchFamily="34" charset="0"/>
              <a:buChar char="•"/>
            </a:pPr>
            <a:r>
              <a:rPr lang="fr-FR" sz="2400" dirty="0">
                <a:solidFill>
                  <a:prstClr val="white"/>
                </a:solidFill>
                <a:latin typeface="Rubik" panose="00000500000000000000" pitchFamily="2" charset="-79"/>
                <a:cs typeface="Rubik" panose="00000500000000000000" pitchFamily="2" charset="-79"/>
              </a:rPr>
              <a:t>12 produits </a:t>
            </a:r>
            <a:r>
              <a:rPr lang="fr-FR" sz="2400" b="1" dirty="0">
                <a:solidFill>
                  <a:srgbClr val="FF0000"/>
                </a:solidFill>
                <a:latin typeface="Rubik" panose="00000500000000000000" pitchFamily="2" charset="-79"/>
                <a:cs typeface="Rubik" panose="00000500000000000000" pitchFamily="2" charset="-79"/>
              </a:rPr>
              <a:t>sans méthanol</a:t>
            </a:r>
          </a:p>
          <a:p>
            <a:pPr marL="285750" lvl="0" indent="-285750">
              <a:lnSpc>
                <a:spcPct val="150000"/>
              </a:lnSpc>
              <a:buFont typeface="Arial" panose="020B0604020202020204" pitchFamily="34" charset="0"/>
              <a:buChar char="•"/>
            </a:pPr>
            <a:r>
              <a:rPr lang="fr-FR" sz="2400" b="1" dirty="0">
                <a:solidFill>
                  <a:srgbClr val="FF0000"/>
                </a:solidFill>
                <a:latin typeface="Rubik" panose="00000500000000000000" pitchFamily="2" charset="-79"/>
                <a:cs typeface="Rubik" panose="00000500000000000000" pitchFamily="2" charset="-79"/>
              </a:rPr>
              <a:t>Additifs premiums : </a:t>
            </a:r>
            <a:r>
              <a:rPr lang="fr-FR" sz="2400" dirty="0" err="1">
                <a:solidFill>
                  <a:prstClr val="white"/>
                </a:solidFill>
                <a:latin typeface="Rubik" panose="00000500000000000000" pitchFamily="2" charset="-79"/>
                <a:cs typeface="Rubik" panose="00000500000000000000" pitchFamily="2" charset="-79"/>
              </a:rPr>
              <a:t>démoustiqueur</a:t>
            </a:r>
            <a:r>
              <a:rPr lang="fr-FR" sz="2400" dirty="0">
                <a:solidFill>
                  <a:prstClr val="white"/>
                </a:solidFill>
                <a:latin typeface="Rubik" panose="00000500000000000000" pitchFamily="2" charset="-79"/>
                <a:cs typeface="Rubik" panose="00000500000000000000" pitchFamily="2" charset="-79"/>
              </a:rPr>
              <a:t>, anti-pluie, dégivrant…</a:t>
            </a:r>
          </a:p>
          <a:p>
            <a:pPr marL="285750" lvl="0" indent="-285750">
              <a:lnSpc>
                <a:spcPct val="150000"/>
              </a:lnSpc>
              <a:buFont typeface="Arial" panose="020B0604020202020204" pitchFamily="34" charset="0"/>
              <a:buChar char="•"/>
            </a:pPr>
            <a:r>
              <a:rPr lang="fr-FR" sz="2400" b="1" dirty="0">
                <a:solidFill>
                  <a:srgbClr val="FF0000"/>
                </a:solidFill>
                <a:latin typeface="Rubik" panose="00000500000000000000" pitchFamily="2" charset="-79"/>
                <a:cs typeface="Rubik" panose="00000500000000000000" pitchFamily="2" charset="-79"/>
              </a:rPr>
              <a:t>Indices de protection : </a:t>
            </a:r>
            <a:r>
              <a:rPr lang="fr-FR" sz="2400" dirty="0">
                <a:solidFill>
                  <a:prstClr val="white"/>
                </a:solidFill>
                <a:latin typeface="Rubik" panose="00000500000000000000" pitchFamily="2" charset="-79"/>
                <a:cs typeface="Rubik" panose="00000500000000000000" pitchFamily="2" charset="-79"/>
              </a:rPr>
              <a:t>0°C, -15°C, -20°C, -30°C</a:t>
            </a:r>
          </a:p>
          <a:p>
            <a:pPr marL="285750" lvl="0" indent="-285750">
              <a:lnSpc>
                <a:spcPct val="150000"/>
              </a:lnSpc>
              <a:buFont typeface="Arial" panose="020B0604020202020204" pitchFamily="34" charset="0"/>
              <a:buChar char="•"/>
            </a:pPr>
            <a:r>
              <a:rPr lang="fr-FR" sz="2400" b="1" dirty="0">
                <a:solidFill>
                  <a:srgbClr val="FF0000"/>
                </a:solidFill>
                <a:latin typeface="Rubik" panose="00000500000000000000" pitchFamily="2" charset="-79"/>
                <a:cs typeface="Rubik" panose="00000500000000000000" pitchFamily="2" charset="-79"/>
              </a:rPr>
              <a:t>Des parfums exclusifs uniques ! </a:t>
            </a:r>
          </a:p>
        </p:txBody>
      </p:sp>
      <p:sp>
        <p:nvSpPr>
          <p:cNvPr id="2" name="Rectangle 1">
            <a:extLst>
              <a:ext uri="{FF2B5EF4-FFF2-40B4-BE49-F238E27FC236}">
                <a16:creationId xmlns:a16="http://schemas.microsoft.com/office/drawing/2014/main" id="{A408264E-DF92-4CA2-97CD-65A115DA771A}"/>
              </a:ext>
            </a:extLst>
          </p:cNvPr>
          <p:cNvSpPr/>
          <p:nvPr/>
        </p:nvSpPr>
        <p:spPr>
          <a:xfrm>
            <a:off x="974153" y="1658257"/>
            <a:ext cx="12431491" cy="1015663"/>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LAVE-GLACES  BIODÉGRADABLES</a:t>
            </a:r>
          </a:p>
          <a:p>
            <a:r>
              <a:rPr lang="fr-FR" sz="2400" spc="-5" dirty="0">
                <a:solidFill>
                  <a:srgbClr val="E41B13"/>
                </a:solidFill>
                <a:latin typeface="Rubik" panose="00000500000000000000" pitchFamily="2" charset="-79"/>
                <a:cs typeface="Rubik" panose="00000500000000000000" pitchFamily="2" charset="-79"/>
              </a:rPr>
              <a:t>| PARFUMÉS</a:t>
            </a:r>
            <a:endParaRPr lang="fr-FR" sz="2400" dirty="0">
              <a:solidFill>
                <a:srgbClr val="E41B13"/>
              </a:solidFill>
              <a:latin typeface="Rubik" panose="00000500000000000000" pitchFamily="2" charset="-79"/>
              <a:cs typeface="Rubik" panose="00000500000000000000" pitchFamily="2" charset="-79"/>
            </a:endParaRPr>
          </a:p>
        </p:txBody>
      </p:sp>
      <p:pic>
        <p:nvPicPr>
          <p:cNvPr id="6" name="Image 5">
            <a:extLst>
              <a:ext uri="{FF2B5EF4-FFF2-40B4-BE49-F238E27FC236}">
                <a16:creationId xmlns:a16="http://schemas.microsoft.com/office/drawing/2014/main" id="{CE96F1D3-1B84-44A1-857F-EC7376EFBD4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3512017" y="6340475"/>
            <a:ext cx="13231993" cy="5546401"/>
          </a:xfrm>
          <a:prstGeom prst="rect">
            <a:avLst/>
          </a:prstGeom>
        </p:spPr>
      </p:pic>
      <p:cxnSp>
        <p:nvCxnSpPr>
          <p:cNvPr id="71" name="Connecteur : en angle 70">
            <a:extLst>
              <a:ext uri="{FF2B5EF4-FFF2-40B4-BE49-F238E27FC236}">
                <a16:creationId xmlns:a16="http://schemas.microsoft.com/office/drawing/2014/main" id="{61C364C6-44E6-41B0-B637-98BAD00B6DDE}"/>
              </a:ext>
            </a:extLst>
          </p:cNvPr>
          <p:cNvCxnSpPr>
            <a:cxnSpLocks/>
          </p:cNvCxnSpPr>
          <p:nvPr/>
        </p:nvCxnSpPr>
        <p:spPr>
          <a:xfrm rot="5400000">
            <a:off x="10303517" y="6712079"/>
            <a:ext cx="802816" cy="338568"/>
          </a:xfrm>
          <a:prstGeom prst="bentConnector3">
            <a:avLst/>
          </a:prstGeom>
          <a:ln w="34925" cap="rnd">
            <a:solidFill>
              <a:srgbClr val="F7CE3C"/>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80" name="Connecteur : en angle 79">
            <a:extLst>
              <a:ext uri="{FF2B5EF4-FFF2-40B4-BE49-F238E27FC236}">
                <a16:creationId xmlns:a16="http://schemas.microsoft.com/office/drawing/2014/main" id="{67E59BB7-BD7C-49F5-8816-6FD417E6E203}"/>
              </a:ext>
            </a:extLst>
          </p:cNvPr>
          <p:cNvCxnSpPr>
            <a:cxnSpLocks/>
            <a:stCxn id="32" idx="2"/>
          </p:cNvCxnSpPr>
          <p:nvPr/>
        </p:nvCxnSpPr>
        <p:spPr>
          <a:xfrm rot="16200000" flipH="1">
            <a:off x="11714036" y="6581593"/>
            <a:ext cx="1737008" cy="259814"/>
          </a:xfrm>
          <a:prstGeom prst="bentConnector3">
            <a:avLst>
              <a:gd name="adj1" fmla="val 50000"/>
            </a:avLst>
          </a:prstGeom>
          <a:ln w="34925" cap="rnd">
            <a:solidFill>
              <a:srgbClr val="FF4C00"/>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82" name="Connecteur : en angle 81">
            <a:extLst>
              <a:ext uri="{FF2B5EF4-FFF2-40B4-BE49-F238E27FC236}">
                <a16:creationId xmlns:a16="http://schemas.microsoft.com/office/drawing/2014/main" id="{A991B0B3-74A4-4334-B1DB-0A0FEE247D05}"/>
              </a:ext>
            </a:extLst>
          </p:cNvPr>
          <p:cNvCxnSpPr>
            <a:cxnSpLocks/>
          </p:cNvCxnSpPr>
          <p:nvPr/>
        </p:nvCxnSpPr>
        <p:spPr>
          <a:xfrm>
            <a:off x="3960138" y="6229556"/>
            <a:ext cx="1569282" cy="1448672"/>
          </a:xfrm>
          <a:prstGeom prst="bentConnector3">
            <a:avLst>
              <a:gd name="adj1" fmla="val 100138"/>
            </a:avLst>
          </a:prstGeom>
          <a:ln w="34925" cap="rnd">
            <a:solidFill>
              <a:srgbClr val="3FAE2A"/>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88" name="Connecteur : en angle 87">
            <a:extLst>
              <a:ext uri="{FF2B5EF4-FFF2-40B4-BE49-F238E27FC236}">
                <a16:creationId xmlns:a16="http://schemas.microsoft.com/office/drawing/2014/main" id="{2C1FECA2-96EF-4337-A43D-D832C873BA82}"/>
              </a:ext>
            </a:extLst>
          </p:cNvPr>
          <p:cNvCxnSpPr>
            <a:cxnSpLocks/>
            <a:stCxn id="38" idx="2"/>
          </p:cNvCxnSpPr>
          <p:nvPr/>
        </p:nvCxnSpPr>
        <p:spPr>
          <a:xfrm rot="16200000" flipH="1">
            <a:off x="5397876" y="6409331"/>
            <a:ext cx="1603818" cy="707670"/>
          </a:xfrm>
          <a:prstGeom prst="bentConnector3">
            <a:avLst>
              <a:gd name="adj1" fmla="val 50000"/>
            </a:avLst>
          </a:prstGeom>
          <a:ln w="34925" cap="rnd">
            <a:solidFill>
              <a:srgbClr val="F7CE3C"/>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90" name="Connecteur : en angle 89">
            <a:extLst>
              <a:ext uri="{FF2B5EF4-FFF2-40B4-BE49-F238E27FC236}">
                <a16:creationId xmlns:a16="http://schemas.microsoft.com/office/drawing/2014/main" id="{A48B078D-E791-43DF-A007-12869912F875}"/>
              </a:ext>
            </a:extLst>
          </p:cNvPr>
          <p:cNvCxnSpPr>
            <a:cxnSpLocks/>
          </p:cNvCxnSpPr>
          <p:nvPr/>
        </p:nvCxnSpPr>
        <p:spPr>
          <a:xfrm rot="10800000" flipV="1">
            <a:off x="13924397" y="6520463"/>
            <a:ext cx="1236361" cy="1299152"/>
          </a:xfrm>
          <a:prstGeom prst="bentConnector2">
            <a:avLst/>
          </a:prstGeom>
          <a:ln w="34925" cap="rnd">
            <a:solidFill>
              <a:srgbClr val="EE7700"/>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93" name="Connecteur : en angle 92">
            <a:extLst>
              <a:ext uri="{FF2B5EF4-FFF2-40B4-BE49-F238E27FC236}">
                <a16:creationId xmlns:a16="http://schemas.microsoft.com/office/drawing/2014/main" id="{3D74E298-165D-453B-AA3A-1036D69F605B}"/>
              </a:ext>
            </a:extLst>
          </p:cNvPr>
          <p:cNvCxnSpPr>
            <a:cxnSpLocks/>
            <a:stCxn id="52" idx="1"/>
          </p:cNvCxnSpPr>
          <p:nvPr/>
        </p:nvCxnSpPr>
        <p:spPr>
          <a:xfrm rot="10800000" flipV="1">
            <a:off x="14794038" y="7533132"/>
            <a:ext cx="1489967" cy="290193"/>
          </a:xfrm>
          <a:prstGeom prst="bentConnector3">
            <a:avLst>
              <a:gd name="adj1" fmla="val 100027"/>
            </a:avLst>
          </a:prstGeom>
          <a:ln w="34925" cap="rnd">
            <a:solidFill>
              <a:srgbClr val="E42313"/>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98" name="Connecteur : en angle 97">
            <a:extLst>
              <a:ext uri="{FF2B5EF4-FFF2-40B4-BE49-F238E27FC236}">
                <a16:creationId xmlns:a16="http://schemas.microsoft.com/office/drawing/2014/main" id="{7DFF618D-FDEC-4F87-B5E3-B38F35B64FF3}"/>
              </a:ext>
            </a:extLst>
          </p:cNvPr>
          <p:cNvCxnSpPr>
            <a:cxnSpLocks/>
          </p:cNvCxnSpPr>
          <p:nvPr/>
        </p:nvCxnSpPr>
        <p:spPr>
          <a:xfrm rot="5400000">
            <a:off x="12903490" y="5539838"/>
            <a:ext cx="2227252" cy="2081363"/>
          </a:xfrm>
          <a:prstGeom prst="bentConnector3">
            <a:avLst>
              <a:gd name="adj1" fmla="val 28040"/>
            </a:avLst>
          </a:prstGeom>
          <a:ln w="34925" cap="rnd">
            <a:solidFill>
              <a:srgbClr val="CC003D"/>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107" name="Connecteur : en angle 106">
            <a:extLst>
              <a:ext uri="{FF2B5EF4-FFF2-40B4-BE49-F238E27FC236}">
                <a16:creationId xmlns:a16="http://schemas.microsoft.com/office/drawing/2014/main" id="{197BFCB7-047E-4387-81FD-38965B4395FF}"/>
              </a:ext>
            </a:extLst>
          </p:cNvPr>
          <p:cNvCxnSpPr>
            <a:cxnSpLocks/>
            <a:stCxn id="55" idx="3"/>
          </p:cNvCxnSpPr>
          <p:nvPr/>
        </p:nvCxnSpPr>
        <p:spPr>
          <a:xfrm>
            <a:off x="3395543" y="7619099"/>
            <a:ext cx="1132010" cy="200516"/>
          </a:xfrm>
          <a:prstGeom prst="bentConnector3">
            <a:avLst>
              <a:gd name="adj1" fmla="val 100720"/>
            </a:avLst>
          </a:prstGeom>
          <a:ln w="34925" cap="rnd">
            <a:solidFill>
              <a:srgbClr val="EE7700"/>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pic>
        <p:nvPicPr>
          <p:cNvPr id="46" name="Graphique 45">
            <a:extLst>
              <a:ext uri="{FF2B5EF4-FFF2-40B4-BE49-F238E27FC236}">
                <a16:creationId xmlns:a16="http://schemas.microsoft.com/office/drawing/2014/main" id="{A155A261-1C94-4917-808D-ADF5BEE4B9B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86556" y="1463675"/>
            <a:ext cx="1264517" cy="1097047"/>
          </a:xfrm>
          <a:prstGeom prst="rect">
            <a:avLst/>
          </a:prstGeom>
        </p:spPr>
      </p:pic>
      <p:grpSp>
        <p:nvGrpSpPr>
          <p:cNvPr id="4" name="Groupe 3">
            <a:extLst>
              <a:ext uri="{FF2B5EF4-FFF2-40B4-BE49-F238E27FC236}">
                <a16:creationId xmlns:a16="http://schemas.microsoft.com/office/drawing/2014/main" id="{F1BCB3A7-1FFA-4514-B6FC-626DB9412FFA}"/>
              </a:ext>
            </a:extLst>
          </p:cNvPr>
          <p:cNvGrpSpPr/>
          <p:nvPr/>
        </p:nvGrpSpPr>
        <p:grpSpPr>
          <a:xfrm>
            <a:off x="11238636" y="5056944"/>
            <a:ext cx="2434321" cy="786052"/>
            <a:chOff x="6242844" y="3878142"/>
            <a:chExt cx="2434321" cy="786052"/>
          </a:xfrm>
        </p:grpSpPr>
        <p:pic>
          <p:nvPicPr>
            <p:cNvPr id="31" name="Graphique 30">
              <a:extLst>
                <a:ext uri="{FF2B5EF4-FFF2-40B4-BE49-F238E27FC236}">
                  <a16:creationId xmlns:a16="http://schemas.microsoft.com/office/drawing/2014/main" id="{0B1BBBAC-A594-4AC1-B904-32D0B384AD7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300461" y="4229565"/>
              <a:ext cx="2286000" cy="434629"/>
            </a:xfrm>
            <a:prstGeom prst="rect">
              <a:avLst/>
            </a:prstGeom>
          </p:spPr>
        </p:pic>
        <p:sp>
          <p:nvSpPr>
            <p:cNvPr id="32" name="Rectangle 31">
              <a:extLst>
                <a:ext uri="{FF2B5EF4-FFF2-40B4-BE49-F238E27FC236}">
                  <a16:creationId xmlns:a16="http://schemas.microsoft.com/office/drawing/2014/main" id="{88126C4E-25B5-40FB-B7B7-8E860D37739D}"/>
                </a:ext>
              </a:extLst>
            </p:cNvPr>
            <p:cNvSpPr/>
            <p:nvPr/>
          </p:nvSpPr>
          <p:spPr>
            <a:xfrm>
              <a:off x="6422903" y="4264084"/>
              <a:ext cx="2067875" cy="400110"/>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PAIN D’ÉPICES</a:t>
              </a:r>
              <a:endParaRPr lang="fr-FR" sz="2000" dirty="0">
                <a:solidFill>
                  <a:schemeClr val="bg1"/>
                </a:solidFill>
                <a:latin typeface="Rubik" panose="00000500000000000000" pitchFamily="2" charset="-79"/>
                <a:cs typeface="Rubik" panose="00000500000000000000" pitchFamily="2" charset="-79"/>
              </a:endParaRPr>
            </a:p>
          </p:txBody>
        </p:sp>
        <p:sp>
          <p:nvSpPr>
            <p:cNvPr id="33" name="Rectangle 32">
              <a:extLst>
                <a:ext uri="{FF2B5EF4-FFF2-40B4-BE49-F238E27FC236}">
                  <a16:creationId xmlns:a16="http://schemas.microsoft.com/office/drawing/2014/main" id="{F35B61E8-08A5-43CD-9286-CEE312036137}"/>
                </a:ext>
              </a:extLst>
            </p:cNvPr>
            <p:cNvSpPr/>
            <p:nvPr/>
          </p:nvSpPr>
          <p:spPr>
            <a:xfrm>
              <a:off x="6242844" y="3878142"/>
              <a:ext cx="2434321"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-15° TOUTES SAISONS</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grpSp>
        <p:nvGrpSpPr>
          <p:cNvPr id="9" name="Groupe 8">
            <a:extLst>
              <a:ext uri="{FF2B5EF4-FFF2-40B4-BE49-F238E27FC236}">
                <a16:creationId xmlns:a16="http://schemas.microsoft.com/office/drawing/2014/main" id="{BC24CC78-3983-429D-B6B7-A3CA728DDC68}"/>
              </a:ext>
            </a:extLst>
          </p:cNvPr>
          <p:cNvGrpSpPr/>
          <p:nvPr/>
        </p:nvGrpSpPr>
        <p:grpSpPr>
          <a:xfrm>
            <a:off x="1827775" y="5518365"/>
            <a:ext cx="2286000" cy="1119145"/>
            <a:chOff x="8586461" y="2987675"/>
            <a:chExt cx="2286000" cy="1119145"/>
          </a:xfrm>
        </p:grpSpPr>
        <p:pic>
          <p:nvPicPr>
            <p:cNvPr id="35" name="Graphique 34">
              <a:extLst>
                <a:ext uri="{FF2B5EF4-FFF2-40B4-BE49-F238E27FC236}">
                  <a16:creationId xmlns:a16="http://schemas.microsoft.com/office/drawing/2014/main" id="{1028320B-066E-43F7-9D13-C489CAEDF2A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586461" y="3353228"/>
              <a:ext cx="2286000" cy="753592"/>
            </a:xfrm>
            <a:prstGeom prst="rect">
              <a:avLst/>
            </a:prstGeom>
          </p:spPr>
        </p:pic>
        <p:sp>
          <p:nvSpPr>
            <p:cNvPr id="36" name="Rectangle 35">
              <a:extLst>
                <a:ext uri="{FF2B5EF4-FFF2-40B4-BE49-F238E27FC236}">
                  <a16:creationId xmlns:a16="http://schemas.microsoft.com/office/drawing/2014/main" id="{958E0D01-F5FF-48CE-91EB-1B32C5AB42C3}"/>
                </a:ext>
              </a:extLst>
            </p:cNvPr>
            <p:cNvSpPr/>
            <p:nvPr/>
          </p:nvSpPr>
          <p:spPr>
            <a:xfrm>
              <a:off x="8885345" y="3387747"/>
              <a:ext cx="1614223" cy="707886"/>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CHOCOLAT</a:t>
              </a:r>
              <a:br>
                <a:rPr lang="fr-FR" sz="2000" b="1" spc="-5" dirty="0">
                  <a:solidFill>
                    <a:schemeClr val="bg1"/>
                  </a:solidFill>
                  <a:latin typeface="Rubik" panose="00000500000000000000" pitchFamily="2" charset="-79"/>
                  <a:cs typeface="Rubik" panose="00000500000000000000" pitchFamily="2" charset="-79"/>
                </a:rPr>
              </a:br>
              <a:r>
                <a:rPr lang="fr-FR" sz="2000" b="1" spc="-5" dirty="0">
                  <a:solidFill>
                    <a:schemeClr val="bg1"/>
                  </a:solidFill>
                  <a:latin typeface="Rubik" panose="00000500000000000000" pitchFamily="2" charset="-79"/>
                  <a:cs typeface="Rubik" panose="00000500000000000000" pitchFamily="2" charset="-79"/>
                </a:rPr>
                <a:t>NOISETTE</a:t>
              </a:r>
              <a:endParaRPr lang="fr-FR" sz="2000" dirty="0">
                <a:solidFill>
                  <a:schemeClr val="bg1"/>
                </a:solidFill>
                <a:latin typeface="Rubik" panose="00000500000000000000" pitchFamily="2" charset="-79"/>
                <a:cs typeface="Rubik" panose="00000500000000000000" pitchFamily="2" charset="-79"/>
              </a:endParaRPr>
            </a:p>
          </p:txBody>
        </p:sp>
        <p:sp>
          <p:nvSpPr>
            <p:cNvPr id="37" name="Rectangle 36">
              <a:extLst>
                <a:ext uri="{FF2B5EF4-FFF2-40B4-BE49-F238E27FC236}">
                  <a16:creationId xmlns:a16="http://schemas.microsoft.com/office/drawing/2014/main" id="{20A4E475-EE1D-42A3-A640-0C020AD9EF19}"/>
                </a:ext>
              </a:extLst>
            </p:cNvPr>
            <p:cNvSpPr/>
            <p:nvPr/>
          </p:nvSpPr>
          <p:spPr>
            <a:xfrm>
              <a:off x="8703236" y="2987675"/>
              <a:ext cx="1895712"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-20° DÉGIVRANT</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grpSp>
        <p:nvGrpSpPr>
          <p:cNvPr id="10" name="Groupe 9">
            <a:extLst>
              <a:ext uri="{FF2B5EF4-FFF2-40B4-BE49-F238E27FC236}">
                <a16:creationId xmlns:a16="http://schemas.microsoft.com/office/drawing/2014/main" id="{4818D75D-4D7C-4465-8898-30916B524565}"/>
              </a:ext>
            </a:extLst>
          </p:cNvPr>
          <p:cNvGrpSpPr/>
          <p:nvPr/>
        </p:nvGrpSpPr>
        <p:grpSpPr>
          <a:xfrm>
            <a:off x="4702950" y="4861490"/>
            <a:ext cx="2286000" cy="1107958"/>
            <a:chOff x="9960871" y="4341461"/>
            <a:chExt cx="2286000" cy="1107958"/>
          </a:xfrm>
        </p:grpSpPr>
        <p:pic>
          <p:nvPicPr>
            <p:cNvPr id="38" name="Graphique 37">
              <a:extLst>
                <a:ext uri="{FF2B5EF4-FFF2-40B4-BE49-F238E27FC236}">
                  <a16:creationId xmlns:a16="http://schemas.microsoft.com/office/drawing/2014/main" id="{E6DA83BC-92BF-4389-A5C6-BCA6519F1BC3}"/>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960871" y="4687636"/>
              <a:ext cx="2286000" cy="753592"/>
            </a:xfrm>
            <a:prstGeom prst="rect">
              <a:avLst/>
            </a:prstGeom>
          </p:spPr>
        </p:pic>
        <p:sp>
          <p:nvSpPr>
            <p:cNvPr id="39" name="Rectangle 38">
              <a:extLst>
                <a:ext uri="{FF2B5EF4-FFF2-40B4-BE49-F238E27FC236}">
                  <a16:creationId xmlns:a16="http://schemas.microsoft.com/office/drawing/2014/main" id="{E78AAD44-6D7D-4C5B-ABC2-0CA7226C70F7}"/>
                </a:ext>
              </a:extLst>
            </p:cNvPr>
            <p:cNvSpPr/>
            <p:nvPr/>
          </p:nvSpPr>
          <p:spPr>
            <a:xfrm>
              <a:off x="10256862" y="4741533"/>
              <a:ext cx="1619995" cy="707886"/>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COCKTAIL</a:t>
              </a:r>
              <a:br>
                <a:rPr lang="fr-FR" sz="2000" b="1" spc="-5" dirty="0">
                  <a:solidFill>
                    <a:schemeClr val="bg1"/>
                  </a:solidFill>
                  <a:latin typeface="Rubik" panose="00000500000000000000" pitchFamily="2" charset="-79"/>
                  <a:cs typeface="Rubik" panose="00000500000000000000" pitchFamily="2" charset="-79"/>
                </a:rPr>
              </a:br>
              <a:r>
                <a:rPr lang="fr-FR" sz="2000" b="1" spc="-5" dirty="0">
                  <a:solidFill>
                    <a:schemeClr val="bg1"/>
                  </a:solidFill>
                  <a:latin typeface="Rubik" panose="00000500000000000000" pitchFamily="2" charset="-79"/>
                  <a:cs typeface="Rubik" panose="00000500000000000000" pitchFamily="2" charset="-79"/>
                </a:rPr>
                <a:t>PÉTILLANT</a:t>
              </a:r>
            </a:p>
          </p:txBody>
        </p:sp>
        <p:sp>
          <p:nvSpPr>
            <p:cNvPr id="40" name="Rectangle 39">
              <a:extLst>
                <a:ext uri="{FF2B5EF4-FFF2-40B4-BE49-F238E27FC236}">
                  <a16:creationId xmlns:a16="http://schemas.microsoft.com/office/drawing/2014/main" id="{285EAE50-0BCB-4C7D-9996-4B2DCC8508A8}"/>
                </a:ext>
              </a:extLst>
            </p:cNvPr>
            <p:cNvSpPr/>
            <p:nvPr/>
          </p:nvSpPr>
          <p:spPr>
            <a:xfrm>
              <a:off x="10077646" y="4341461"/>
              <a:ext cx="1895712"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-20° DÉGIVRANT</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grpSp>
        <p:nvGrpSpPr>
          <p:cNvPr id="12" name="Groupe 11">
            <a:extLst>
              <a:ext uri="{FF2B5EF4-FFF2-40B4-BE49-F238E27FC236}">
                <a16:creationId xmlns:a16="http://schemas.microsoft.com/office/drawing/2014/main" id="{26C2FA8A-AD19-43FA-96AA-C9018DC8D047}"/>
              </a:ext>
            </a:extLst>
          </p:cNvPr>
          <p:cNvGrpSpPr/>
          <p:nvPr/>
        </p:nvGrpSpPr>
        <p:grpSpPr>
          <a:xfrm>
            <a:off x="15026087" y="5960304"/>
            <a:ext cx="2286000" cy="786052"/>
            <a:chOff x="12015523" y="3574605"/>
            <a:chExt cx="2286000" cy="786052"/>
          </a:xfrm>
        </p:grpSpPr>
        <p:pic>
          <p:nvPicPr>
            <p:cNvPr id="41" name="Graphique 40">
              <a:extLst>
                <a:ext uri="{FF2B5EF4-FFF2-40B4-BE49-F238E27FC236}">
                  <a16:creationId xmlns:a16="http://schemas.microsoft.com/office/drawing/2014/main" id="{48250221-E89E-4714-9E22-907DE81C46C5}"/>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2015523" y="3926028"/>
              <a:ext cx="2286000" cy="434629"/>
            </a:xfrm>
            <a:prstGeom prst="rect">
              <a:avLst/>
            </a:prstGeom>
          </p:spPr>
        </p:pic>
        <p:sp>
          <p:nvSpPr>
            <p:cNvPr id="42" name="Rectangle 41">
              <a:extLst>
                <a:ext uri="{FF2B5EF4-FFF2-40B4-BE49-F238E27FC236}">
                  <a16:creationId xmlns:a16="http://schemas.microsoft.com/office/drawing/2014/main" id="{A510229F-735F-4171-84E2-5769D628C798}"/>
                </a:ext>
              </a:extLst>
            </p:cNvPr>
            <p:cNvSpPr/>
            <p:nvPr/>
          </p:nvSpPr>
          <p:spPr>
            <a:xfrm>
              <a:off x="12213167" y="3941351"/>
              <a:ext cx="1875835" cy="400110"/>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FRANGIPANE</a:t>
              </a:r>
              <a:endParaRPr lang="fr-FR" sz="2000" dirty="0">
                <a:solidFill>
                  <a:schemeClr val="bg1"/>
                </a:solidFill>
                <a:latin typeface="Rubik" panose="00000500000000000000" pitchFamily="2" charset="-79"/>
                <a:cs typeface="Rubik" panose="00000500000000000000" pitchFamily="2" charset="-79"/>
              </a:endParaRPr>
            </a:p>
          </p:txBody>
        </p:sp>
        <p:sp>
          <p:nvSpPr>
            <p:cNvPr id="43" name="Rectangle 42">
              <a:extLst>
                <a:ext uri="{FF2B5EF4-FFF2-40B4-BE49-F238E27FC236}">
                  <a16:creationId xmlns:a16="http://schemas.microsoft.com/office/drawing/2014/main" id="{972F68A9-8901-4081-BA1D-3DD99AD560FA}"/>
                </a:ext>
              </a:extLst>
            </p:cNvPr>
            <p:cNvSpPr/>
            <p:nvPr/>
          </p:nvSpPr>
          <p:spPr>
            <a:xfrm>
              <a:off x="12204325" y="3574605"/>
              <a:ext cx="1935145"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-20° ANTI-PLUIE</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grpSp>
        <p:nvGrpSpPr>
          <p:cNvPr id="16" name="Groupe 15">
            <a:extLst>
              <a:ext uri="{FF2B5EF4-FFF2-40B4-BE49-F238E27FC236}">
                <a16:creationId xmlns:a16="http://schemas.microsoft.com/office/drawing/2014/main" id="{6DC0FCBA-BEC8-4653-ADDF-CE7ADD484135}"/>
              </a:ext>
            </a:extLst>
          </p:cNvPr>
          <p:cNvGrpSpPr/>
          <p:nvPr/>
        </p:nvGrpSpPr>
        <p:grpSpPr>
          <a:xfrm>
            <a:off x="13822775" y="4348969"/>
            <a:ext cx="2434321" cy="1118584"/>
            <a:chOff x="15732315" y="5388372"/>
            <a:chExt cx="2434321" cy="1118584"/>
          </a:xfrm>
        </p:grpSpPr>
        <p:pic>
          <p:nvPicPr>
            <p:cNvPr id="49" name="Graphique 48">
              <a:extLst>
                <a:ext uri="{FF2B5EF4-FFF2-40B4-BE49-F238E27FC236}">
                  <a16:creationId xmlns:a16="http://schemas.microsoft.com/office/drawing/2014/main" id="{E2418E8F-AB22-43C1-8B8C-37B5C51E1830}"/>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5795425" y="5753364"/>
              <a:ext cx="2286000" cy="753592"/>
            </a:xfrm>
            <a:prstGeom prst="rect">
              <a:avLst/>
            </a:prstGeom>
          </p:spPr>
        </p:pic>
        <p:sp>
          <p:nvSpPr>
            <p:cNvPr id="50" name="Rectangle 49">
              <a:extLst>
                <a:ext uri="{FF2B5EF4-FFF2-40B4-BE49-F238E27FC236}">
                  <a16:creationId xmlns:a16="http://schemas.microsoft.com/office/drawing/2014/main" id="{7ABB1059-EA0D-4539-9F42-8E7A37133730}"/>
                </a:ext>
              </a:extLst>
            </p:cNvPr>
            <p:cNvSpPr/>
            <p:nvPr/>
          </p:nvSpPr>
          <p:spPr>
            <a:xfrm>
              <a:off x="16094299" y="5787883"/>
              <a:ext cx="1614224" cy="707886"/>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CHOCOLAT</a:t>
              </a:r>
              <a:br>
                <a:rPr lang="fr-FR" sz="2000" b="1" spc="-5" dirty="0">
                  <a:solidFill>
                    <a:schemeClr val="bg1"/>
                  </a:solidFill>
                  <a:latin typeface="Rubik" panose="00000500000000000000" pitchFamily="2" charset="-79"/>
                  <a:cs typeface="Rubik" panose="00000500000000000000" pitchFamily="2" charset="-79"/>
                </a:rPr>
              </a:br>
              <a:r>
                <a:rPr lang="fr-FR" sz="2000" b="1" spc="-5" dirty="0">
                  <a:solidFill>
                    <a:schemeClr val="bg1"/>
                  </a:solidFill>
                  <a:latin typeface="Rubik" panose="00000500000000000000" pitchFamily="2" charset="-79"/>
                  <a:cs typeface="Rubik" panose="00000500000000000000" pitchFamily="2" charset="-79"/>
                </a:rPr>
                <a:t>CERISE</a:t>
              </a:r>
            </a:p>
          </p:txBody>
        </p:sp>
        <p:sp>
          <p:nvSpPr>
            <p:cNvPr id="51" name="Rectangle 50">
              <a:extLst>
                <a:ext uri="{FF2B5EF4-FFF2-40B4-BE49-F238E27FC236}">
                  <a16:creationId xmlns:a16="http://schemas.microsoft.com/office/drawing/2014/main" id="{B2770FD3-2824-42AA-9075-90AF09298968}"/>
                </a:ext>
              </a:extLst>
            </p:cNvPr>
            <p:cNvSpPr/>
            <p:nvPr/>
          </p:nvSpPr>
          <p:spPr>
            <a:xfrm>
              <a:off x="15732315" y="5388372"/>
              <a:ext cx="2434321"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-15° TOUTES SAISONS</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grpSp>
        <p:nvGrpSpPr>
          <p:cNvPr id="15" name="Groupe 14">
            <a:extLst>
              <a:ext uri="{FF2B5EF4-FFF2-40B4-BE49-F238E27FC236}">
                <a16:creationId xmlns:a16="http://schemas.microsoft.com/office/drawing/2014/main" id="{E5A7BA8D-2ECF-47C9-B2E2-CA2B79C14FF1}"/>
              </a:ext>
            </a:extLst>
          </p:cNvPr>
          <p:cNvGrpSpPr/>
          <p:nvPr/>
        </p:nvGrpSpPr>
        <p:grpSpPr>
          <a:xfrm>
            <a:off x="16284004" y="6964395"/>
            <a:ext cx="2370348" cy="786052"/>
            <a:chOff x="13508828" y="4664194"/>
            <a:chExt cx="2370348" cy="786052"/>
          </a:xfrm>
        </p:grpSpPr>
        <p:pic>
          <p:nvPicPr>
            <p:cNvPr id="52" name="Graphique 51">
              <a:extLst>
                <a:ext uri="{FF2B5EF4-FFF2-40B4-BE49-F238E27FC236}">
                  <a16:creationId xmlns:a16="http://schemas.microsoft.com/office/drawing/2014/main" id="{8ED2D483-62BF-4DC4-9DBE-F8716276EE6C}"/>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13508828" y="5015617"/>
              <a:ext cx="2370348" cy="434629"/>
            </a:xfrm>
            <a:prstGeom prst="rect">
              <a:avLst/>
            </a:prstGeom>
          </p:spPr>
        </p:pic>
        <p:sp>
          <p:nvSpPr>
            <p:cNvPr id="53" name="Rectangle 52">
              <a:extLst>
                <a:ext uri="{FF2B5EF4-FFF2-40B4-BE49-F238E27FC236}">
                  <a16:creationId xmlns:a16="http://schemas.microsoft.com/office/drawing/2014/main" id="{0D56A5BF-0523-48AA-94FA-8F860426B835}"/>
                </a:ext>
              </a:extLst>
            </p:cNvPr>
            <p:cNvSpPr/>
            <p:nvPr/>
          </p:nvSpPr>
          <p:spPr>
            <a:xfrm>
              <a:off x="13564747" y="5050136"/>
              <a:ext cx="2200924" cy="400110"/>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THÉ AU JASMIN</a:t>
              </a:r>
              <a:endParaRPr lang="fr-FR" sz="2000" dirty="0">
                <a:solidFill>
                  <a:schemeClr val="bg1"/>
                </a:solidFill>
                <a:latin typeface="Rubik" panose="00000500000000000000" pitchFamily="2" charset="-79"/>
                <a:cs typeface="Rubik" panose="00000500000000000000" pitchFamily="2" charset="-79"/>
              </a:endParaRPr>
            </a:p>
          </p:txBody>
        </p:sp>
        <p:sp>
          <p:nvSpPr>
            <p:cNvPr id="54" name="Rectangle 53">
              <a:extLst>
                <a:ext uri="{FF2B5EF4-FFF2-40B4-BE49-F238E27FC236}">
                  <a16:creationId xmlns:a16="http://schemas.microsoft.com/office/drawing/2014/main" id="{5EDF7497-AE7B-46A8-B21F-9AB9DDD0D7EA}"/>
                </a:ext>
              </a:extLst>
            </p:cNvPr>
            <p:cNvSpPr/>
            <p:nvPr/>
          </p:nvSpPr>
          <p:spPr>
            <a:xfrm>
              <a:off x="13697630" y="4664194"/>
              <a:ext cx="1890261"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-20° ANTI-PLUIE</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grpSp>
        <p:nvGrpSpPr>
          <p:cNvPr id="17" name="Groupe 16">
            <a:extLst>
              <a:ext uri="{FF2B5EF4-FFF2-40B4-BE49-F238E27FC236}">
                <a16:creationId xmlns:a16="http://schemas.microsoft.com/office/drawing/2014/main" id="{B329B1AA-858A-48D9-B671-A050BFA43208}"/>
              </a:ext>
            </a:extLst>
          </p:cNvPr>
          <p:cNvGrpSpPr/>
          <p:nvPr/>
        </p:nvGrpSpPr>
        <p:grpSpPr>
          <a:xfrm>
            <a:off x="1109543" y="6877311"/>
            <a:ext cx="2286000" cy="1118584"/>
            <a:chOff x="17458949" y="6778056"/>
            <a:chExt cx="2286000" cy="1118584"/>
          </a:xfrm>
        </p:grpSpPr>
        <p:pic>
          <p:nvPicPr>
            <p:cNvPr id="55" name="Graphique 54">
              <a:extLst>
                <a:ext uri="{FF2B5EF4-FFF2-40B4-BE49-F238E27FC236}">
                  <a16:creationId xmlns:a16="http://schemas.microsoft.com/office/drawing/2014/main" id="{6DAA67C2-D398-43B6-BCEE-BA8D65BB7E02}"/>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7458949" y="7143048"/>
              <a:ext cx="2286000" cy="753592"/>
            </a:xfrm>
            <a:prstGeom prst="rect">
              <a:avLst/>
            </a:prstGeom>
          </p:spPr>
        </p:pic>
        <p:sp>
          <p:nvSpPr>
            <p:cNvPr id="56" name="Rectangle 55">
              <a:extLst>
                <a:ext uri="{FF2B5EF4-FFF2-40B4-BE49-F238E27FC236}">
                  <a16:creationId xmlns:a16="http://schemas.microsoft.com/office/drawing/2014/main" id="{C5AD7AB7-E950-4B84-B436-095F1F8110C9}"/>
                </a:ext>
              </a:extLst>
            </p:cNvPr>
            <p:cNvSpPr/>
            <p:nvPr/>
          </p:nvSpPr>
          <p:spPr>
            <a:xfrm>
              <a:off x="17822425" y="7177567"/>
              <a:ext cx="1485022" cy="707886"/>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MARRONS</a:t>
              </a:r>
              <a:br>
                <a:rPr lang="fr-FR" sz="2000" b="1" spc="-5" dirty="0">
                  <a:solidFill>
                    <a:schemeClr val="bg1"/>
                  </a:solidFill>
                  <a:latin typeface="Rubik" panose="00000500000000000000" pitchFamily="2" charset="-79"/>
                  <a:cs typeface="Rubik" panose="00000500000000000000" pitchFamily="2" charset="-79"/>
                </a:rPr>
              </a:br>
              <a:r>
                <a:rPr lang="fr-FR" sz="2000" b="1" spc="-5" dirty="0">
                  <a:solidFill>
                    <a:schemeClr val="bg1"/>
                  </a:solidFill>
                  <a:latin typeface="Rubik" panose="00000500000000000000" pitchFamily="2" charset="-79"/>
                  <a:cs typeface="Rubik" panose="00000500000000000000" pitchFamily="2" charset="-79"/>
                </a:rPr>
                <a:t>GLACÉS</a:t>
              </a:r>
            </a:p>
          </p:txBody>
        </p:sp>
        <p:sp>
          <p:nvSpPr>
            <p:cNvPr id="57" name="Rectangle 56">
              <a:extLst>
                <a:ext uri="{FF2B5EF4-FFF2-40B4-BE49-F238E27FC236}">
                  <a16:creationId xmlns:a16="http://schemas.microsoft.com/office/drawing/2014/main" id="{E445A70A-E63C-45CF-ADC5-966CD287CB8F}"/>
                </a:ext>
              </a:extLst>
            </p:cNvPr>
            <p:cNvSpPr/>
            <p:nvPr/>
          </p:nvSpPr>
          <p:spPr>
            <a:xfrm>
              <a:off x="17633361" y="6778056"/>
              <a:ext cx="1897314"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-30° DÉGIVRANT</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grpSp>
        <p:nvGrpSpPr>
          <p:cNvPr id="3" name="Groupe 2">
            <a:extLst>
              <a:ext uri="{FF2B5EF4-FFF2-40B4-BE49-F238E27FC236}">
                <a16:creationId xmlns:a16="http://schemas.microsoft.com/office/drawing/2014/main" id="{B8AC09CE-DB0C-464E-A394-8F193B8994A0}"/>
              </a:ext>
            </a:extLst>
          </p:cNvPr>
          <p:cNvGrpSpPr/>
          <p:nvPr/>
        </p:nvGrpSpPr>
        <p:grpSpPr>
          <a:xfrm>
            <a:off x="9741406" y="5911317"/>
            <a:ext cx="2286000" cy="800182"/>
            <a:chOff x="4044768" y="4596791"/>
            <a:chExt cx="2286000" cy="800182"/>
          </a:xfrm>
        </p:grpSpPr>
        <p:pic>
          <p:nvPicPr>
            <p:cNvPr id="28" name="Graphique 27">
              <a:extLst>
                <a:ext uri="{FF2B5EF4-FFF2-40B4-BE49-F238E27FC236}">
                  <a16:creationId xmlns:a16="http://schemas.microsoft.com/office/drawing/2014/main" id="{738D01BC-BC5D-4054-AD8A-ACEDD89907F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044768" y="4962344"/>
              <a:ext cx="2286000" cy="434629"/>
            </a:xfrm>
            <a:prstGeom prst="rect">
              <a:avLst/>
            </a:prstGeom>
          </p:spPr>
        </p:pic>
        <p:sp>
          <p:nvSpPr>
            <p:cNvPr id="30" name="Rectangle 29">
              <a:extLst>
                <a:ext uri="{FF2B5EF4-FFF2-40B4-BE49-F238E27FC236}">
                  <a16:creationId xmlns:a16="http://schemas.microsoft.com/office/drawing/2014/main" id="{C5B7F4B4-C8F1-4E10-9781-064D0FC56BA9}"/>
                </a:ext>
              </a:extLst>
            </p:cNvPr>
            <p:cNvSpPr/>
            <p:nvPr/>
          </p:nvSpPr>
          <p:spPr>
            <a:xfrm>
              <a:off x="4161543" y="4596791"/>
              <a:ext cx="2013693" cy="338554"/>
            </a:xfrm>
            <a:prstGeom prst="rect">
              <a:avLst/>
            </a:prstGeom>
          </p:spPr>
          <p:txBody>
            <a:bodyPr wrap="none">
              <a:spAutoFit/>
            </a:bodyPr>
            <a:lstStyle/>
            <a:p>
              <a:pPr marL="12700">
                <a:spcBef>
                  <a:spcPts val="1085"/>
                </a:spcBef>
                <a:tabLst>
                  <a:tab pos="1009015" algn="l"/>
                </a:tabLst>
              </a:pPr>
              <a:r>
                <a:rPr lang="fr-FR" sz="1600" b="1" spc="-5">
                  <a:solidFill>
                    <a:schemeClr val="tx1">
                      <a:lumMod val="65000"/>
                    </a:schemeClr>
                  </a:solidFill>
                  <a:latin typeface="Rubik" panose="00000500000000000000" pitchFamily="2" charset="-79"/>
                  <a:cs typeface="Rubik" panose="00000500000000000000" pitchFamily="2" charset="-79"/>
                </a:rPr>
                <a:t>DÉMOUSTIQUEUR</a:t>
              </a:r>
              <a:endParaRPr lang="fr-FR" sz="1600">
                <a:solidFill>
                  <a:schemeClr val="tx1">
                    <a:lumMod val="65000"/>
                  </a:schemeClr>
                </a:solidFill>
                <a:latin typeface="Rubik" panose="00000500000000000000" pitchFamily="2" charset="-79"/>
                <a:cs typeface="Rubik" panose="00000500000000000000" pitchFamily="2" charset="-79"/>
              </a:endParaRPr>
            </a:p>
          </p:txBody>
        </p:sp>
        <p:sp>
          <p:nvSpPr>
            <p:cNvPr id="29" name="Rectangle 28">
              <a:extLst>
                <a:ext uri="{FF2B5EF4-FFF2-40B4-BE49-F238E27FC236}">
                  <a16:creationId xmlns:a16="http://schemas.microsoft.com/office/drawing/2014/main" id="{20FCA7B8-CDCC-44B6-B93D-06D99694B1FA}"/>
                </a:ext>
              </a:extLst>
            </p:cNvPr>
            <p:cNvSpPr/>
            <p:nvPr/>
          </p:nvSpPr>
          <p:spPr>
            <a:xfrm>
              <a:off x="4629621" y="4968875"/>
              <a:ext cx="1042273" cy="400110"/>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MONOÏ</a:t>
              </a:r>
              <a:endParaRPr lang="fr-FR" sz="2000" dirty="0">
                <a:solidFill>
                  <a:schemeClr val="bg1"/>
                </a:solidFill>
                <a:latin typeface="Rubik" panose="00000500000000000000" pitchFamily="2" charset="-79"/>
                <a:cs typeface="Rubik" panose="00000500000000000000" pitchFamily="2" charset="-79"/>
              </a:endParaRPr>
            </a:p>
          </p:txBody>
        </p:sp>
      </p:grpSp>
      <p:cxnSp>
        <p:nvCxnSpPr>
          <p:cNvPr id="68" name="Connecteur : en angle 67">
            <a:extLst>
              <a:ext uri="{FF2B5EF4-FFF2-40B4-BE49-F238E27FC236}">
                <a16:creationId xmlns:a16="http://schemas.microsoft.com/office/drawing/2014/main" id="{301EC5F8-68C9-102B-EC02-ABA7D26DAB07}"/>
              </a:ext>
            </a:extLst>
          </p:cNvPr>
          <p:cNvCxnSpPr>
            <a:cxnSpLocks/>
            <a:stCxn id="72" idx="2"/>
          </p:cNvCxnSpPr>
          <p:nvPr/>
        </p:nvCxnSpPr>
        <p:spPr>
          <a:xfrm rot="5400000">
            <a:off x="7542115" y="6917512"/>
            <a:ext cx="694383" cy="326360"/>
          </a:xfrm>
          <a:prstGeom prst="bentConnector3">
            <a:avLst>
              <a:gd name="adj1" fmla="val 50000"/>
            </a:avLst>
          </a:prstGeom>
          <a:ln w="34925" cap="rnd">
            <a:solidFill>
              <a:srgbClr val="75CDB6"/>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grpSp>
        <p:nvGrpSpPr>
          <p:cNvPr id="69" name="Groupe 68">
            <a:extLst>
              <a:ext uri="{FF2B5EF4-FFF2-40B4-BE49-F238E27FC236}">
                <a16:creationId xmlns:a16="http://schemas.microsoft.com/office/drawing/2014/main" id="{8AD4988C-FDD0-64BE-007B-2203F5B657C5}"/>
              </a:ext>
            </a:extLst>
          </p:cNvPr>
          <p:cNvGrpSpPr/>
          <p:nvPr/>
        </p:nvGrpSpPr>
        <p:grpSpPr>
          <a:xfrm>
            <a:off x="6896104" y="5947449"/>
            <a:ext cx="2286000" cy="786052"/>
            <a:chOff x="6300461" y="3878142"/>
            <a:chExt cx="2286000" cy="786052"/>
          </a:xfrm>
        </p:grpSpPr>
        <p:pic>
          <p:nvPicPr>
            <p:cNvPr id="70" name="Graphique 69">
              <a:extLst>
                <a:ext uri="{FF2B5EF4-FFF2-40B4-BE49-F238E27FC236}">
                  <a16:creationId xmlns:a16="http://schemas.microsoft.com/office/drawing/2014/main" id="{40EC6C70-2C4E-17C2-7B7D-CBEADCCF495E}"/>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6300461" y="4229565"/>
              <a:ext cx="2286000" cy="434629"/>
            </a:xfrm>
            <a:prstGeom prst="rect">
              <a:avLst/>
            </a:prstGeom>
          </p:spPr>
        </p:pic>
        <p:sp>
          <p:nvSpPr>
            <p:cNvPr id="72" name="Rectangle 71">
              <a:extLst>
                <a:ext uri="{FF2B5EF4-FFF2-40B4-BE49-F238E27FC236}">
                  <a16:creationId xmlns:a16="http://schemas.microsoft.com/office/drawing/2014/main" id="{84C16ADF-7769-C390-40A7-9659FC3DABA1}"/>
                </a:ext>
              </a:extLst>
            </p:cNvPr>
            <p:cNvSpPr/>
            <p:nvPr/>
          </p:nvSpPr>
          <p:spPr>
            <a:xfrm>
              <a:off x="6531429" y="4264084"/>
              <a:ext cx="1850828" cy="400110"/>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CHAMALLOW</a:t>
              </a:r>
              <a:endParaRPr lang="fr-FR" sz="2000" dirty="0">
                <a:solidFill>
                  <a:schemeClr val="bg1"/>
                </a:solidFill>
                <a:latin typeface="Rubik" panose="00000500000000000000" pitchFamily="2" charset="-79"/>
                <a:cs typeface="Rubik" panose="00000500000000000000" pitchFamily="2" charset="-79"/>
              </a:endParaRPr>
            </a:p>
          </p:txBody>
        </p:sp>
        <p:sp>
          <p:nvSpPr>
            <p:cNvPr id="73" name="Rectangle 72">
              <a:extLst>
                <a:ext uri="{FF2B5EF4-FFF2-40B4-BE49-F238E27FC236}">
                  <a16:creationId xmlns:a16="http://schemas.microsoft.com/office/drawing/2014/main" id="{69E5568C-C0A7-696A-2A48-F2CC99F445E3}"/>
                </a:ext>
              </a:extLst>
            </p:cNvPr>
            <p:cNvSpPr/>
            <p:nvPr/>
          </p:nvSpPr>
          <p:spPr>
            <a:xfrm>
              <a:off x="6523257" y="3878142"/>
              <a:ext cx="1895712"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-20° DÉGIVRANT</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cxnSp>
        <p:nvCxnSpPr>
          <p:cNvPr id="75" name="Connecteur : en angle 74">
            <a:extLst>
              <a:ext uri="{FF2B5EF4-FFF2-40B4-BE49-F238E27FC236}">
                <a16:creationId xmlns:a16="http://schemas.microsoft.com/office/drawing/2014/main" id="{2904F69A-ADAC-BF71-22BB-9B3F93226496}"/>
              </a:ext>
            </a:extLst>
          </p:cNvPr>
          <p:cNvCxnSpPr>
            <a:cxnSpLocks/>
            <a:stCxn id="78" idx="2"/>
          </p:cNvCxnSpPr>
          <p:nvPr/>
        </p:nvCxnSpPr>
        <p:spPr>
          <a:xfrm rot="5400000">
            <a:off x="8484142" y="6231208"/>
            <a:ext cx="1519956" cy="391437"/>
          </a:xfrm>
          <a:prstGeom prst="bentConnector3">
            <a:avLst>
              <a:gd name="adj1" fmla="val 77603"/>
            </a:avLst>
          </a:prstGeom>
          <a:ln w="34925" cap="rnd">
            <a:solidFill>
              <a:srgbClr val="F9EDD3"/>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grpSp>
        <p:nvGrpSpPr>
          <p:cNvPr id="76" name="Groupe 75">
            <a:extLst>
              <a:ext uri="{FF2B5EF4-FFF2-40B4-BE49-F238E27FC236}">
                <a16:creationId xmlns:a16="http://schemas.microsoft.com/office/drawing/2014/main" id="{FAC4A684-8A9E-09CB-2C0A-B838B1996322}"/>
              </a:ext>
            </a:extLst>
          </p:cNvPr>
          <p:cNvGrpSpPr/>
          <p:nvPr/>
        </p:nvGrpSpPr>
        <p:grpSpPr>
          <a:xfrm>
            <a:off x="8283457" y="4880896"/>
            <a:ext cx="2286000" cy="786052"/>
            <a:chOff x="6300461" y="3878142"/>
            <a:chExt cx="2286000" cy="786052"/>
          </a:xfrm>
        </p:grpSpPr>
        <p:pic>
          <p:nvPicPr>
            <p:cNvPr id="77" name="Graphique 76">
              <a:extLst>
                <a:ext uri="{FF2B5EF4-FFF2-40B4-BE49-F238E27FC236}">
                  <a16:creationId xmlns:a16="http://schemas.microsoft.com/office/drawing/2014/main" id="{794A2AA3-44E7-FB34-BB2E-5382CA2A2584}"/>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6300461" y="4229565"/>
              <a:ext cx="2286000" cy="434629"/>
            </a:xfrm>
            <a:prstGeom prst="rect">
              <a:avLst/>
            </a:prstGeom>
          </p:spPr>
        </p:pic>
        <p:sp>
          <p:nvSpPr>
            <p:cNvPr id="78" name="Rectangle 77">
              <a:extLst>
                <a:ext uri="{FF2B5EF4-FFF2-40B4-BE49-F238E27FC236}">
                  <a16:creationId xmlns:a16="http://schemas.microsoft.com/office/drawing/2014/main" id="{CEC17256-ACD1-43FC-32C1-95096FB427B3}"/>
                </a:ext>
              </a:extLst>
            </p:cNvPr>
            <p:cNvSpPr/>
            <p:nvPr/>
          </p:nvSpPr>
          <p:spPr>
            <a:xfrm>
              <a:off x="6500810" y="4264084"/>
              <a:ext cx="1912063" cy="400110"/>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EAU DE COCO</a:t>
              </a:r>
              <a:endParaRPr lang="fr-FR" sz="2000" dirty="0">
                <a:solidFill>
                  <a:schemeClr val="bg1"/>
                </a:solidFill>
                <a:latin typeface="Rubik" panose="00000500000000000000" pitchFamily="2" charset="-79"/>
                <a:cs typeface="Rubik" panose="00000500000000000000" pitchFamily="2" charset="-79"/>
              </a:endParaRPr>
            </a:p>
          </p:txBody>
        </p:sp>
        <p:sp>
          <p:nvSpPr>
            <p:cNvPr id="79" name="Rectangle 78">
              <a:extLst>
                <a:ext uri="{FF2B5EF4-FFF2-40B4-BE49-F238E27FC236}">
                  <a16:creationId xmlns:a16="http://schemas.microsoft.com/office/drawing/2014/main" id="{0BC8ADCD-1821-68AC-4526-92E743331650}"/>
                </a:ext>
              </a:extLst>
            </p:cNvPr>
            <p:cNvSpPr/>
            <p:nvPr/>
          </p:nvSpPr>
          <p:spPr>
            <a:xfrm>
              <a:off x="6497061" y="3878142"/>
              <a:ext cx="1987724"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DÉMOUSTIQUEUR</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pic>
        <p:nvPicPr>
          <p:cNvPr id="91" name="Graphique 90">
            <a:extLst>
              <a:ext uri="{FF2B5EF4-FFF2-40B4-BE49-F238E27FC236}">
                <a16:creationId xmlns:a16="http://schemas.microsoft.com/office/drawing/2014/main" id="{98B4952E-4BA2-BCC5-93AE-56228E3F318E}"/>
              </a:ext>
            </a:extLst>
          </p:cNvPr>
          <p:cNvPicPr>
            <a:picLocks noChangeAspect="1"/>
          </p:cNvPicPr>
          <p:nvPr/>
        </p:nvPicPr>
        <p:blipFill>
          <a:blip r:embed="rId22">
            <a:extLst>
              <a:ext uri="{96DAC541-7B7A-43D3-8B79-37D633B846F1}">
                <asvg:svgBlip xmlns:asvg="http://schemas.microsoft.com/office/drawing/2016/SVG/main" r:embed="rId23"/>
              </a:ext>
            </a:extLst>
          </a:blip>
          <a:stretch>
            <a:fillRect/>
          </a:stretch>
        </p:blipFill>
        <p:spPr>
          <a:xfrm>
            <a:off x="16810093" y="1090272"/>
            <a:ext cx="2207047" cy="2170263"/>
          </a:xfrm>
          <a:prstGeom prst="rect">
            <a:avLst/>
          </a:prstGeom>
        </p:spPr>
      </p:pic>
    </p:spTree>
    <p:extLst>
      <p:ext uri="{BB962C8B-B14F-4D97-AF65-F5344CB8AC3E}">
        <p14:creationId xmlns:p14="http://schemas.microsoft.com/office/powerpoint/2010/main" val="124794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91"/>
                                        </p:tgtEl>
                                        <p:attrNameLst>
                                          <p:attrName>style.visibility</p:attrName>
                                        </p:attrNameLst>
                                      </p:cBhvr>
                                      <p:to>
                                        <p:strVal val="visible"/>
                                      </p:to>
                                    </p:set>
                                    <p:animEffect transition="in" filter="fade">
                                      <p:cBhvr>
                                        <p:cTn id="7" dur="500"/>
                                        <p:tgtEl>
                                          <p:spTgt spid="91"/>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8">
                                            <p:txEl>
                                              <p:pRg st="0" end="0"/>
                                            </p:txEl>
                                          </p:spTgt>
                                        </p:tgtEl>
                                        <p:attrNameLst>
                                          <p:attrName>style.visibility</p:attrName>
                                        </p:attrNameLst>
                                      </p:cBhvr>
                                      <p:to>
                                        <p:strVal val="visible"/>
                                      </p:to>
                                    </p:set>
                                    <p:animEffect transition="in" filter="fade">
                                      <p:cBhvr>
                                        <p:cTn id="11" dur="1000"/>
                                        <p:tgtEl>
                                          <p:spTgt spid="58">
                                            <p:txEl>
                                              <p:pRg st="0" end="0"/>
                                            </p:txEl>
                                          </p:spTgt>
                                        </p:tgtEl>
                                      </p:cBhvr>
                                    </p:animEffect>
                                  </p:childTnLst>
                                </p:cTn>
                              </p:par>
                            </p:childTnLst>
                          </p:cTn>
                        </p:par>
                        <p:par>
                          <p:cTn id="12" fill="hold">
                            <p:stCondLst>
                              <p:cond delay="1500"/>
                            </p:stCondLst>
                            <p:childTnLst>
                              <p:par>
                                <p:cTn id="13" presetID="10" presetClass="entr" presetSubtype="0" fill="hold" grpId="0" nodeType="afterEffect">
                                  <p:stCondLst>
                                    <p:cond delay="0"/>
                                  </p:stCondLst>
                                  <p:childTnLst>
                                    <p:set>
                                      <p:cBhvr>
                                        <p:cTn id="14" dur="1" fill="hold">
                                          <p:stCondLst>
                                            <p:cond delay="0"/>
                                          </p:stCondLst>
                                        </p:cTn>
                                        <p:tgtEl>
                                          <p:spTgt spid="58">
                                            <p:txEl>
                                              <p:pRg st="1" end="1"/>
                                            </p:txEl>
                                          </p:spTgt>
                                        </p:tgtEl>
                                        <p:attrNameLst>
                                          <p:attrName>style.visibility</p:attrName>
                                        </p:attrNameLst>
                                      </p:cBhvr>
                                      <p:to>
                                        <p:strVal val="visible"/>
                                      </p:to>
                                    </p:set>
                                    <p:animEffect transition="in" filter="fade">
                                      <p:cBhvr>
                                        <p:cTn id="15" dur="1000"/>
                                        <p:tgtEl>
                                          <p:spTgt spid="58">
                                            <p:txEl>
                                              <p:pRg st="1" end="1"/>
                                            </p:txEl>
                                          </p:spTgt>
                                        </p:tgtEl>
                                      </p:cBhvr>
                                    </p:animEffect>
                                  </p:childTnLst>
                                </p:cTn>
                              </p:par>
                            </p:childTnLst>
                          </p:cTn>
                        </p:par>
                        <p:par>
                          <p:cTn id="16" fill="hold">
                            <p:stCondLst>
                              <p:cond delay="2500"/>
                            </p:stCondLst>
                            <p:childTnLst>
                              <p:par>
                                <p:cTn id="17" presetID="10" presetClass="entr" presetSubtype="0" fill="hold" grpId="0" nodeType="afterEffect">
                                  <p:stCondLst>
                                    <p:cond delay="0"/>
                                  </p:stCondLst>
                                  <p:childTnLst>
                                    <p:set>
                                      <p:cBhvr>
                                        <p:cTn id="18" dur="1" fill="hold">
                                          <p:stCondLst>
                                            <p:cond delay="0"/>
                                          </p:stCondLst>
                                        </p:cTn>
                                        <p:tgtEl>
                                          <p:spTgt spid="58">
                                            <p:txEl>
                                              <p:pRg st="2" end="2"/>
                                            </p:txEl>
                                          </p:spTgt>
                                        </p:tgtEl>
                                        <p:attrNameLst>
                                          <p:attrName>style.visibility</p:attrName>
                                        </p:attrNameLst>
                                      </p:cBhvr>
                                      <p:to>
                                        <p:strVal val="visible"/>
                                      </p:to>
                                    </p:set>
                                    <p:animEffect transition="in" filter="fade">
                                      <p:cBhvr>
                                        <p:cTn id="19" dur="1000"/>
                                        <p:tgtEl>
                                          <p:spTgt spid="58">
                                            <p:txEl>
                                              <p:pRg st="2" end="2"/>
                                            </p:txEl>
                                          </p:spTgt>
                                        </p:tgtEl>
                                      </p:cBhvr>
                                    </p:animEffect>
                                  </p:childTnLst>
                                </p:cTn>
                              </p:par>
                            </p:childTnLst>
                          </p:cTn>
                        </p:par>
                        <p:par>
                          <p:cTn id="20" fill="hold">
                            <p:stCondLst>
                              <p:cond delay="3500"/>
                            </p:stCondLst>
                            <p:childTnLst>
                              <p:par>
                                <p:cTn id="21" presetID="10" presetClass="entr" presetSubtype="0" fill="hold" grpId="0" nodeType="afterEffect">
                                  <p:stCondLst>
                                    <p:cond delay="0"/>
                                  </p:stCondLst>
                                  <p:childTnLst>
                                    <p:set>
                                      <p:cBhvr>
                                        <p:cTn id="22" dur="1" fill="hold">
                                          <p:stCondLst>
                                            <p:cond delay="0"/>
                                          </p:stCondLst>
                                        </p:cTn>
                                        <p:tgtEl>
                                          <p:spTgt spid="58">
                                            <p:txEl>
                                              <p:pRg st="3" end="3"/>
                                            </p:txEl>
                                          </p:spTgt>
                                        </p:tgtEl>
                                        <p:attrNameLst>
                                          <p:attrName>style.visibility</p:attrName>
                                        </p:attrNameLst>
                                      </p:cBhvr>
                                      <p:to>
                                        <p:strVal val="visible"/>
                                      </p:to>
                                    </p:set>
                                    <p:animEffect transition="in" filter="fade">
                                      <p:cBhvr>
                                        <p:cTn id="23" dur="1000"/>
                                        <p:tgtEl>
                                          <p:spTgt spid="58">
                                            <p:txEl>
                                              <p:pRg st="3" end="3"/>
                                            </p:txEl>
                                          </p:spTgt>
                                        </p:tgtEl>
                                      </p:cBhvr>
                                    </p:animEffect>
                                  </p:childTnLst>
                                </p:cTn>
                              </p:par>
                            </p:childTnLst>
                          </p:cTn>
                        </p:par>
                        <p:par>
                          <p:cTn id="24" fill="hold">
                            <p:stCondLst>
                              <p:cond delay="4500"/>
                            </p:stCondLst>
                            <p:childTnLst>
                              <p:par>
                                <p:cTn id="25" presetID="10" presetClass="entr" presetSubtype="0" fill="hold" nodeType="after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10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17"/>
                                        </p:tgtEl>
                                        <p:attrNameLst>
                                          <p:attrName>style.visibility</p:attrName>
                                        </p:attrNameLst>
                                      </p:cBhvr>
                                      <p:to>
                                        <p:strVal val="visible"/>
                                      </p:to>
                                    </p:set>
                                    <p:anim calcmode="lin" valueType="num">
                                      <p:cBhvr>
                                        <p:cTn id="32" dur="500" fill="hold"/>
                                        <p:tgtEl>
                                          <p:spTgt spid="17"/>
                                        </p:tgtEl>
                                        <p:attrNameLst>
                                          <p:attrName>ppt_w</p:attrName>
                                        </p:attrNameLst>
                                      </p:cBhvr>
                                      <p:tavLst>
                                        <p:tav tm="0">
                                          <p:val>
                                            <p:fltVal val="0"/>
                                          </p:val>
                                        </p:tav>
                                        <p:tav tm="100000">
                                          <p:val>
                                            <p:strVal val="#ppt_w"/>
                                          </p:val>
                                        </p:tav>
                                      </p:tavLst>
                                    </p:anim>
                                    <p:anim calcmode="lin" valueType="num">
                                      <p:cBhvr>
                                        <p:cTn id="33" dur="500" fill="hold"/>
                                        <p:tgtEl>
                                          <p:spTgt spid="17"/>
                                        </p:tgtEl>
                                        <p:attrNameLst>
                                          <p:attrName>ppt_h</p:attrName>
                                        </p:attrNameLst>
                                      </p:cBhvr>
                                      <p:tavLst>
                                        <p:tav tm="0">
                                          <p:val>
                                            <p:fltVal val="0"/>
                                          </p:val>
                                        </p:tav>
                                        <p:tav tm="100000">
                                          <p:val>
                                            <p:strVal val="#ppt_h"/>
                                          </p:val>
                                        </p:tav>
                                      </p:tavLst>
                                    </p:anim>
                                    <p:animEffect transition="in" filter="fade">
                                      <p:cBhvr>
                                        <p:cTn id="34" dur="500"/>
                                        <p:tgtEl>
                                          <p:spTgt spid="17"/>
                                        </p:tgtEl>
                                      </p:cBhvr>
                                    </p:animEffect>
                                  </p:childTnLst>
                                </p:cTn>
                              </p:par>
                            </p:childTnLst>
                          </p:cTn>
                        </p:par>
                        <p:par>
                          <p:cTn id="35" fill="hold">
                            <p:stCondLst>
                              <p:cond delay="500"/>
                            </p:stCondLst>
                            <p:childTnLst>
                              <p:par>
                                <p:cTn id="36" presetID="22" presetClass="entr" presetSubtype="2" fill="hold" nodeType="afterEffect">
                                  <p:stCondLst>
                                    <p:cond delay="0"/>
                                  </p:stCondLst>
                                  <p:childTnLst>
                                    <p:set>
                                      <p:cBhvr>
                                        <p:cTn id="37" dur="1" fill="hold">
                                          <p:stCondLst>
                                            <p:cond delay="0"/>
                                          </p:stCondLst>
                                        </p:cTn>
                                        <p:tgtEl>
                                          <p:spTgt spid="107"/>
                                        </p:tgtEl>
                                        <p:attrNameLst>
                                          <p:attrName>style.visibility</p:attrName>
                                        </p:attrNameLst>
                                      </p:cBhvr>
                                      <p:to>
                                        <p:strVal val="visible"/>
                                      </p:to>
                                    </p:set>
                                    <p:animEffect transition="in" filter="wipe(right)">
                                      <p:cBhvr>
                                        <p:cTn id="38" dur="500"/>
                                        <p:tgtEl>
                                          <p:spTgt spid="107"/>
                                        </p:tgtEl>
                                      </p:cBhvr>
                                    </p:animEffect>
                                  </p:childTnLst>
                                </p:cTn>
                              </p:par>
                            </p:childTnLst>
                          </p:cTn>
                        </p:par>
                      </p:childTnLst>
                    </p:cTn>
                  </p:par>
                  <p:par>
                    <p:cTn id="39" fill="hold">
                      <p:stCondLst>
                        <p:cond delay="indefinite"/>
                      </p:stCondLst>
                      <p:childTnLst>
                        <p:par>
                          <p:cTn id="40" fill="hold">
                            <p:stCondLst>
                              <p:cond delay="0"/>
                            </p:stCondLst>
                            <p:childTnLst>
                              <p:par>
                                <p:cTn id="41" presetID="53" presetClass="entr" presetSubtype="16" fill="hold"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p:cTn id="43" dur="500" fill="hold"/>
                                        <p:tgtEl>
                                          <p:spTgt spid="9"/>
                                        </p:tgtEl>
                                        <p:attrNameLst>
                                          <p:attrName>ppt_w</p:attrName>
                                        </p:attrNameLst>
                                      </p:cBhvr>
                                      <p:tavLst>
                                        <p:tav tm="0">
                                          <p:val>
                                            <p:fltVal val="0"/>
                                          </p:val>
                                        </p:tav>
                                        <p:tav tm="100000">
                                          <p:val>
                                            <p:strVal val="#ppt_w"/>
                                          </p:val>
                                        </p:tav>
                                      </p:tavLst>
                                    </p:anim>
                                    <p:anim calcmode="lin" valueType="num">
                                      <p:cBhvr>
                                        <p:cTn id="44" dur="500" fill="hold"/>
                                        <p:tgtEl>
                                          <p:spTgt spid="9"/>
                                        </p:tgtEl>
                                        <p:attrNameLst>
                                          <p:attrName>ppt_h</p:attrName>
                                        </p:attrNameLst>
                                      </p:cBhvr>
                                      <p:tavLst>
                                        <p:tav tm="0">
                                          <p:val>
                                            <p:fltVal val="0"/>
                                          </p:val>
                                        </p:tav>
                                        <p:tav tm="100000">
                                          <p:val>
                                            <p:strVal val="#ppt_h"/>
                                          </p:val>
                                        </p:tav>
                                      </p:tavLst>
                                    </p:anim>
                                    <p:animEffect transition="in" filter="fade">
                                      <p:cBhvr>
                                        <p:cTn id="45" dur="500"/>
                                        <p:tgtEl>
                                          <p:spTgt spid="9"/>
                                        </p:tgtEl>
                                      </p:cBhvr>
                                    </p:animEffect>
                                  </p:childTnLst>
                                </p:cTn>
                              </p:par>
                            </p:childTnLst>
                          </p:cTn>
                        </p:par>
                        <p:par>
                          <p:cTn id="46" fill="hold">
                            <p:stCondLst>
                              <p:cond delay="500"/>
                            </p:stCondLst>
                            <p:childTnLst>
                              <p:par>
                                <p:cTn id="47" presetID="22" presetClass="entr" presetSubtype="1" fill="hold" nodeType="afterEffect">
                                  <p:stCondLst>
                                    <p:cond delay="0"/>
                                  </p:stCondLst>
                                  <p:childTnLst>
                                    <p:set>
                                      <p:cBhvr>
                                        <p:cTn id="48" dur="1" fill="hold">
                                          <p:stCondLst>
                                            <p:cond delay="0"/>
                                          </p:stCondLst>
                                        </p:cTn>
                                        <p:tgtEl>
                                          <p:spTgt spid="82"/>
                                        </p:tgtEl>
                                        <p:attrNameLst>
                                          <p:attrName>style.visibility</p:attrName>
                                        </p:attrNameLst>
                                      </p:cBhvr>
                                      <p:to>
                                        <p:strVal val="visible"/>
                                      </p:to>
                                    </p:set>
                                    <p:animEffect transition="in" filter="wipe(up)">
                                      <p:cBhvr>
                                        <p:cTn id="49" dur="500"/>
                                        <p:tgtEl>
                                          <p:spTgt spid="82"/>
                                        </p:tgtEl>
                                      </p:cBhvr>
                                    </p:animEffect>
                                  </p:childTnLst>
                                </p:cTn>
                              </p:par>
                            </p:childTnLst>
                          </p:cTn>
                        </p:par>
                      </p:childTnLst>
                    </p:cTn>
                  </p:par>
                  <p:par>
                    <p:cTn id="50" fill="hold">
                      <p:stCondLst>
                        <p:cond delay="indefinite"/>
                      </p:stCondLst>
                      <p:childTnLst>
                        <p:par>
                          <p:cTn id="51" fill="hold">
                            <p:stCondLst>
                              <p:cond delay="0"/>
                            </p:stCondLst>
                            <p:childTnLst>
                              <p:par>
                                <p:cTn id="52" presetID="53" presetClass="entr" presetSubtype="16" fill="hold" nodeType="clickEffect">
                                  <p:stCondLst>
                                    <p:cond delay="0"/>
                                  </p:stCondLst>
                                  <p:childTnLst>
                                    <p:set>
                                      <p:cBhvr>
                                        <p:cTn id="53" dur="1" fill="hold">
                                          <p:stCondLst>
                                            <p:cond delay="0"/>
                                          </p:stCondLst>
                                        </p:cTn>
                                        <p:tgtEl>
                                          <p:spTgt spid="10"/>
                                        </p:tgtEl>
                                        <p:attrNameLst>
                                          <p:attrName>style.visibility</p:attrName>
                                        </p:attrNameLst>
                                      </p:cBhvr>
                                      <p:to>
                                        <p:strVal val="visible"/>
                                      </p:to>
                                    </p:set>
                                    <p:anim calcmode="lin" valueType="num">
                                      <p:cBhvr>
                                        <p:cTn id="54" dur="500" fill="hold"/>
                                        <p:tgtEl>
                                          <p:spTgt spid="10"/>
                                        </p:tgtEl>
                                        <p:attrNameLst>
                                          <p:attrName>ppt_w</p:attrName>
                                        </p:attrNameLst>
                                      </p:cBhvr>
                                      <p:tavLst>
                                        <p:tav tm="0">
                                          <p:val>
                                            <p:fltVal val="0"/>
                                          </p:val>
                                        </p:tav>
                                        <p:tav tm="100000">
                                          <p:val>
                                            <p:strVal val="#ppt_w"/>
                                          </p:val>
                                        </p:tav>
                                      </p:tavLst>
                                    </p:anim>
                                    <p:anim calcmode="lin" valueType="num">
                                      <p:cBhvr>
                                        <p:cTn id="55" dur="500" fill="hold"/>
                                        <p:tgtEl>
                                          <p:spTgt spid="10"/>
                                        </p:tgtEl>
                                        <p:attrNameLst>
                                          <p:attrName>ppt_h</p:attrName>
                                        </p:attrNameLst>
                                      </p:cBhvr>
                                      <p:tavLst>
                                        <p:tav tm="0">
                                          <p:val>
                                            <p:fltVal val="0"/>
                                          </p:val>
                                        </p:tav>
                                        <p:tav tm="100000">
                                          <p:val>
                                            <p:strVal val="#ppt_h"/>
                                          </p:val>
                                        </p:tav>
                                      </p:tavLst>
                                    </p:anim>
                                    <p:animEffect transition="in" filter="fade">
                                      <p:cBhvr>
                                        <p:cTn id="56" dur="500"/>
                                        <p:tgtEl>
                                          <p:spTgt spid="10"/>
                                        </p:tgtEl>
                                      </p:cBhvr>
                                    </p:animEffect>
                                  </p:childTnLst>
                                </p:cTn>
                              </p:par>
                            </p:childTnLst>
                          </p:cTn>
                        </p:par>
                        <p:par>
                          <p:cTn id="57" fill="hold">
                            <p:stCondLst>
                              <p:cond delay="500"/>
                            </p:stCondLst>
                            <p:childTnLst>
                              <p:par>
                                <p:cTn id="58" presetID="22" presetClass="entr" presetSubtype="1" fill="hold" nodeType="afterEffect">
                                  <p:stCondLst>
                                    <p:cond delay="0"/>
                                  </p:stCondLst>
                                  <p:childTnLst>
                                    <p:set>
                                      <p:cBhvr>
                                        <p:cTn id="59" dur="1" fill="hold">
                                          <p:stCondLst>
                                            <p:cond delay="0"/>
                                          </p:stCondLst>
                                        </p:cTn>
                                        <p:tgtEl>
                                          <p:spTgt spid="88"/>
                                        </p:tgtEl>
                                        <p:attrNameLst>
                                          <p:attrName>style.visibility</p:attrName>
                                        </p:attrNameLst>
                                      </p:cBhvr>
                                      <p:to>
                                        <p:strVal val="visible"/>
                                      </p:to>
                                    </p:set>
                                    <p:animEffect transition="in" filter="wipe(up)">
                                      <p:cBhvr>
                                        <p:cTn id="60" dur="500"/>
                                        <p:tgtEl>
                                          <p:spTgt spid="88"/>
                                        </p:tgtEl>
                                      </p:cBhvr>
                                    </p:animEffect>
                                  </p:childTnLst>
                                </p:cTn>
                              </p:par>
                            </p:childTnLst>
                          </p:cTn>
                        </p:par>
                      </p:childTnLst>
                    </p:cTn>
                  </p:par>
                  <p:par>
                    <p:cTn id="61" fill="hold">
                      <p:stCondLst>
                        <p:cond delay="indefinite"/>
                      </p:stCondLst>
                      <p:childTnLst>
                        <p:par>
                          <p:cTn id="62" fill="hold">
                            <p:stCondLst>
                              <p:cond delay="0"/>
                            </p:stCondLst>
                            <p:childTnLst>
                              <p:par>
                                <p:cTn id="63" presetID="53" presetClass="entr" presetSubtype="16" fill="hold" nodeType="clickEffect">
                                  <p:stCondLst>
                                    <p:cond delay="0"/>
                                  </p:stCondLst>
                                  <p:childTnLst>
                                    <p:set>
                                      <p:cBhvr>
                                        <p:cTn id="64" dur="1" fill="hold">
                                          <p:stCondLst>
                                            <p:cond delay="0"/>
                                          </p:stCondLst>
                                        </p:cTn>
                                        <p:tgtEl>
                                          <p:spTgt spid="69"/>
                                        </p:tgtEl>
                                        <p:attrNameLst>
                                          <p:attrName>style.visibility</p:attrName>
                                        </p:attrNameLst>
                                      </p:cBhvr>
                                      <p:to>
                                        <p:strVal val="visible"/>
                                      </p:to>
                                    </p:set>
                                    <p:anim calcmode="lin" valueType="num">
                                      <p:cBhvr>
                                        <p:cTn id="65" dur="500" fill="hold"/>
                                        <p:tgtEl>
                                          <p:spTgt spid="69"/>
                                        </p:tgtEl>
                                        <p:attrNameLst>
                                          <p:attrName>ppt_w</p:attrName>
                                        </p:attrNameLst>
                                      </p:cBhvr>
                                      <p:tavLst>
                                        <p:tav tm="0">
                                          <p:val>
                                            <p:fltVal val="0"/>
                                          </p:val>
                                        </p:tav>
                                        <p:tav tm="100000">
                                          <p:val>
                                            <p:strVal val="#ppt_w"/>
                                          </p:val>
                                        </p:tav>
                                      </p:tavLst>
                                    </p:anim>
                                    <p:anim calcmode="lin" valueType="num">
                                      <p:cBhvr>
                                        <p:cTn id="66" dur="500" fill="hold"/>
                                        <p:tgtEl>
                                          <p:spTgt spid="69"/>
                                        </p:tgtEl>
                                        <p:attrNameLst>
                                          <p:attrName>ppt_h</p:attrName>
                                        </p:attrNameLst>
                                      </p:cBhvr>
                                      <p:tavLst>
                                        <p:tav tm="0">
                                          <p:val>
                                            <p:fltVal val="0"/>
                                          </p:val>
                                        </p:tav>
                                        <p:tav tm="100000">
                                          <p:val>
                                            <p:strVal val="#ppt_h"/>
                                          </p:val>
                                        </p:tav>
                                      </p:tavLst>
                                    </p:anim>
                                    <p:animEffect transition="in" filter="fade">
                                      <p:cBhvr>
                                        <p:cTn id="67" dur="500"/>
                                        <p:tgtEl>
                                          <p:spTgt spid="69"/>
                                        </p:tgtEl>
                                      </p:cBhvr>
                                    </p:animEffect>
                                  </p:childTnLst>
                                </p:cTn>
                              </p:par>
                            </p:childTnLst>
                          </p:cTn>
                        </p:par>
                        <p:par>
                          <p:cTn id="68" fill="hold">
                            <p:stCondLst>
                              <p:cond delay="500"/>
                            </p:stCondLst>
                            <p:childTnLst>
                              <p:par>
                                <p:cTn id="69" presetID="22" presetClass="entr" presetSubtype="1" fill="hold" nodeType="afterEffect">
                                  <p:stCondLst>
                                    <p:cond delay="0"/>
                                  </p:stCondLst>
                                  <p:childTnLst>
                                    <p:set>
                                      <p:cBhvr>
                                        <p:cTn id="70" dur="1" fill="hold">
                                          <p:stCondLst>
                                            <p:cond delay="0"/>
                                          </p:stCondLst>
                                        </p:cTn>
                                        <p:tgtEl>
                                          <p:spTgt spid="68"/>
                                        </p:tgtEl>
                                        <p:attrNameLst>
                                          <p:attrName>style.visibility</p:attrName>
                                        </p:attrNameLst>
                                      </p:cBhvr>
                                      <p:to>
                                        <p:strVal val="visible"/>
                                      </p:to>
                                    </p:set>
                                    <p:animEffect transition="in" filter="wipe(up)">
                                      <p:cBhvr>
                                        <p:cTn id="71" dur="500"/>
                                        <p:tgtEl>
                                          <p:spTgt spid="68"/>
                                        </p:tgtEl>
                                      </p:cBhvr>
                                    </p:animEffect>
                                  </p:childTnLst>
                                </p:cTn>
                              </p:par>
                            </p:childTnLst>
                          </p:cTn>
                        </p:par>
                      </p:childTnLst>
                    </p:cTn>
                  </p:par>
                  <p:par>
                    <p:cTn id="72" fill="hold">
                      <p:stCondLst>
                        <p:cond delay="indefinite"/>
                      </p:stCondLst>
                      <p:childTnLst>
                        <p:par>
                          <p:cTn id="73" fill="hold">
                            <p:stCondLst>
                              <p:cond delay="0"/>
                            </p:stCondLst>
                            <p:childTnLst>
                              <p:par>
                                <p:cTn id="74" presetID="53" presetClass="entr" presetSubtype="16" fill="hold" nodeType="clickEffect">
                                  <p:stCondLst>
                                    <p:cond delay="0"/>
                                  </p:stCondLst>
                                  <p:childTnLst>
                                    <p:set>
                                      <p:cBhvr>
                                        <p:cTn id="75" dur="1" fill="hold">
                                          <p:stCondLst>
                                            <p:cond delay="0"/>
                                          </p:stCondLst>
                                        </p:cTn>
                                        <p:tgtEl>
                                          <p:spTgt spid="76"/>
                                        </p:tgtEl>
                                        <p:attrNameLst>
                                          <p:attrName>style.visibility</p:attrName>
                                        </p:attrNameLst>
                                      </p:cBhvr>
                                      <p:to>
                                        <p:strVal val="visible"/>
                                      </p:to>
                                    </p:set>
                                    <p:anim calcmode="lin" valueType="num">
                                      <p:cBhvr>
                                        <p:cTn id="76" dur="500" fill="hold"/>
                                        <p:tgtEl>
                                          <p:spTgt spid="76"/>
                                        </p:tgtEl>
                                        <p:attrNameLst>
                                          <p:attrName>ppt_w</p:attrName>
                                        </p:attrNameLst>
                                      </p:cBhvr>
                                      <p:tavLst>
                                        <p:tav tm="0">
                                          <p:val>
                                            <p:fltVal val="0"/>
                                          </p:val>
                                        </p:tav>
                                        <p:tav tm="100000">
                                          <p:val>
                                            <p:strVal val="#ppt_w"/>
                                          </p:val>
                                        </p:tav>
                                      </p:tavLst>
                                    </p:anim>
                                    <p:anim calcmode="lin" valueType="num">
                                      <p:cBhvr>
                                        <p:cTn id="77" dur="500" fill="hold"/>
                                        <p:tgtEl>
                                          <p:spTgt spid="76"/>
                                        </p:tgtEl>
                                        <p:attrNameLst>
                                          <p:attrName>ppt_h</p:attrName>
                                        </p:attrNameLst>
                                      </p:cBhvr>
                                      <p:tavLst>
                                        <p:tav tm="0">
                                          <p:val>
                                            <p:fltVal val="0"/>
                                          </p:val>
                                        </p:tav>
                                        <p:tav tm="100000">
                                          <p:val>
                                            <p:strVal val="#ppt_h"/>
                                          </p:val>
                                        </p:tav>
                                      </p:tavLst>
                                    </p:anim>
                                    <p:animEffect transition="in" filter="fade">
                                      <p:cBhvr>
                                        <p:cTn id="78" dur="500"/>
                                        <p:tgtEl>
                                          <p:spTgt spid="76"/>
                                        </p:tgtEl>
                                      </p:cBhvr>
                                    </p:animEffect>
                                  </p:childTnLst>
                                </p:cTn>
                              </p:par>
                            </p:childTnLst>
                          </p:cTn>
                        </p:par>
                        <p:par>
                          <p:cTn id="79" fill="hold">
                            <p:stCondLst>
                              <p:cond delay="500"/>
                            </p:stCondLst>
                            <p:childTnLst>
                              <p:par>
                                <p:cTn id="80" presetID="22" presetClass="entr" presetSubtype="1" fill="hold" nodeType="afterEffect">
                                  <p:stCondLst>
                                    <p:cond delay="0"/>
                                  </p:stCondLst>
                                  <p:childTnLst>
                                    <p:set>
                                      <p:cBhvr>
                                        <p:cTn id="81" dur="1" fill="hold">
                                          <p:stCondLst>
                                            <p:cond delay="0"/>
                                          </p:stCondLst>
                                        </p:cTn>
                                        <p:tgtEl>
                                          <p:spTgt spid="75"/>
                                        </p:tgtEl>
                                        <p:attrNameLst>
                                          <p:attrName>style.visibility</p:attrName>
                                        </p:attrNameLst>
                                      </p:cBhvr>
                                      <p:to>
                                        <p:strVal val="visible"/>
                                      </p:to>
                                    </p:set>
                                    <p:animEffect transition="in" filter="wipe(up)">
                                      <p:cBhvr>
                                        <p:cTn id="82" dur="500"/>
                                        <p:tgtEl>
                                          <p:spTgt spid="75"/>
                                        </p:tgtEl>
                                      </p:cBhvr>
                                    </p:animEffect>
                                  </p:childTnLst>
                                </p:cTn>
                              </p:par>
                            </p:childTnLst>
                          </p:cTn>
                        </p:par>
                      </p:childTnLst>
                    </p:cTn>
                  </p:par>
                  <p:par>
                    <p:cTn id="83" fill="hold">
                      <p:stCondLst>
                        <p:cond delay="indefinite"/>
                      </p:stCondLst>
                      <p:childTnLst>
                        <p:par>
                          <p:cTn id="84" fill="hold">
                            <p:stCondLst>
                              <p:cond delay="0"/>
                            </p:stCondLst>
                            <p:childTnLst>
                              <p:par>
                                <p:cTn id="85" presetID="53" presetClass="entr" presetSubtype="16" fill="hold" nodeType="clickEffect">
                                  <p:stCondLst>
                                    <p:cond delay="0"/>
                                  </p:stCondLst>
                                  <p:childTnLst>
                                    <p:set>
                                      <p:cBhvr>
                                        <p:cTn id="86" dur="1" fill="hold">
                                          <p:stCondLst>
                                            <p:cond delay="0"/>
                                          </p:stCondLst>
                                        </p:cTn>
                                        <p:tgtEl>
                                          <p:spTgt spid="3"/>
                                        </p:tgtEl>
                                        <p:attrNameLst>
                                          <p:attrName>style.visibility</p:attrName>
                                        </p:attrNameLst>
                                      </p:cBhvr>
                                      <p:to>
                                        <p:strVal val="visible"/>
                                      </p:to>
                                    </p:set>
                                    <p:anim calcmode="lin" valueType="num">
                                      <p:cBhvr>
                                        <p:cTn id="87" dur="500" fill="hold"/>
                                        <p:tgtEl>
                                          <p:spTgt spid="3"/>
                                        </p:tgtEl>
                                        <p:attrNameLst>
                                          <p:attrName>ppt_w</p:attrName>
                                        </p:attrNameLst>
                                      </p:cBhvr>
                                      <p:tavLst>
                                        <p:tav tm="0">
                                          <p:val>
                                            <p:fltVal val="0"/>
                                          </p:val>
                                        </p:tav>
                                        <p:tav tm="100000">
                                          <p:val>
                                            <p:strVal val="#ppt_w"/>
                                          </p:val>
                                        </p:tav>
                                      </p:tavLst>
                                    </p:anim>
                                    <p:anim calcmode="lin" valueType="num">
                                      <p:cBhvr>
                                        <p:cTn id="88" dur="500" fill="hold"/>
                                        <p:tgtEl>
                                          <p:spTgt spid="3"/>
                                        </p:tgtEl>
                                        <p:attrNameLst>
                                          <p:attrName>ppt_h</p:attrName>
                                        </p:attrNameLst>
                                      </p:cBhvr>
                                      <p:tavLst>
                                        <p:tav tm="0">
                                          <p:val>
                                            <p:fltVal val="0"/>
                                          </p:val>
                                        </p:tav>
                                        <p:tav tm="100000">
                                          <p:val>
                                            <p:strVal val="#ppt_h"/>
                                          </p:val>
                                        </p:tav>
                                      </p:tavLst>
                                    </p:anim>
                                    <p:animEffect transition="in" filter="fade">
                                      <p:cBhvr>
                                        <p:cTn id="89" dur="500"/>
                                        <p:tgtEl>
                                          <p:spTgt spid="3"/>
                                        </p:tgtEl>
                                      </p:cBhvr>
                                    </p:animEffect>
                                  </p:childTnLst>
                                </p:cTn>
                              </p:par>
                            </p:childTnLst>
                          </p:cTn>
                        </p:par>
                        <p:par>
                          <p:cTn id="90" fill="hold">
                            <p:stCondLst>
                              <p:cond delay="500"/>
                            </p:stCondLst>
                            <p:childTnLst>
                              <p:par>
                                <p:cTn id="91" presetID="22" presetClass="entr" presetSubtype="1" fill="hold" nodeType="afterEffect">
                                  <p:stCondLst>
                                    <p:cond delay="0"/>
                                  </p:stCondLst>
                                  <p:childTnLst>
                                    <p:set>
                                      <p:cBhvr>
                                        <p:cTn id="92" dur="1" fill="hold">
                                          <p:stCondLst>
                                            <p:cond delay="0"/>
                                          </p:stCondLst>
                                        </p:cTn>
                                        <p:tgtEl>
                                          <p:spTgt spid="71"/>
                                        </p:tgtEl>
                                        <p:attrNameLst>
                                          <p:attrName>style.visibility</p:attrName>
                                        </p:attrNameLst>
                                      </p:cBhvr>
                                      <p:to>
                                        <p:strVal val="visible"/>
                                      </p:to>
                                    </p:set>
                                    <p:animEffect transition="in" filter="wipe(up)">
                                      <p:cBhvr>
                                        <p:cTn id="93" dur="500"/>
                                        <p:tgtEl>
                                          <p:spTgt spid="71"/>
                                        </p:tgtEl>
                                      </p:cBhvr>
                                    </p:animEffect>
                                  </p:childTnLst>
                                </p:cTn>
                              </p:par>
                            </p:childTnLst>
                          </p:cTn>
                        </p:par>
                      </p:childTnLst>
                    </p:cTn>
                  </p:par>
                  <p:par>
                    <p:cTn id="94" fill="hold">
                      <p:stCondLst>
                        <p:cond delay="indefinite"/>
                      </p:stCondLst>
                      <p:childTnLst>
                        <p:par>
                          <p:cTn id="95" fill="hold">
                            <p:stCondLst>
                              <p:cond delay="0"/>
                            </p:stCondLst>
                            <p:childTnLst>
                              <p:par>
                                <p:cTn id="96" presetID="53" presetClass="entr" presetSubtype="16" fill="hold" nodeType="clickEffect">
                                  <p:stCondLst>
                                    <p:cond delay="0"/>
                                  </p:stCondLst>
                                  <p:childTnLst>
                                    <p:set>
                                      <p:cBhvr>
                                        <p:cTn id="97" dur="1" fill="hold">
                                          <p:stCondLst>
                                            <p:cond delay="0"/>
                                          </p:stCondLst>
                                        </p:cTn>
                                        <p:tgtEl>
                                          <p:spTgt spid="4"/>
                                        </p:tgtEl>
                                        <p:attrNameLst>
                                          <p:attrName>style.visibility</p:attrName>
                                        </p:attrNameLst>
                                      </p:cBhvr>
                                      <p:to>
                                        <p:strVal val="visible"/>
                                      </p:to>
                                    </p:set>
                                    <p:anim calcmode="lin" valueType="num">
                                      <p:cBhvr>
                                        <p:cTn id="98" dur="500" fill="hold"/>
                                        <p:tgtEl>
                                          <p:spTgt spid="4"/>
                                        </p:tgtEl>
                                        <p:attrNameLst>
                                          <p:attrName>ppt_w</p:attrName>
                                        </p:attrNameLst>
                                      </p:cBhvr>
                                      <p:tavLst>
                                        <p:tav tm="0">
                                          <p:val>
                                            <p:fltVal val="0"/>
                                          </p:val>
                                        </p:tav>
                                        <p:tav tm="100000">
                                          <p:val>
                                            <p:strVal val="#ppt_w"/>
                                          </p:val>
                                        </p:tav>
                                      </p:tavLst>
                                    </p:anim>
                                    <p:anim calcmode="lin" valueType="num">
                                      <p:cBhvr>
                                        <p:cTn id="99" dur="500" fill="hold"/>
                                        <p:tgtEl>
                                          <p:spTgt spid="4"/>
                                        </p:tgtEl>
                                        <p:attrNameLst>
                                          <p:attrName>ppt_h</p:attrName>
                                        </p:attrNameLst>
                                      </p:cBhvr>
                                      <p:tavLst>
                                        <p:tav tm="0">
                                          <p:val>
                                            <p:fltVal val="0"/>
                                          </p:val>
                                        </p:tav>
                                        <p:tav tm="100000">
                                          <p:val>
                                            <p:strVal val="#ppt_h"/>
                                          </p:val>
                                        </p:tav>
                                      </p:tavLst>
                                    </p:anim>
                                    <p:animEffect transition="in" filter="fade">
                                      <p:cBhvr>
                                        <p:cTn id="100" dur="500"/>
                                        <p:tgtEl>
                                          <p:spTgt spid="4"/>
                                        </p:tgtEl>
                                      </p:cBhvr>
                                    </p:animEffect>
                                  </p:childTnLst>
                                </p:cTn>
                              </p:par>
                            </p:childTnLst>
                          </p:cTn>
                        </p:par>
                        <p:par>
                          <p:cTn id="101" fill="hold">
                            <p:stCondLst>
                              <p:cond delay="500"/>
                            </p:stCondLst>
                            <p:childTnLst>
                              <p:par>
                                <p:cTn id="102" presetID="22" presetClass="entr" presetSubtype="1" fill="hold" nodeType="afterEffect">
                                  <p:stCondLst>
                                    <p:cond delay="0"/>
                                  </p:stCondLst>
                                  <p:childTnLst>
                                    <p:set>
                                      <p:cBhvr>
                                        <p:cTn id="103" dur="1" fill="hold">
                                          <p:stCondLst>
                                            <p:cond delay="0"/>
                                          </p:stCondLst>
                                        </p:cTn>
                                        <p:tgtEl>
                                          <p:spTgt spid="80"/>
                                        </p:tgtEl>
                                        <p:attrNameLst>
                                          <p:attrName>style.visibility</p:attrName>
                                        </p:attrNameLst>
                                      </p:cBhvr>
                                      <p:to>
                                        <p:strVal val="visible"/>
                                      </p:to>
                                    </p:set>
                                    <p:animEffect transition="in" filter="wipe(up)">
                                      <p:cBhvr>
                                        <p:cTn id="104" dur="500"/>
                                        <p:tgtEl>
                                          <p:spTgt spid="80"/>
                                        </p:tgtEl>
                                      </p:cBhvr>
                                    </p:animEffect>
                                  </p:childTnLst>
                                </p:cTn>
                              </p:par>
                            </p:childTnLst>
                          </p:cTn>
                        </p:par>
                      </p:childTnLst>
                    </p:cTn>
                  </p:par>
                  <p:par>
                    <p:cTn id="105" fill="hold">
                      <p:stCondLst>
                        <p:cond delay="indefinite"/>
                      </p:stCondLst>
                      <p:childTnLst>
                        <p:par>
                          <p:cTn id="106" fill="hold">
                            <p:stCondLst>
                              <p:cond delay="0"/>
                            </p:stCondLst>
                            <p:childTnLst>
                              <p:par>
                                <p:cTn id="107" presetID="53" presetClass="entr" presetSubtype="16" fill="hold" nodeType="clickEffect">
                                  <p:stCondLst>
                                    <p:cond delay="0"/>
                                  </p:stCondLst>
                                  <p:childTnLst>
                                    <p:set>
                                      <p:cBhvr>
                                        <p:cTn id="108" dur="1" fill="hold">
                                          <p:stCondLst>
                                            <p:cond delay="0"/>
                                          </p:stCondLst>
                                        </p:cTn>
                                        <p:tgtEl>
                                          <p:spTgt spid="16"/>
                                        </p:tgtEl>
                                        <p:attrNameLst>
                                          <p:attrName>style.visibility</p:attrName>
                                        </p:attrNameLst>
                                      </p:cBhvr>
                                      <p:to>
                                        <p:strVal val="visible"/>
                                      </p:to>
                                    </p:set>
                                    <p:anim calcmode="lin" valueType="num">
                                      <p:cBhvr>
                                        <p:cTn id="109" dur="500" fill="hold"/>
                                        <p:tgtEl>
                                          <p:spTgt spid="16"/>
                                        </p:tgtEl>
                                        <p:attrNameLst>
                                          <p:attrName>ppt_w</p:attrName>
                                        </p:attrNameLst>
                                      </p:cBhvr>
                                      <p:tavLst>
                                        <p:tav tm="0">
                                          <p:val>
                                            <p:fltVal val="0"/>
                                          </p:val>
                                        </p:tav>
                                        <p:tav tm="100000">
                                          <p:val>
                                            <p:strVal val="#ppt_w"/>
                                          </p:val>
                                        </p:tav>
                                      </p:tavLst>
                                    </p:anim>
                                    <p:anim calcmode="lin" valueType="num">
                                      <p:cBhvr>
                                        <p:cTn id="110" dur="500" fill="hold"/>
                                        <p:tgtEl>
                                          <p:spTgt spid="16"/>
                                        </p:tgtEl>
                                        <p:attrNameLst>
                                          <p:attrName>ppt_h</p:attrName>
                                        </p:attrNameLst>
                                      </p:cBhvr>
                                      <p:tavLst>
                                        <p:tav tm="0">
                                          <p:val>
                                            <p:fltVal val="0"/>
                                          </p:val>
                                        </p:tav>
                                        <p:tav tm="100000">
                                          <p:val>
                                            <p:strVal val="#ppt_h"/>
                                          </p:val>
                                        </p:tav>
                                      </p:tavLst>
                                    </p:anim>
                                    <p:animEffect transition="in" filter="fade">
                                      <p:cBhvr>
                                        <p:cTn id="111" dur="500"/>
                                        <p:tgtEl>
                                          <p:spTgt spid="16"/>
                                        </p:tgtEl>
                                      </p:cBhvr>
                                    </p:animEffect>
                                  </p:childTnLst>
                                </p:cTn>
                              </p:par>
                            </p:childTnLst>
                          </p:cTn>
                        </p:par>
                        <p:par>
                          <p:cTn id="112" fill="hold">
                            <p:stCondLst>
                              <p:cond delay="500"/>
                            </p:stCondLst>
                            <p:childTnLst>
                              <p:par>
                                <p:cTn id="113" presetID="22" presetClass="entr" presetSubtype="2" fill="hold" nodeType="afterEffect">
                                  <p:stCondLst>
                                    <p:cond delay="0"/>
                                  </p:stCondLst>
                                  <p:childTnLst>
                                    <p:set>
                                      <p:cBhvr>
                                        <p:cTn id="114" dur="1" fill="hold">
                                          <p:stCondLst>
                                            <p:cond delay="0"/>
                                          </p:stCondLst>
                                        </p:cTn>
                                        <p:tgtEl>
                                          <p:spTgt spid="98"/>
                                        </p:tgtEl>
                                        <p:attrNameLst>
                                          <p:attrName>style.visibility</p:attrName>
                                        </p:attrNameLst>
                                      </p:cBhvr>
                                      <p:to>
                                        <p:strVal val="visible"/>
                                      </p:to>
                                    </p:set>
                                    <p:animEffect transition="in" filter="wipe(right)">
                                      <p:cBhvr>
                                        <p:cTn id="115" dur="500"/>
                                        <p:tgtEl>
                                          <p:spTgt spid="98"/>
                                        </p:tgtEl>
                                      </p:cBhvr>
                                    </p:animEffect>
                                  </p:childTnLst>
                                </p:cTn>
                              </p:par>
                            </p:childTnLst>
                          </p:cTn>
                        </p:par>
                      </p:childTnLst>
                    </p:cTn>
                  </p:par>
                  <p:par>
                    <p:cTn id="116" fill="hold">
                      <p:stCondLst>
                        <p:cond delay="indefinite"/>
                      </p:stCondLst>
                      <p:childTnLst>
                        <p:par>
                          <p:cTn id="117" fill="hold">
                            <p:stCondLst>
                              <p:cond delay="0"/>
                            </p:stCondLst>
                            <p:childTnLst>
                              <p:par>
                                <p:cTn id="118" presetID="53" presetClass="entr" presetSubtype="16" fill="hold" nodeType="clickEffect">
                                  <p:stCondLst>
                                    <p:cond delay="0"/>
                                  </p:stCondLst>
                                  <p:childTnLst>
                                    <p:set>
                                      <p:cBhvr>
                                        <p:cTn id="119" dur="1" fill="hold">
                                          <p:stCondLst>
                                            <p:cond delay="0"/>
                                          </p:stCondLst>
                                        </p:cTn>
                                        <p:tgtEl>
                                          <p:spTgt spid="12"/>
                                        </p:tgtEl>
                                        <p:attrNameLst>
                                          <p:attrName>style.visibility</p:attrName>
                                        </p:attrNameLst>
                                      </p:cBhvr>
                                      <p:to>
                                        <p:strVal val="visible"/>
                                      </p:to>
                                    </p:set>
                                    <p:anim calcmode="lin" valueType="num">
                                      <p:cBhvr>
                                        <p:cTn id="120" dur="500" fill="hold"/>
                                        <p:tgtEl>
                                          <p:spTgt spid="12"/>
                                        </p:tgtEl>
                                        <p:attrNameLst>
                                          <p:attrName>ppt_w</p:attrName>
                                        </p:attrNameLst>
                                      </p:cBhvr>
                                      <p:tavLst>
                                        <p:tav tm="0">
                                          <p:val>
                                            <p:fltVal val="0"/>
                                          </p:val>
                                        </p:tav>
                                        <p:tav tm="100000">
                                          <p:val>
                                            <p:strVal val="#ppt_w"/>
                                          </p:val>
                                        </p:tav>
                                      </p:tavLst>
                                    </p:anim>
                                    <p:anim calcmode="lin" valueType="num">
                                      <p:cBhvr>
                                        <p:cTn id="121" dur="500" fill="hold"/>
                                        <p:tgtEl>
                                          <p:spTgt spid="12"/>
                                        </p:tgtEl>
                                        <p:attrNameLst>
                                          <p:attrName>ppt_h</p:attrName>
                                        </p:attrNameLst>
                                      </p:cBhvr>
                                      <p:tavLst>
                                        <p:tav tm="0">
                                          <p:val>
                                            <p:fltVal val="0"/>
                                          </p:val>
                                        </p:tav>
                                        <p:tav tm="100000">
                                          <p:val>
                                            <p:strVal val="#ppt_h"/>
                                          </p:val>
                                        </p:tav>
                                      </p:tavLst>
                                    </p:anim>
                                    <p:animEffect transition="in" filter="fade">
                                      <p:cBhvr>
                                        <p:cTn id="122" dur="500"/>
                                        <p:tgtEl>
                                          <p:spTgt spid="12"/>
                                        </p:tgtEl>
                                      </p:cBhvr>
                                    </p:animEffect>
                                  </p:childTnLst>
                                </p:cTn>
                              </p:par>
                            </p:childTnLst>
                          </p:cTn>
                        </p:par>
                        <p:par>
                          <p:cTn id="123" fill="hold">
                            <p:stCondLst>
                              <p:cond delay="500"/>
                            </p:stCondLst>
                            <p:childTnLst>
                              <p:par>
                                <p:cTn id="124" presetID="22" presetClass="entr" presetSubtype="1" fill="hold" nodeType="afterEffect">
                                  <p:stCondLst>
                                    <p:cond delay="0"/>
                                  </p:stCondLst>
                                  <p:childTnLst>
                                    <p:set>
                                      <p:cBhvr>
                                        <p:cTn id="125" dur="1" fill="hold">
                                          <p:stCondLst>
                                            <p:cond delay="0"/>
                                          </p:stCondLst>
                                        </p:cTn>
                                        <p:tgtEl>
                                          <p:spTgt spid="90"/>
                                        </p:tgtEl>
                                        <p:attrNameLst>
                                          <p:attrName>style.visibility</p:attrName>
                                        </p:attrNameLst>
                                      </p:cBhvr>
                                      <p:to>
                                        <p:strVal val="visible"/>
                                      </p:to>
                                    </p:set>
                                    <p:animEffect transition="in" filter="wipe(up)">
                                      <p:cBhvr>
                                        <p:cTn id="126" dur="500"/>
                                        <p:tgtEl>
                                          <p:spTgt spid="90"/>
                                        </p:tgtEl>
                                      </p:cBhvr>
                                    </p:animEffect>
                                  </p:childTnLst>
                                </p:cTn>
                              </p:par>
                            </p:childTnLst>
                          </p:cTn>
                        </p:par>
                      </p:childTnLst>
                    </p:cTn>
                  </p:par>
                  <p:par>
                    <p:cTn id="127" fill="hold">
                      <p:stCondLst>
                        <p:cond delay="indefinite"/>
                      </p:stCondLst>
                      <p:childTnLst>
                        <p:par>
                          <p:cTn id="128" fill="hold">
                            <p:stCondLst>
                              <p:cond delay="0"/>
                            </p:stCondLst>
                            <p:childTnLst>
                              <p:par>
                                <p:cTn id="129" presetID="53" presetClass="entr" presetSubtype="16" fill="hold" nodeType="clickEffect">
                                  <p:stCondLst>
                                    <p:cond delay="0"/>
                                  </p:stCondLst>
                                  <p:childTnLst>
                                    <p:set>
                                      <p:cBhvr>
                                        <p:cTn id="130" dur="1" fill="hold">
                                          <p:stCondLst>
                                            <p:cond delay="0"/>
                                          </p:stCondLst>
                                        </p:cTn>
                                        <p:tgtEl>
                                          <p:spTgt spid="15"/>
                                        </p:tgtEl>
                                        <p:attrNameLst>
                                          <p:attrName>style.visibility</p:attrName>
                                        </p:attrNameLst>
                                      </p:cBhvr>
                                      <p:to>
                                        <p:strVal val="visible"/>
                                      </p:to>
                                    </p:set>
                                    <p:anim calcmode="lin" valueType="num">
                                      <p:cBhvr>
                                        <p:cTn id="131" dur="500" fill="hold"/>
                                        <p:tgtEl>
                                          <p:spTgt spid="15"/>
                                        </p:tgtEl>
                                        <p:attrNameLst>
                                          <p:attrName>ppt_w</p:attrName>
                                        </p:attrNameLst>
                                      </p:cBhvr>
                                      <p:tavLst>
                                        <p:tav tm="0">
                                          <p:val>
                                            <p:fltVal val="0"/>
                                          </p:val>
                                        </p:tav>
                                        <p:tav tm="100000">
                                          <p:val>
                                            <p:strVal val="#ppt_w"/>
                                          </p:val>
                                        </p:tav>
                                      </p:tavLst>
                                    </p:anim>
                                    <p:anim calcmode="lin" valueType="num">
                                      <p:cBhvr>
                                        <p:cTn id="132" dur="500" fill="hold"/>
                                        <p:tgtEl>
                                          <p:spTgt spid="15"/>
                                        </p:tgtEl>
                                        <p:attrNameLst>
                                          <p:attrName>ppt_h</p:attrName>
                                        </p:attrNameLst>
                                      </p:cBhvr>
                                      <p:tavLst>
                                        <p:tav tm="0">
                                          <p:val>
                                            <p:fltVal val="0"/>
                                          </p:val>
                                        </p:tav>
                                        <p:tav tm="100000">
                                          <p:val>
                                            <p:strVal val="#ppt_h"/>
                                          </p:val>
                                        </p:tav>
                                      </p:tavLst>
                                    </p:anim>
                                    <p:animEffect transition="in" filter="fade">
                                      <p:cBhvr>
                                        <p:cTn id="133" dur="500"/>
                                        <p:tgtEl>
                                          <p:spTgt spid="15"/>
                                        </p:tgtEl>
                                      </p:cBhvr>
                                    </p:animEffect>
                                  </p:childTnLst>
                                </p:cTn>
                              </p:par>
                            </p:childTnLst>
                          </p:cTn>
                        </p:par>
                        <p:par>
                          <p:cTn id="134" fill="hold">
                            <p:stCondLst>
                              <p:cond delay="500"/>
                            </p:stCondLst>
                            <p:childTnLst>
                              <p:par>
                                <p:cTn id="135" presetID="22" presetClass="entr" presetSubtype="1" fill="hold" nodeType="afterEffect">
                                  <p:stCondLst>
                                    <p:cond delay="0"/>
                                  </p:stCondLst>
                                  <p:childTnLst>
                                    <p:set>
                                      <p:cBhvr>
                                        <p:cTn id="136" dur="1" fill="hold">
                                          <p:stCondLst>
                                            <p:cond delay="0"/>
                                          </p:stCondLst>
                                        </p:cTn>
                                        <p:tgtEl>
                                          <p:spTgt spid="93"/>
                                        </p:tgtEl>
                                        <p:attrNameLst>
                                          <p:attrName>style.visibility</p:attrName>
                                        </p:attrNameLst>
                                      </p:cBhvr>
                                      <p:to>
                                        <p:strVal val="visible"/>
                                      </p:to>
                                    </p:set>
                                    <p:animEffect transition="in" filter="wipe(up)">
                                      <p:cBhvr>
                                        <p:cTn id="137" dur="500"/>
                                        <p:tgtEl>
                                          <p:spTgt spid="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extLst>
              <a:ext uri="{FF2B5EF4-FFF2-40B4-BE49-F238E27FC236}">
                <a16:creationId xmlns:a16="http://schemas.microsoft.com/office/drawing/2014/main" id="{F1DFE816-A880-4FEC-B3BA-9E12AFF6D6BA}"/>
              </a:ext>
            </a:extLst>
          </p:cNvPr>
          <p:cNvSpPr txBox="1"/>
          <p:nvPr/>
        </p:nvSpPr>
        <p:spPr>
          <a:xfrm>
            <a:off x="6082813" y="3368675"/>
            <a:ext cx="7918938" cy="4524315"/>
          </a:xfrm>
          <a:prstGeom prst="rect">
            <a:avLst/>
          </a:prstGeom>
          <a:noFill/>
        </p:spPr>
        <p:txBody>
          <a:bodyPr wrap="square" rtlCol="0">
            <a:spAutoFit/>
          </a:bodyPr>
          <a:lstStyle/>
          <a:p>
            <a:pPr algn="ctr"/>
            <a:r>
              <a:rPr lang="fr-FR" sz="9600" b="1" cap="all" dirty="0">
                <a:solidFill>
                  <a:schemeClr val="bg1"/>
                </a:solidFill>
                <a:latin typeface="Rubik Medium" panose="00000600000000000000" pitchFamily="2" charset="-79"/>
                <a:cs typeface="Rubik Medium" panose="00000600000000000000" pitchFamily="2" charset="-79"/>
              </a:rPr>
              <a:t>LES</a:t>
            </a:r>
          </a:p>
          <a:p>
            <a:pPr algn="ctr"/>
            <a:r>
              <a:rPr lang="fr-FR" sz="9600" b="1" cap="all" dirty="0">
                <a:solidFill>
                  <a:schemeClr val="bg1"/>
                </a:solidFill>
                <a:latin typeface="Rubik Medium" panose="00000600000000000000" pitchFamily="2" charset="-79"/>
                <a:cs typeface="Rubik Medium" panose="00000600000000000000" pitchFamily="2" charset="-79"/>
              </a:rPr>
              <a:t>NOUVEAUX OUTILS</a:t>
            </a:r>
          </a:p>
        </p:txBody>
      </p:sp>
    </p:spTree>
    <p:extLst>
      <p:ext uri="{BB962C8B-B14F-4D97-AF65-F5344CB8AC3E}">
        <p14:creationId xmlns:p14="http://schemas.microsoft.com/office/powerpoint/2010/main" val="1221260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B10E3C56-2710-4C24-BD82-94A6E4C8BCAE}"/>
              </a:ext>
            </a:extLst>
          </p:cNvPr>
          <p:cNvSpPr/>
          <p:nvPr/>
        </p:nvSpPr>
        <p:spPr>
          <a:xfrm>
            <a:off x="15681540" y="-52529"/>
            <a:ext cx="4582104" cy="11412000"/>
          </a:xfrm>
          <a:prstGeom prst="rect">
            <a:avLst/>
          </a:prstGeom>
          <a:solidFill>
            <a:srgbClr val="B2B2B2"/>
          </a:solidFill>
        </p:spPr>
        <p:txBody>
          <a:bodyPr wrap="square" rtlCol="0" anchor="ctr">
            <a:spAutoFit/>
          </a:bodyPr>
          <a:lstStyle/>
          <a:p>
            <a:pPr marL="4672330" marR="5080" algn="just">
              <a:lnSpc>
                <a:spcPct val="104099"/>
              </a:lnSpc>
              <a:spcBef>
                <a:spcPts val="1019"/>
              </a:spcBef>
            </a:pPr>
            <a:endParaRPr lang="fr-FR" i="1" spc="-5" dirty="0">
              <a:latin typeface="Rubik" panose="00000500000000000000" pitchFamily="2" charset="-79"/>
              <a:cs typeface="Rubik" panose="00000500000000000000" pitchFamily="2" charset="-79"/>
            </a:endParaRPr>
          </a:p>
        </p:txBody>
      </p:sp>
      <p:sp>
        <p:nvSpPr>
          <p:cNvPr id="13" name="Rectangle 12">
            <a:extLst>
              <a:ext uri="{FF2B5EF4-FFF2-40B4-BE49-F238E27FC236}">
                <a16:creationId xmlns:a16="http://schemas.microsoft.com/office/drawing/2014/main" id="{AA98014D-859F-49E1-A2FE-271984413B91}"/>
              </a:ext>
            </a:extLst>
          </p:cNvPr>
          <p:cNvSpPr/>
          <p:nvPr/>
        </p:nvSpPr>
        <p:spPr>
          <a:xfrm>
            <a:off x="974153" y="1658257"/>
            <a:ext cx="124314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PLATEFORME  INTERNET </a:t>
            </a:r>
            <a:r>
              <a:rPr lang="fr-FR" sz="2400" spc="-5" dirty="0">
                <a:solidFill>
                  <a:srgbClr val="E41B13"/>
                </a:solidFill>
                <a:latin typeface="Rubik" panose="00000500000000000000" pitchFamily="2" charset="-79"/>
                <a:cs typeface="Rubik" panose="00000500000000000000" pitchFamily="2" charset="-79"/>
              </a:rPr>
              <a:t>| MULTILINGUE</a:t>
            </a:r>
            <a:endParaRPr lang="fr-FR" sz="2400" dirty="0">
              <a:solidFill>
                <a:srgbClr val="E41B13"/>
              </a:solidFill>
              <a:latin typeface="Rubik" panose="00000500000000000000" pitchFamily="2" charset="-79"/>
              <a:cs typeface="Rubik" panose="00000500000000000000" pitchFamily="2" charset="-79"/>
            </a:endParaRPr>
          </a:p>
        </p:txBody>
      </p:sp>
      <p:pic>
        <p:nvPicPr>
          <p:cNvPr id="14" name="Graphique 13">
            <a:extLst>
              <a:ext uri="{FF2B5EF4-FFF2-40B4-BE49-F238E27FC236}">
                <a16:creationId xmlns:a16="http://schemas.microsoft.com/office/drawing/2014/main" id="{CE15566C-0E42-4835-82C2-C652EAA726A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6556" y="1463675"/>
            <a:ext cx="1264517" cy="1097047"/>
          </a:xfrm>
          <a:prstGeom prst="rect">
            <a:avLst/>
          </a:prstGeom>
        </p:spPr>
      </p:pic>
      <p:pic>
        <p:nvPicPr>
          <p:cNvPr id="20" name="Image 19">
            <a:extLst>
              <a:ext uri="{FF2B5EF4-FFF2-40B4-BE49-F238E27FC236}">
                <a16:creationId xmlns:a16="http://schemas.microsoft.com/office/drawing/2014/main" id="{61B3C236-AB09-4D5E-ABD2-A0F2E746C2D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8264" y="2244724"/>
            <a:ext cx="15393949" cy="8659097"/>
          </a:xfrm>
          <a:prstGeom prst="rect">
            <a:avLst/>
          </a:prstGeom>
        </p:spPr>
      </p:pic>
      <p:pic>
        <p:nvPicPr>
          <p:cNvPr id="22" name="Image 21">
            <a:extLst>
              <a:ext uri="{FF2B5EF4-FFF2-40B4-BE49-F238E27FC236}">
                <a16:creationId xmlns:a16="http://schemas.microsoft.com/office/drawing/2014/main" id="{37D610D7-18EA-4879-B957-2F4E9EC5F6F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211524" y="4130726"/>
            <a:ext cx="1289426" cy="810497"/>
          </a:xfrm>
          <a:prstGeom prst="rect">
            <a:avLst/>
          </a:prstGeom>
        </p:spPr>
      </p:pic>
      <p:pic>
        <p:nvPicPr>
          <p:cNvPr id="24" name="Image 23">
            <a:extLst>
              <a:ext uri="{FF2B5EF4-FFF2-40B4-BE49-F238E27FC236}">
                <a16:creationId xmlns:a16="http://schemas.microsoft.com/office/drawing/2014/main" id="{402AC459-A391-4ED8-8956-F05B763B4DD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7213530" y="2830588"/>
            <a:ext cx="1289426" cy="810497"/>
          </a:xfrm>
          <a:prstGeom prst="rect">
            <a:avLst/>
          </a:prstGeom>
        </p:spPr>
      </p:pic>
      <p:pic>
        <p:nvPicPr>
          <p:cNvPr id="28" name="Image 27">
            <a:extLst>
              <a:ext uri="{FF2B5EF4-FFF2-40B4-BE49-F238E27FC236}">
                <a16:creationId xmlns:a16="http://schemas.microsoft.com/office/drawing/2014/main" id="{7FE074BD-B5DB-4E69-AE71-18113643A52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7217947" y="5384500"/>
            <a:ext cx="1280215" cy="810497"/>
          </a:xfrm>
          <a:prstGeom prst="rect">
            <a:avLst/>
          </a:prstGeom>
        </p:spPr>
      </p:pic>
      <p:pic>
        <p:nvPicPr>
          <p:cNvPr id="30" name="Image 29">
            <a:extLst>
              <a:ext uri="{FF2B5EF4-FFF2-40B4-BE49-F238E27FC236}">
                <a16:creationId xmlns:a16="http://schemas.microsoft.com/office/drawing/2014/main" id="{7F718BAB-40B9-4663-BBC3-6F26400E475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7217948" y="7864475"/>
            <a:ext cx="1289426" cy="810497"/>
          </a:xfrm>
          <a:prstGeom prst="rect">
            <a:avLst/>
          </a:prstGeom>
        </p:spPr>
      </p:pic>
      <p:sp>
        <p:nvSpPr>
          <p:cNvPr id="36" name="ZoneTexte 35">
            <a:extLst>
              <a:ext uri="{FF2B5EF4-FFF2-40B4-BE49-F238E27FC236}">
                <a16:creationId xmlns:a16="http://schemas.microsoft.com/office/drawing/2014/main" id="{576E2061-BD74-483C-BCDE-50608D5AA699}"/>
              </a:ext>
            </a:extLst>
          </p:cNvPr>
          <p:cNvSpPr txBox="1"/>
          <p:nvPr/>
        </p:nvSpPr>
        <p:spPr>
          <a:xfrm>
            <a:off x="1004691" y="2789615"/>
            <a:ext cx="5314353" cy="3046988"/>
          </a:xfrm>
          <a:prstGeom prst="rect">
            <a:avLst/>
          </a:prstGeom>
          <a:noFill/>
        </p:spPr>
        <p:txBody>
          <a:bodyPr wrap="square" numCol="1" rtlCol="0">
            <a:spAutoFit/>
          </a:bodyPr>
          <a:lstStyle/>
          <a:p>
            <a:pPr marL="285750" lvl="0" indent="-285750">
              <a:buFont typeface="Arial" panose="020B0604020202020204" pitchFamily="34" charset="0"/>
              <a:buChar char="•"/>
            </a:pPr>
            <a:r>
              <a:rPr lang="fr-FR" sz="2400" b="1" dirty="0">
                <a:solidFill>
                  <a:srgbClr val="FF0000"/>
                </a:solidFill>
                <a:latin typeface="Rubik" panose="00000500000000000000" pitchFamily="2" charset="-79"/>
                <a:cs typeface="Rubik" panose="00000500000000000000" pitchFamily="2" charset="-79"/>
              </a:rPr>
              <a:t>Site international responsive</a:t>
            </a:r>
          </a:p>
          <a:p>
            <a:pPr marL="285750" lvl="0" indent="-285750">
              <a:buFont typeface="Arial" panose="020B0604020202020204" pitchFamily="34" charset="0"/>
              <a:buChar char="•"/>
            </a:pPr>
            <a:endParaRPr lang="fr-FR" sz="2400" b="1" dirty="0">
              <a:solidFill>
                <a:srgbClr val="FF0000"/>
              </a:solidFill>
              <a:latin typeface="Rubik" panose="00000500000000000000" pitchFamily="2" charset="-79"/>
              <a:cs typeface="Rubik" panose="00000500000000000000" pitchFamily="2" charset="-79"/>
            </a:endParaRPr>
          </a:p>
          <a:p>
            <a:pPr marL="285750" lvl="0" indent="-285750">
              <a:buFont typeface="Arial" panose="020B0604020202020204" pitchFamily="34" charset="0"/>
              <a:buChar char="•"/>
            </a:pPr>
            <a:r>
              <a:rPr lang="fr-FR" sz="2400" dirty="0">
                <a:solidFill>
                  <a:srgbClr val="B2B2B2"/>
                </a:solidFill>
                <a:latin typeface="Rubik" panose="00000500000000000000" pitchFamily="2" charset="-79"/>
                <a:cs typeface="Rubik" panose="00000500000000000000" pitchFamily="2" charset="-79"/>
              </a:rPr>
              <a:t>2 outils de préconisations VL / PL / AGRI / TP : en accès libre pour une recherche par constructeur, en Accès Pro réservé aux clients pros pour la recherche par immatriculation.</a:t>
            </a:r>
          </a:p>
        </p:txBody>
      </p:sp>
      <p:pic>
        <p:nvPicPr>
          <p:cNvPr id="32" name="Image 31">
            <a:extLst>
              <a:ext uri="{FF2B5EF4-FFF2-40B4-BE49-F238E27FC236}">
                <a16:creationId xmlns:a16="http://schemas.microsoft.com/office/drawing/2014/main" id="{5773F2FD-3059-4906-BD87-E1B3F2E8589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7242817" y="1509753"/>
            <a:ext cx="1280215" cy="810497"/>
          </a:xfrm>
          <a:prstGeom prst="rect">
            <a:avLst/>
          </a:prstGeom>
        </p:spPr>
      </p:pic>
      <p:sp>
        <p:nvSpPr>
          <p:cNvPr id="40" name="ZoneTexte 39">
            <a:extLst>
              <a:ext uri="{FF2B5EF4-FFF2-40B4-BE49-F238E27FC236}">
                <a16:creationId xmlns:a16="http://schemas.microsoft.com/office/drawing/2014/main" id="{5AAB933E-AB0B-43AB-B150-3B11A99C2E9E}"/>
              </a:ext>
            </a:extLst>
          </p:cNvPr>
          <p:cNvSpPr txBox="1"/>
          <p:nvPr/>
        </p:nvSpPr>
        <p:spPr>
          <a:xfrm>
            <a:off x="16794295" y="2337331"/>
            <a:ext cx="2177257" cy="380169"/>
          </a:xfrm>
          <a:prstGeom prst="rect">
            <a:avLst/>
          </a:prstGeom>
          <a:noFill/>
        </p:spPr>
        <p:txBody>
          <a:bodyPr wrap="square" rtlCol="0">
            <a:spAutoFit/>
          </a:bodyPr>
          <a:lstStyle/>
          <a:p>
            <a:pPr lvl="0" algn="ctr">
              <a:lnSpc>
                <a:spcPct val="150000"/>
              </a:lnSpc>
            </a:pPr>
            <a:r>
              <a:rPr lang="fr-FR" sz="1400" b="1" dirty="0">
                <a:solidFill>
                  <a:schemeClr val="bg1"/>
                </a:solidFill>
                <a:latin typeface="Rubik" panose="00000500000000000000" pitchFamily="2" charset="-79"/>
                <a:cs typeface="Rubik" panose="00000500000000000000" pitchFamily="2" charset="-79"/>
              </a:rPr>
              <a:t>FRANÇAIS</a:t>
            </a:r>
          </a:p>
        </p:txBody>
      </p:sp>
      <p:sp>
        <p:nvSpPr>
          <p:cNvPr id="43" name="ZoneTexte 42">
            <a:extLst>
              <a:ext uri="{FF2B5EF4-FFF2-40B4-BE49-F238E27FC236}">
                <a16:creationId xmlns:a16="http://schemas.microsoft.com/office/drawing/2014/main" id="{2A2F85C6-E0C6-45C0-9BE4-1739E1AF6E30}"/>
              </a:ext>
            </a:extLst>
          </p:cNvPr>
          <p:cNvSpPr txBox="1"/>
          <p:nvPr/>
        </p:nvSpPr>
        <p:spPr>
          <a:xfrm>
            <a:off x="16794295" y="3632731"/>
            <a:ext cx="2177257" cy="380169"/>
          </a:xfrm>
          <a:prstGeom prst="rect">
            <a:avLst/>
          </a:prstGeom>
          <a:noFill/>
        </p:spPr>
        <p:txBody>
          <a:bodyPr wrap="square" rtlCol="0">
            <a:spAutoFit/>
          </a:bodyPr>
          <a:lstStyle/>
          <a:p>
            <a:pPr lvl="0" algn="ctr">
              <a:lnSpc>
                <a:spcPct val="150000"/>
              </a:lnSpc>
            </a:pPr>
            <a:r>
              <a:rPr lang="fr-FR" sz="1400" b="1" dirty="0">
                <a:solidFill>
                  <a:schemeClr val="bg1"/>
                </a:solidFill>
                <a:latin typeface="Rubik" panose="00000500000000000000" pitchFamily="2" charset="-79"/>
                <a:cs typeface="Rubik" panose="00000500000000000000" pitchFamily="2" charset="-79"/>
              </a:rPr>
              <a:t>ANGLAIS</a:t>
            </a:r>
          </a:p>
        </p:txBody>
      </p:sp>
      <p:sp>
        <p:nvSpPr>
          <p:cNvPr id="44" name="ZoneTexte 43">
            <a:extLst>
              <a:ext uri="{FF2B5EF4-FFF2-40B4-BE49-F238E27FC236}">
                <a16:creationId xmlns:a16="http://schemas.microsoft.com/office/drawing/2014/main" id="{9FEBB5F2-3540-4B22-ADCA-C0F5AE41723A}"/>
              </a:ext>
            </a:extLst>
          </p:cNvPr>
          <p:cNvSpPr txBox="1"/>
          <p:nvPr/>
        </p:nvSpPr>
        <p:spPr>
          <a:xfrm>
            <a:off x="16794295" y="4929549"/>
            <a:ext cx="2177257" cy="380169"/>
          </a:xfrm>
          <a:prstGeom prst="rect">
            <a:avLst/>
          </a:prstGeom>
          <a:noFill/>
        </p:spPr>
        <p:txBody>
          <a:bodyPr wrap="square" rtlCol="0">
            <a:spAutoFit/>
          </a:bodyPr>
          <a:lstStyle/>
          <a:p>
            <a:pPr lvl="0" algn="ctr">
              <a:lnSpc>
                <a:spcPct val="150000"/>
              </a:lnSpc>
            </a:pPr>
            <a:r>
              <a:rPr lang="fr-FR" sz="1400" b="1" dirty="0">
                <a:solidFill>
                  <a:schemeClr val="bg1"/>
                </a:solidFill>
                <a:latin typeface="Rubik" panose="00000500000000000000" pitchFamily="2" charset="-79"/>
                <a:cs typeface="Rubik" panose="00000500000000000000" pitchFamily="2" charset="-79"/>
              </a:rPr>
              <a:t>RUSSE</a:t>
            </a:r>
          </a:p>
        </p:txBody>
      </p:sp>
      <p:sp>
        <p:nvSpPr>
          <p:cNvPr id="45" name="ZoneTexte 44">
            <a:extLst>
              <a:ext uri="{FF2B5EF4-FFF2-40B4-BE49-F238E27FC236}">
                <a16:creationId xmlns:a16="http://schemas.microsoft.com/office/drawing/2014/main" id="{9570225F-2C9C-476F-BD57-E3AE1FD8AE6B}"/>
              </a:ext>
            </a:extLst>
          </p:cNvPr>
          <p:cNvSpPr txBox="1"/>
          <p:nvPr/>
        </p:nvSpPr>
        <p:spPr>
          <a:xfrm>
            <a:off x="16794295" y="6194104"/>
            <a:ext cx="2177257" cy="380169"/>
          </a:xfrm>
          <a:prstGeom prst="rect">
            <a:avLst/>
          </a:prstGeom>
          <a:noFill/>
        </p:spPr>
        <p:txBody>
          <a:bodyPr wrap="square" rtlCol="0">
            <a:spAutoFit/>
          </a:bodyPr>
          <a:lstStyle/>
          <a:p>
            <a:pPr lvl="0" algn="ctr">
              <a:lnSpc>
                <a:spcPct val="150000"/>
              </a:lnSpc>
            </a:pPr>
            <a:r>
              <a:rPr lang="fr-FR" sz="1400" b="1" dirty="0">
                <a:solidFill>
                  <a:schemeClr val="bg1"/>
                </a:solidFill>
                <a:latin typeface="Rubik" panose="00000500000000000000" pitchFamily="2" charset="-79"/>
                <a:cs typeface="Rubik" panose="00000500000000000000" pitchFamily="2" charset="-79"/>
              </a:rPr>
              <a:t>CHINOIS</a:t>
            </a:r>
          </a:p>
        </p:txBody>
      </p:sp>
      <p:pic>
        <p:nvPicPr>
          <p:cNvPr id="26" name="Image 25">
            <a:extLst>
              <a:ext uri="{FF2B5EF4-FFF2-40B4-BE49-F238E27FC236}">
                <a16:creationId xmlns:a16="http://schemas.microsoft.com/office/drawing/2014/main" id="{3D4FA355-74ED-4F68-9751-14533C4FA7A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7217947" y="9119807"/>
            <a:ext cx="1280215" cy="810495"/>
          </a:xfrm>
          <a:prstGeom prst="rect">
            <a:avLst/>
          </a:prstGeom>
        </p:spPr>
      </p:pic>
      <p:sp>
        <p:nvSpPr>
          <p:cNvPr id="46" name="ZoneTexte 45">
            <a:extLst>
              <a:ext uri="{FF2B5EF4-FFF2-40B4-BE49-F238E27FC236}">
                <a16:creationId xmlns:a16="http://schemas.microsoft.com/office/drawing/2014/main" id="{78E61FAD-FB3A-4AD8-9970-140D075B6391}"/>
              </a:ext>
            </a:extLst>
          </p:cNvPr>
          <p:cNvSpPr txBox="1"/>
          <p:nvPr/>
        </p:nvSpPr>
        <p:spPr>
          <a:xfrm>
            <a:off x="16794295" y="9866773"/>
            <a:ext cx="2177257" cy="380169"/>
          </a:xfrm>
          <a:prstGeom prst="rect">
            <a:avLst/>
          </a:prstGeom>
          <a:noFill/>
        </p:spPr>
        <p:txBody>
          <a:bodyPr wrap="square" rtlCol="0">
            <a:spAutoFit/>
          </a:bodyPr>
          <a:lstStyle/>
          <a:p>
            <a:pPr lvl="0" algn="ctr">
              <a:lnSpc>
                <a:spcPct val="150000"/>
              </a:lnSpc>
            </a:pPr>
            <a:r>
              <a:rPr lang="fr-FR" sz="1400" b="1" dirty="0">
                <a:solidFill>
                  <a:schemeClr val="bg1"/>
                </a:solidFill>
                <a:latin typeface="Rubik" panose="00000500000000000000" pitchFamily="2" charset="-79"/>
                <a:cs typeface="Rubik" panose="00000500000000000000" pitchFamily="2" charset="-79"/>
              </a:rPr>
              <a:t>ARABE</a:t>
            </a:r>
          </a:p>
        </p:txBody>
      </p:sp>
      <p:sp>
        <p:nvSpPr>
          <p:cNvPr id="47" name="ZoneTexte 46">
            <a:extLst>
              <a:ext uri="{FF2B5EF4-FFF2-40B4-BE49-F238E27FC236}">
                <a16:creationId xmlns:a16="http://schemas.microsoft.com/office/drawing/2014/main" id="{952A8850-6344-43EE-9DF9-25D511E58E95}"/>
              </a:ext>
            </a:extLst>
          </p:cNvPr>
          <p:cNvSpPr txBox="1"/>
          <p:nvPr/>
        </p:nvSpPr>
        <p:spPr>
          <a:xfrm>
            <a:off x="16794295" y="8626209"/>
            <a:ext cx="2177257" cy="380169"/>
          </a:xfrm>
          <a:prstGeom prst="rect">
            <a:avLst/>
          </a:prstGeom>
          <a:noFill/>
        </p:spPr>
        <p:txBody>
          <a:bodyPr wrap="square" rtlCol="0">
            <a:spAutoFit/>
          </a:bodyPr>
          <a:lstStyle/>
          <a:p>
            <a:pPr lvl="0" algn="ctr">
              <a:lnSpc>
                <a:spcPct val="150000"/>
              </a:lnSpc>
            </a:pPr>
            <a:r>
              <a:rPr lang="fr-FR" sz="1400" b="1" dirty="0">
                <a:solidFill>
                  <a:schemeClr val="bg1"/>
                </a:solidFill>
                <a:latin typeface="Rubik" panose="00000500000000000000" pitchFamily="2" charset="-79"/>
                <a:cs typeface="Rubik" panose="00000500000000000000" pitchFamily="2" charset="-79"/>
              </a:rPr>
              <a:t>ESPAGNOL</a:t>
            </a:r>
          </a:p>
        </p:txBody>
      </p:sp>
      <p:pic>
        <p:nvPicPr>
          <p:cNvPr id="31" name="Graphique 30">
            <a:extLst>
              <a:ext uri="{FF2B5EF4-FFF2-40B4-BE49-F238E27FC236}">
                <a16:creationId xmlns:a16="http://schemas.microsoft.com/office/drawing/2014/main" id="{E3FA11C0-6925-4072-AC59-0013CC1EB3D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27844" y="10274300"/>
            <a:ext cx="2605368" cy="714375"/>
          </a:xfrm>
          <a:prstGeom prst="rect">
            <a:avLst/>
          </a:prstGeom>
        </p:spPr>
      </p:pic>
      <p:sp>
        <p:nvSpPr>
          <p:cNvPr id="48" name="ZoneTexte 47">
            <a:extLst>
              <a:ext uri="{FF2B5EF4-FFF2-40B4-BE49-F238E27FC236}">
                <a16:creationId xmlns:a16="http://schemas.microsoft.com/office/drawing/2014/main" id="{277EDADC-F42B-42DE-9857-6F3C103B27FD}"/>
              </a:ext>
            </a:extLst>
          </p:cNvPr>
          <p:cNvSpPr txBox="1"/>
          <p:nvPr/>
        </p:nvSpPr>
        <p:spPr>
          <a:xfrm>
            <a:off x="16794295" y="7408106"/>
            <a:ext cx="2177257" cy="380169"/>
          </a:xfrm>
          <a:prstGeom prst="rect">
            <a:avLst/>
          </a:prstGeom>
          <a:noFill/>
        </p:spPr>
        <p:txBody>
          <a:bodyPr wrap="square" rtlCol="0">
            <a:spAutoFit/>
          </a:bodyPr>
          <a:lstStyle/>
          <a:p>
            <a:pPr lvl="0" algn="ctr">
              <a:lnSpc>
                <a:spcPct val="150000"/>
              </a:lnSpc>
            </a:pPr>
            <a:r>
              <a:rPr lang="fr-FR" sz="1400" b="1" dirty="0">
                <a:solidFill>
                  <a:schemeClr val="bg1"/>
                </a:solidFill>
                <a:latin typeface="Rubik" panose="00000500000000000000" pitchFamily="2" charset="-79"/>
                <a:cs typeface="Rubik" panose="00000500000000000000" pitchFamily="2" charset="-79"/>
              </a:rPr>
              <a:t>ITALIEN</a:t>
            </a:r>
          </a:p>
        </p:txBody>
      </p:sp>
      <p:pic>
        <p:nvPicPr>
          <p:cNvPr id="25" name="Graphique 24">
            <a:extLst>
              <a:ext uri="{FF2B5EF4-FFF2-40B4-BE49-F238E27FC236}">
                <a16:creationId xmlns:a16="http://schemas.microsoft.com/office/drawing/2014/main" id="{402BA4CD-670E-413B-816A-BC1C8EC861D4}"/>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7217947" y="6622331"/>
            <a:ext cx="1285545" cy="818074"/>
          </a:xfrm>
          <a:prstGeom prst="rect">
            <a:avLst/>
          </a:prstGeom>
        </p:spPr>
      </p:pic>
    </p:spTree>
    <p:extLst>
      <p:ext uri="{BB962C8B-B14F-4D97-AF65-F5344CB8AC3E}">
        <p14:creationId xmlns:p14="http://schemas.microsoft.com/office/powerpoint/2010/main" val="2245310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00"/>
                                        <p:tgtEl>
                                          <p:spTgt spid="20"/>
                                        </p:tgtEl>
                                      </p:cBhvr>
                                    </p:animEffect>
                                  </p:childTnLst>
                                </p:cTn>
                              </p:par>
                            </p:childTnLst>
                          </p:cTn>
                        </p:par>
                        <p:par>
                          <p:cTn id="8" fill="hold">
                            <p:stCondLst>
                              <p:cond delay="1000"/>
                            </p:stCondLst>
                            <p:childTnLst>
                              <p:par>
                                <p:cTn id="9" presetID="22" presetClass="entr" presetSubtype="1" fill="hold" grpId="0" nodeType="afterEffect">
                                  <p:stCondLst>
                                    <p:cond delay="0"/>
                                  </p:stCondLst>
                                  <p:childTnLst>
                                    <p:set>
                                      <p:cBhvr>
                                        <p:cTn id="10" dur="1" fill="hold">
                                          <p:stCondLst>
                                            <p:cond delay="0"/>
                                          </p:stCondLst>
                                        </p:cTn>
                                        <p:tgtEl>
                                          <p:spTgt spid="36"/>
                                        </p:tgtEl>
                                        <p:attrNameLst>
                                          <p:attrName>style.visibility</p:attrName>
                                        </p:attrNameLst>
                                      </p:cBhvr>
                                      <p:to>
                                        <p:strVal val="visible"/>
                                      </p:to>
                                    </p:set>
                                    <p:animEffect transition="in" filter="wipe(up)">
                                      <p:cBhvr>
                                        <p:cTn id="11" dur="1000"/>
                                        <p:tgtEl>
                                          <p:spTgt spid="36"/>
                                        </p:tgtEl>
                                      </p:cBhvr>
                                    </p:animEffect>
                                  </p:childTnLst>
                                </p:cTn>
                              </p:par>
                            </p:childTnLst>
                          </p:cTn>
                        </p:par>
                        <p:par>
                          <p:cTn id="12" fill="hold">
                            <p:stCondLst>
                              <p:cond delay="2000"/>
                            </p:stCondLst>
                            <p:childTnLst>
                              <p:par>
                                <p:cTn id="13" presetID="42" presetClass="entr" presetSubtype="0" fill="hold" nodeType="afterEffect">
                                  <p:stCondLst>
                                    <p:cond delay="0"/>
                                  </p:stCondLst>
                                  <p:childTnLst>
                                    <p:set>
                                      <p:cBhvr>
                                        <p:cTn id="14" dur="1" fill="hold">
                                          <p:stCondLst>
                                            <p:cond delay="0"/>
                                          </p:stCondLst>
                                        </p:cTn>
                                        <p:tgtEl>
                                          <p:spTgt spid="32"/>
                                        </p:tgtEl>
                                        <p:attrNameLst>
                                          <p:attrName>style.visibility</p:attrName>
                                        </p:attrNameLst>
                                      </p:cBhvr>
                                      <p:to>
                                        <p:strVal val="visible"/>
                                      </p:to>
                                    </p:set>
                                    <p:animEffect transition="in" filter="fade">
                                      <p:cBhvr>
                                        <p:cTn id="15" dur="750"/>
                                        <p:tgtEl>
                                          <p:spTgt spid="32"/>
                                        </p:tgtEl>
                                      </p:cBhvr>
                                    </p:animEffect>
                                    <p:anim calcmode="lin" valueType="num">
                                      <p:cBhvr>
                                        <p:cTn id="16" dur="750" fill="hold"/>
                                        <p:tgtEl>
                                          <p:spTgt spid="32"/>
                                        </p:tgtEl>
                                        <p:attrNameLst>
                                          <p:attrName>ppt_x</p:attrName>
                                        </p:attrNameLst>
                                      </p:cBhvr>
                                      <p:tavLst>
                                        <p:tav tm="0">
                                          <p:val>
                                            <p:strVal val="#ppt_x"/>
                                          </p:val>
                                        </p:tav>
                                        <p:tav tm="100000">
                                          <p:val>
                                            <p:strVal val="#ppt_x"/>
                                          </p:val>
                                        </p:tav>
                                      </p:tavLst>
                                    </p:anim>
                                    <p:anim calcmode="lin" valueType="num">
                                      <p:cBhvr>
                                        <p:cTn id="17" dur="750" fill="hold"/>
                                        <p:tgtEl>
                                          <p:spTgt spid="32"/>
                                        </p:tgtEl>
                                        <p:attrNameLst>
                                          <p:attrName>ppt_y</p:attrName>
                                        </p:attrNameLst>
                                      </p:cBhvr>
                                      <p:tavLst>
                                        <p:tav tm="0">
                                          <p:val>
                                            <p:strVal val="#ppt_y+.1"/>
                                          </p:val>
                                        </p:tav>
                                        <p:tav tm="100000">
                                          <p:val>
                                            <p:strVal val="#ppt_y"/>
                                          </p:val>
                                        </p:tav>
                                      </p:tavLst>
                                    </p:anim>
                                  </p:childTnLst>
                                </p:cTn>
                              </p:par>
                            </p:childTnLst>
                          </p:cTn>
                        </p:par>
                        <p:par>
                          <p:cTn id="18" fill="hold">
                            <p:stCondLst>
                              <p:cond delay="2750"/>
                            </p:stCondLst>
                            <p:childTnLst>
                              <p:par>
                                <p:cTn id="19" presetID="10" presetClass="entr" presetSubtype="0" fill="hold" grpId="0" nodeType="afterEffect">
                                  <p:stCondLst>
                                    <p:cond delay="0"/>
                                  </p:stCondLst>
                                  <p:childTnLst>
                                    <p:set>
                                      <p:cBhvr>
                                        <p:cTn id="20" dur="1" fill="hold">
                                          <p:stCondLst>
                                            <p:cond delay="0"/>
                                          </p:stCondLst>
                                        </p:cTn>
                                        <p:tgtEl>
                                          <p:spTgt spid="40"/>
                                        </p:tgtEl>
                                        <p:attrNameLst>
                                          <p:attrName>style.visibility</p:attrName>
                                        </p:attrNameLst>
                                      </p:cBhvr>
                                      <p:to>
                                        <p:strVal val="visible"/>
                                      </p:to>
                                    </p:set>
                                    <p:animEffect transition="in" filter="fade">
                                      <p:cBhvr>
                                        <p:cTn id="21" dur="250"/>
                                        <p:tgtEl>
                                          <p:spTgt spid="40"/>
                                        </p:tgtEl>
                                      </p:cBhvr>
                                    </p:animEffect>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24"/>
                                        </p:tgtEl>
                                        <p:attrNameLst>
                                          <p:attrName>style.visibility</p:attrName>
                                        </p:attrNameLst>
                                      </p:cBhvr>
                                      <p:to>
                                        <p:strVal val="visible"/>
                                      </p:to>
                                    </p:set>
                                    <p:animEffect transition="in" filter="fade">
                                      <p:cBhvr>
                                        <p:cTn id="25" dur="750"/>
                                        <p:tgtEl>
                                          <p:spTgt spid="24"/>
                                        </p:tgtEl>
                                      </p:cBhvr>
                                    </p:animEffect>
                                    <p:anim calcmode="lin" valueType="num">
                                      <p:cBhvr>
                                        <p:cTn id="26" dur="750" fill="hold"/>
                                        <p:tgtEl>
                                          <p:spTgt spid="24"/>
                                        </p:tgtEl>
                                        <p:attrNameLst>
                                          <p:attrName>ppt_x</p:attrName>
                                        </p:attrNameLst>
                                      </p:cBhvr>
                                      <p:tavLst>
                                        <p:tav tm="0">
                                          <p:val>
                                            <p:strVal val="#ppt_x"/>
                                          </p:val>
                                        </p:tav>
                                        <p:tav tm="100000">
                                          <p:val>
                                            <p:strVal val="#ppt_x"/>
                                          </p:val>
                                        </p:tav>
                                      </p:tavLst>
                                    </p:anim>
                                    <p:anim calcmode="lin" valueType="num">
                                      <p:cBhvr>
                                        <p:cTn id="27" dur="750" fill="hold"/>
                                        <p:tgtEl>
                                          <p:spTgt spid="24"/>
                                        </p:tgtEl>
                                        <p:attrNameLst>
                                          <p:attrName>ppt_y</p:attrName>
                                        </p:attrNameLst>
                                      </p:cBhvr>
                                      <p:tavLst>
                                        <p:tav tm="0">
                                          <p:val>
                                            <p:strVal val="#ppt_y+.1"/>
                                          </p:val>
                                        </p:tav>
                                        <p:tav tm="100000">
                                          <p:val>
                                            <p:strVal val="#ppt_y"/>
                                          </p:val>
                                        </p:tav>
                                      </p:tavLst>
                                    </p:anim>
                                  </p:childTnLst>
                                </p:cTn>
                              </p:par>
                            </p:childTnLst>
                          </p:cTn>
                        </p:par>
                        <p:par>
                          <p:cTn id="28" fill="hold">
                            <p:stCondLst>
                              <p:cond delay="3750"/>
                            </p:stCondLst>
                            <p:childTnLst>
                              <p:par>
                                <p:cTn id="29" presetID="10" presetClass="entr" presetSubtype="0" fill="hold" grpId="0" nodeType="afterEffect">
                                  <p:stCondLst>
                                    <p:cond delay="0"/>
                                  </p:stCondLst>
                                  <p:childTnLst>
                                    <p:set>
                                      <p:cBhvr>
                                        <p:cTn id="30" dur="1" fill="hold">
                                          <p:stCondLst>
                                            <p:cond delay="0"/>
                                          </p:stCondLst>
                                        </p:cTn>
                                        <p:tgtEl>
                                          <p:spTgt spid="43"/>
                                        </p:tgtEl>
                                        <p:attrNameLst>
                                          <p:attrName>style.visibility</p:attrName>
                                        </p:attrNameLst>
                                      </p:cBhvr>
                                      <p:to>
                                        <p:strVal val="visible"/>
                                      </p:to>
                                    </p:set>
                                    <p:animEffect transition="in" filter="fade">
                                      <p:cBhvr>
                                        <p:cTn id="31" dur="250"/>
                                        <p:tgtEl>
                                          <p:spTgt spid="43"/>
                                        </p:tgtEl>
                                      </p:cBhvr>
                                    </p:animEffect>
                                  </p:childTnLst>
                                </p:cTn>
                              </p:par>
                            </p:childTnLst>
                          </p:cTn>
                        </p:par>
                        <p:par>
                          <p:cTn id="32" fill="hold">
                            <p:stCondLst>
                              <p:cond delay="4000"/>
                            </p:stCondLst>
                            <p:childTnLst>
                              <p:par>
                                <p:cTn id="33" presetID="42" presetClass="entr" presetSubtype="0" fill="hold" nodeType="after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fade">
                                      <p:cBhvr>
                                        <p:cTn id="35" dur="750"/>
                                        <p:tgtEl>
                                          <p:spTgt spid="22"/>
                                        </p:tgtEl>
                                      </p:cBhvr>
                                    </p:animEffect>
                                    <p:anim calcmode="lin" valueType="num">
                                      <p:cBhvr>
                                        <p:cTn id="36" dur="750" fill="hold"/>
                                        <p:tgtEl>
                                          <p:spTgt spid="22"/>
                                        </p:tgtEl>
                                        <p:attrNameLst>
                                          <p:attrName>ppt_x</p:attrName>
                                        </p:attrNameLst>
                                      </p:cBhvr>
                                      <p:tavLst>
                                        <p:tav tm="0">
                                          <p:val>
                                            <p:strVal val="#ppt_x"/>
                                          </p:val>
                                        </p:tav>
                                        <p:tav tm="100000">
                                          <p:val>
                                            <p:strVal val="#ppt_x"/>
                                          </p:val>
                                        </p:tav>
                                      </p:tavLst>
                                    </p:anim>
                                    <p:anim calcmode="lin" valueType="num">
                                      <p:cBhvr>
                                        <p:cTn id="37" dur="750" fill="hold"/>
                                        <p:tgtEl>
                                          <p:spTgt spid="22"/>
                                        </p:tgtEl>
                                        <p:attrNameLst>
                                          <p:attrName>ppt_y</p:attrName>
                                        </p:attrNameLst>
                                      </p:cBhvr>
                                      <p:tavLst>
                                        <p:tav tm="0">
                                          <p:val>
                                            <p:strVal val="#ppt_y+.1"/>
                                          </p:val>
                                        </p:tav>
                                        <p:tav tm="100000">
                                          <p:val>
                                            <p:strVal val="#ppt_y"/>
                                          </p:val>
                                        </p:tav>
                                      </p:tavLst>
                                    </p:anim>
                                  </p:childTnLst>
                                </p:cTn>
                              </p:par>
                            </p:childTnLst>
                          </p:cTn>
                        </p:par>
                        <p:par>
                          <p:cTn id="38" fill="hold">
                            <p:stCondLst>
                              <p:cond delay="4750"/>
                            </p:stCondLst>
                            <p:childTnLst>
                              <p:par>
                                <p:cTn id="39" presetID="10" presetClass="entr" presetSubtype="0" fill="hold" grpId="0" nodeType="afterEffect">
                                  <p:stCondLst>
                                    <p:cond delay="0"/>
                                  </p:stCondLst>
                                  <p:childTnLst>
                                    <p:set>
                                      <p:cBhvr>
                                        <p:cTn id="40" dur="1" fill="hold">
                                          <p:stCondLst>
                                            <p:cond delay="0"/>
                                          </p:stCondLst>
                                        </p:cTn>
                                        <p:tgtEl>
                                          <p:spTgt spid="44"/>
                                        </p:tgtEl>
                                        <p:attrNameLst>
                                          <p:attrName>style.visibility</p:attrName>
                                        </p:attrNameLst>
                                      </p:cBhvr>
                                      <p:to>
                                        <p:strVal val="visible"/>
                                      </p:to>
                                    </p:set>
                                    <p:animEffect transition="in" filter="fade">
                                      <p:cBhvr>
                                        <p:cTn id="41" dur="250"/>
                                        <p:tgtEl>
                                          <p:spTgt spid="44"/>
                                        </p:tgtEl>
                                      </p:cBhvr>
                                    </p:animEffect>
                                  </p:childTnLst>
                                </p:cTn>
                              </p:par>
                            </p:childTnLst>
                          </p:cTn>
                        </p:par>
                        <p:par>
                          <p:cTn id="42" fill="hold">
                            <p:stCondLst>
                              <p:cond delay="5000"/>
                            </p:stCondLst>
                            <p:childTnLst>
                              <p:par>
                                <p:cTn id="43" presetID="42" presetClass="entr" presetSubtype="0" fill="hold" nodeType="afterEffect">
                                  <p:stCondLst>
                                    <p:cond delay="0"/>
                                  </p:stCondLst>
                                  <p:childTnLst>
                                    <p:set>
                                      <p:cBhvr>
                                        <p:cTn id="44" dur="1" fill="hold">
                                          <p:stCondLst>
                                            <p:cond delay="0"/>
                                          </p:stCondLst>
                                        </p:cTn>
                                        <p:tgtEl>
                                          <p:spTgt spid="28"/>
                                        </p:tgtEl>
                                        <p:attrNameLst>
                                          <p:attrName>style.visibility</p:attrName>
                                        </p:attrNameLst>
                                      </p:cBhvr>
                                      <p:to>
                                        <p:strVal val="visible"/>
                                      </p:to>
                                    </p:set>
                                    <p:animEffect transition="in" filter="fade">
                                      <p:cBhvr>
                                        <p:cTn id="45" dur="750"/>
                                        <p:tgtEl>
                                          <p:spTgt spid="28"/>
                                        </p:tgtEl>
                                      </p:cBhvr>
                                    </p:animEffect>
                                    <p:anim calcmode="lin" valueType="num">
                                      <p:cBhvr>
                                        <p:cTn id="46" dur="750" fill="hold"/>
                                        <p:tgtEl>
                                          <p:spTgt spid="28"/>
                                        </p:tgtEl>
                                        <p:attrNameLst>
                                          <p:attrName>ppt_x</p:attrName>
                                        </p:attrNameLst>
                                      </p:cBhvr>
                                      <p:tavLst>
                                        <p:tav tm="0">
                                          <p:val>
                                            <p:strVal val="#ppt_x"/>
                                          </p:val>
                                        </p:tav>
                                        <p:tav tm="100000">
                                          <p:val>
                                            <p:strVal val="#ppt_x"/>
                                          </p:val>
                                        </p:tav>
                                      </p:tavLst>
                                    </p:anim>
                                    <p:anim calcmode="lin" valueType="num">
                                      <p:cBhvr>
                                        <p:cTn id="47" dur="750" fill="hold"/>
                                        <p:tgtEl>
                                          <p:spTgt spid="28"/>
                                        </p:tgtEl>
                                        <p:attrNameLst>
                                          <p:attrName>ppt_y</p:attrName>
                                        </p:attrNameLst>
                                      </p:cBhvr>
                                      <p:tavLst>
                                        <p:tav tm="0">
                                          <p:val>
                                            <p:strVal val="#ppt_y+.1"/>
                                          </p:val>
                                        </p:tav>
                                        <p:tav tm="100000">
                                          <p:val>
                                            <p:strVal val="#ppt_y"/>
                                          </p:val>
                                        </p:tav>
                                      </p:tavLst>
                                    </p:anim>
                                  </p:childTnLst>
                                </p:cTn>
                              </p:par>
                            </p:childTnLst>
                          </p:cTn>
                        </p:par>
                        <p:par>
                          <p:cTn id="48" fill="hold">
                            <p:stCondLst>
                              <p:cond delay="5750"/>
                            </p:stCondLst>
                            <p:childTnLst>
                              <p:par>
                                <p:cTn id="49" presetID="10" presetClass="entr" presetSubtype="0" fill="hold" grpId="0" nodeType="afterEffect">
                                  <p:stCondLst>
                                    <p:cond delay="0"/>
                                  </p:stCondLst>
                                  <p:childTnLst>
                                    <p:set>
                                      <p:cBhvr>
                                        <p:cTn id="50" dur="1" fill="hold">
                                          <p:stCondLst>
                                            <p:cond delay="0"/>
                                          </p:stCondLst>
                                        </p:cTn>
                                        <p:tgtEl>
                                          <p:spTgt spid="45"/>
                                        </p:tgtEl>
                                        <p:attrNameLst>
                                          <p:attrName>style.visibility</p:attrName>
                                        </p:attrNameLst>
                                      </p:cBhvr>
                                      <p:to>
                                        <p:strVal val="visible"/>
                                      </p:to>
                                    </p:set>
                                    <p:animEffect transition="in" filter="fade">
                                      <p:cBhvr>
                                        <p:cTn id="51" dur="250"/>
                                        <p:tgtEl>
                                          <p:spTgt spid="45"/>
                                        </p:tgtEl>
                                      </p:cBhvr>
                                    </p:animEffect>
                                  </p:childTnLst>
                                </p:cTn>
                              </p:par>
                            </p:childTnLst>
                          </p:cTn>
                        </p:par>
                        <p:par>
                          <p:cTn id="52" fill="hold">
                            <p:stCondLst>
                              <p:cond delay="6000"/>
                            </p:stCondLst>
                            <p:childTnLst>
                              <p:par>
                                <p:cTn id="53" presetID="42" presetClass="entr" presetSubtype="0" fill="hold" nodeType="afterEffect">
                                  <p:stCondLst>
                                    <p:cond delay="0"/>
                                  </p:stCondLst>
                                  <p:childTnLst>
                                    <p:set>
                                      <p:cBhvr>
                                        <p:cTn id="54" dur="1" fill="hold">
                                          <p:stCondLst>
                                            <p:cond delay="0"/>
                                          </p:stCondLst>
                                        </p:cTn>
                                        <p:tgtEl>
                                          <p:spTgt spid="25"/>
                                        </p:tgtEl>
                                        <p:attrNameLst>
                                          <p:attrName>style.visibility</p:attrName>
                                        </p:attrNameLst>
                                      </p:cBhvr>
                                      <p:to>
                                        <p:strVal val="visible"/>
                                      </p:to>
                                    </p:set>
                                    <p:animEffect transition="in" filter="fade">
                                      <p:cBhvr>
                                        <p:cTn id="55" dur="750"/>
                                        <p:tgtEl>
                                          <p:spTgt spid="25"/>
                                        </p:tgtEl>
                                      </p:cBhvr>
                                    </p:animEffect>
                                    <p:anim calcmode="lin" valueType="num">
                                      <p:cBhvr>
                                        <p:cTn id="56" dur="750" fill="hold"/>
                                        <p:tgtEl>
                                          <p:spTgt spid="25"/>
                                        </p:tgtEl>
                                        <p:attrNameLst>
                                          <p:attrName>ppt_x</p:attrName>
                                        </p:attrNameLst>
                                      </p:cBhvr>
                                      <p:tavLst>
                                        <p:tav tm="0">
                                          <p:val>
                                            <p:strVal val="#ppt_x"/>
                                          </p:val>
                                        </p:tav>
                                        <p:tav tm="100000">
                                          <p:val>
                                            <p:strVal val="#ppt_x"/>
                                          </p:val>
                                        </p:tav>
                                      </p:tavLst>
                                    </p:anim>
                                    <p:anim calcmode="lin" valueType="num">
                                      <p:cBhvr>
                                        <p:cTn id="57" dur="750" fill="hold"/>
                                        <p:tgtEl>
                                          <p:spTgt spid="25"/>
                                        </p:tgtEl>
                                        <p:attrNameLst>
                                          <p:attrName>ppt_y</p:attrName>
                                        </p:attrNameLst>
                                      </p:cBhvr>
                                      <p:tavLst>
                                        <p:tav tm="0">
                                          <p:val>
                                            <p:strVal val="#ppt_y+.1"/>
                                          </p:val>
                                        </p:tav>
                                        <p:tav tm="100000">
                                          <p:val>
                                            <p:strVal val="#ppt_y"/>
                                          </p:val>
                                        </p:tav>
                                      </p:tavLst>
                                    </p:anim>
                                  </p:childTnLst>
                                </p:cTn>
                              </p:par>
                            </p:childTnLst>
                          </p:cTn>
                        </p:par>
                        <p:par>
                          <p:cTn id="58" fill="hold">
                            <p:stCondLst>
                              <p:cond delay="6750"/>
                            </p:stCondLst>
                            <p:childTnLst>
                              <p:par>
                                <p:cTn id="59" presetID="10" presetClass="entr" presetSubtype="0" fill="hold" grpId="0" nodeType="afterEffect">
                                  <p:stCondLst>
                                    <p:cond delay="0"/>
                                  </p:stCondLst>
                                  <p:childTnLst>
                                    <p:set>
                                      <p:cBhvr>
                                        <p:cTn id="60" dur="1" fill="hold">
                                          <p:stCondLst>
                                            <p:cond delay="0"/>
                                          </p:stCondLst>
                                        </p:cTn>
                                        <p:tgtEl>
                                          <p:spTgt spid="48"/>
                                        </p:tgtEl>
                                        <p:attrNameLst>
                                          <p:attrName>style.visibility</p:attrName>
                                        </p:attrNameLst>
                                      </p:cBhvr>
                                      <p:to>
                                        <p:strVal val="visible"/>
                                      </p:to>
                                    </p:set>
                                    <p:animEffect transition="in" filter="fade">
                                      <p:cBhvr>
                                        <p:cTn id="61" dur="250"/>
                                        <p:tgtEl>
                                          <p:spTgt spid="48"/>
                                        </p:tgtEl>
                                      </p:cBhvr>
                                    </p:animEffect>
                                  </p:childTnLst>
                                </p:cTn>
                              </p:par>
                            </p:childTnLst>
                          </p:cTn>
                        </p:par>
                        <p:par>
                          <p:cTn id="62" fill="hold">
                            <p:stCondLst>
                              <p:cond delay="7000"/>
                            </p:stCondLst>
                            <p:childTnLst>
                              <p:par>
                                <p:cTn id="63" presetID="42" presetClass="entr" presetSubtype="0" fill="hold" nodeType="afterEffect">
                                  <p:stCondLst>
                                    <p:cond delay="0"/>
                                  </p:stCondLst>
                                  <p:childTnLst>
                                    <p:set>
                                      <p:cBhvr>
                                        <p:cTn id="64" dur="1" fill="hold">
                                          <p:stCondLst>
                                            <p:cond delay="0"/>
                                          </p:stCondLst>
                                        </p:cTn>
                                        <p:tgtEl>
                                          <p:spTgt spid="30"/>
                                        </p:tgtEl>
                                        <p:attrNameLst>
                                          <p:attrName>style.visibility</p:attrName>
                                        </p:attrNameLst>
                                      </p:cBhvr>
                                      <p:to>
                                        <p:strVal val="visible"/>
                                      </p:to>
                                    </p:set>
                                    <p:animEffect transition="in" filter="fade">
                                      <p:cBhvr>
                                        <p:cTn id="65" dur="750"/>
                                        <p:tgtEl>
                                          <p:spTgt spid="30"/>
                                        </p:tgtEl>
                                      </p:cBhvr>
                                    </p:animEffect>
                                    <p:anim calcmode="lin" valueType="num">
                                      <p:cBhvr>
                                        <p:cTn id="66" dur="750" fill="hold"/>
                                        <p:tgtEl>
                                          <p:spTgt spid="30"/>
                                        </p:tgtEl>
                                        <p:attrNameLst>
                                          <p:attrName>ppt_x</p:attrName>
                                        </p:attrNameLst>
                                      </p:cBhvr>
                                      <p:tavLst>
                                        <p:tav tm="0">
                                          <p:val>
                                            <p:strVal val="#ppt_x"/>
                                          </p:val>
                                        </p:tav>
                                        <p:tav tm="100000">
                                          <p:val>
                                            <p:strVal val="#ppt_x"/>
                                          </p:val>
                                        </p:tav>
                                      </p:tavLst>
                                    </p:anim>
                                    <p:anim calcmode="lin" valueType="num">
                                      <p:cBhvr>
                                        <p:cTn id="67" dur="750" fill="hold"/>
                                        <p:tgtEl>
                                          <p:spTgt spid="30"/>
                                        </p:tgtEl>
                                        <p:attrNameLst>
                                          <p:attrName>ppt_y</p:attrName>
                                        </p:attrNameLst>
                                      </p:cBhvr>
                                      <p:tavLst>
                                        <p:tav tm="0">
                                          <p:val>
                                            <p:strVal val="#ppt_y+.1"/>
                                          </p:val>
                                        </p:tav>
                                        <p:tav tm="100000">
                                          <p:val>
                                            <p:strVal val="#ppt_y"/>
                                          </p:val>
                                        </p:tav>
                                      </p:tavLst>
                                    </p:anim>
                                  </p:childTnLst>
                                </p:cTn>
                              </p:par>
                            </p:childTnLst>
                          </p:cTn>
                        </p:par>
                        <p:par>
                          <p:cTn id="68" fill="hold">
                            <p:stCondLst>
                              <p:cond delay="7750"/>
                            </p:stCondLst>
                            <p:childTnLst>
                              <p:par>
                                <p:cTn id="69" presetID="10" presetClass="entr" presetSubtype="0" fill="hold" grpId="0" nodeType="afterEffect">
                                  <p:stCondLst>
                                    <p:cond delay="0"/>
                                  </p:stCondLst>
                                  <p:childTnLst>
                                    <p:set>
                                      <p:cBhvr>
                                        <p:cTn id="70" dur="1" fill="hold">
                                          <p:stCondLst>
                                            <p:cond delay="0"/>
                                          </p:stCondLst>
                                        </p:cTn>
                                        <p:tgtEl>
                                          <p:spTgt spid="47"/>
                                        </p:tgtEl>
                                        <p:attrNameLst>
                                          <p:attrName>style.visibility</p:attrName>
                                        </p:attrNameLst>
                                      </p:cBhvr>
                                      <p:to>
                                        <p:strVal val="visible"/>
                                      </p:to>
                                    </p:set>
                                    <p:animEffect transition="in" filter="fade">
                                      <p:cBhvr>
                                        <p:cTn id="71" dur="250"/>
                                        <p:tgtEl>
                                          <p:spTgt spid="47"/>
                                        </p:tgtEl>
                                      </p:cBhvr>
                                    </p:animEffect>
                                  </p:childTnLst>
                                </p:cTn>
                              </p:par>
                            </p:childTnLst>
                          </p:cTn>
                        </p:par>
                        <p:par>
                          <p:cTn id="72" fill="hold">
                            <p:stCondLst>
                              <p:cond delay="8000"/>
                            </p:stCondLst>
                            <p:childTnLst>
                              <p:par>
                                <p:cTn id="73" presetID="42" presetClass="entr" presetSubtype="0" fill="hold" nodeType="afterEffect">
                                  <p:stCondLst>
                                    <p:cond delay="0"/>
                                  </p:stCondLst>
                                  <p:childTnLst>
                                    <p:set>
                                      <p:cBhvr>
                                        <p:cTn id="74" dur="1" fill="hold">
                                          <p:stCondLst>
                                            <p:cond delay="0"/>
                                          </p:stCondLst>
                                        </p:cTn>
                                        <p:tgtEl>
                                          <p:spTgt spid="26"/>
                                        </p:tgtEl>
                                        <p:attrNameLst>
                                          <p:attrName>style.visibility</p:attrName>
                                        </p:attrNameLst>
                                      </p:cBhvr>
                                      <p:to>
                                        <p:strVal val="visible"/>
                                      </p:to>
                                    </p:set>
                                    <p:animEffect transition="in" filter="fade">
                                      <p:cBhvr>
                                        <p:cTn id="75" dur="750"/>
                                        <p:tgtEl>
                                          <p:spTgt spid="26"/>
                                        </p:tgtEl>
                                      </p:cBhvr>
                                    </p:animEffect>
                                    <p:anim calcmode="lin" valueType="num">
                                      <p:cBhvr>
                                        <p:cTn id="76" dur="750" fill="hold"/>
                                        <p:tgtEl>
                                          <p:spTgt spid="26"/>
                                        </p:tgtEl>
                                        <p:attrNameLst>
                                          <p:attrName>ppt_x</p:attrName>
                                        </p:attrNameLst>
                                      </p:cBhvr>
                                      <p:tavLst>
                                        <p:tav tm="0">
                                          <p:val>
                                            <p:strVal val="#ppt_x"/>
                                          </p:val>
                                        </p:tav>
                                        <p:tav tm="100000">
                                          <p:val>
                                            <p:strVal val="#ppt_x"/>
                                          </p:val>
                                        </p:tav>
                                      </p:tavLst>
                                    </p:anim>
                                    <p:anim calcmode="lin" valueType="num">
                                      <p:cBhvr>
                                        <p:cTn id="77" dur="750" fill="hold"/>
                                        <p:tgtEl>
                                          <p:spTgt spid="26"/>
                                        </p:tgtEl>
                                        <p:attrNameLst>
                                          <p:attrName>ppt_y</p:attrName>
                                        </p:attrNameLst>
                                      </p:cBhvr>
                                      <p:tavLst>
                                        <p:tav tm="0">
                                          <p:val>
                                            <p:strVal val="#ppt_y+.1"/>
                                          </p:val>
                                        </p:tav>
                                        <p:tav tm="100000">
                                          <p:val>
                                            <p:strVal val="#ppt_y"/>
                                          </p:val>
                                        </p:tav>
                                      </p:tavLst>
                                    </p:anim>
                                  </p:childTnLst>
                                </p:cTn>
                              </p:par>
                            </p:childTnLst>
                          </p:cTn>
                        </p:par>
                        <p:par>
                          <p:cTn id="78" fill="hold">
                            <p:stCondLst>
                              <p:cond delay="8750"/>
                            </p:stCondLst>
                            <p:childTnLst>
                              <p:par>
                                <p:cTn id="79" presetID="10" presetClass="entr" presetSubtype="0" fill="hold" grpId="0" nodeType="afterEffect">
                                  <p:stCondLst>
                                    <p:cond delay="0"/>
                                  </p:stCondLst>
                                  <p:childTnLst>
                                    <p:set>
                                      <p:cBhvr>
                                        <p:cTn id="80" dur="1" fill="hold">
                                          <p:stCondLst>
                                            <p:cond delay="0"/>
                                          </p:stCondLst>
                                        </p:cTn>
                                        <p:tgtEl>
                                          <p:spTgt spid="46"/>
                                        </p:tgtEl>
                                        <p:attrNameLst>
                                          <p:attrName>style.visibility</p:attrName>
                                        </p:attrNameLst>
                                      </p:cBhvr>
                                      <p:to>
                                        <p:strVal val="visible"/>
                                      </p:to>
                                    </p:set>
                                    <p:animEffect transition="in" filter="fade">
                                      <p:cBhvr>
                                        <p:cTn id="81" dur="25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40" grpId="0"/>
      <p:bldP spid="43" grpId="0"/>
      <p:bldP spid="44" grpId="0"/>
      <p:bldP spid="45" grpId="0"/>
      <p:bldP spid="46" grpId="0"/>
      <p:bldP spid="47" grpId="0"/>
      <p:bldP spid="4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4" name="Groupe 93">
            <a:extLst>
              <a:ext uri="{FF2B5EF4-FFF2-40B4-BE49-F238E27FC236}">
                <a16:creationId xmlns:a16="http://schemas.microsoft.com/office/drawing/2014/main" id="{15E2BEA8-B9FC-48C1-48FA-1C24C1C490C9}"/>
              </a:ext>
            </a:extLst>
          </p:cNvPr>
          <p:cNvGrpSpPr/>
          <p:nvPr/>
        </p:nvGrpSpPr>
        <p:grpSpPr>
          <a:xfrm>
            <a:off x="211770" y="6369121"/>
            <a:ext cx="3623971" cy="1928993"/>
            <a:chOff x="211770" y="6457337"/>
            <a:chExt cx="3623971" cy="1928993"/>
          </a:xfrm>
        </p:grpSpPr>
        <p:sp>
          <p:nvSpPr>
            <p:cNvPr id="95" name="ZoneTexte 94">
              <a:extLst>
                <a:ext uri="{FF2B5EF4-FFF2-40B4-BE49-F238E27FC236}">
                  <a16:creationId xmlns:a16="http://schemas.microsoft.com/office/drawing/2014/main" id="{D9C07E3F-9D50-D4F6-90A4-CC3A42CCFD36}"/>
                </a:ext>
              </a:extLst>
            </p:cNvPr>
            <p:cNvSpPr txBox="1"/>
            <p:nvPr/>
          </p:nvSpPr>
          <p:spPr>
            <a:xfrm>
              <a:off x="211770" y="7309112"/>
              <a:ext cx="3623971" cy="1077218"/>
            </a:xfrm>
            <a:prstGeom prst="rect">
              <a:avLst/>
            </a:prstGeom>
            <a:noFill/>
          </p:spPr>
          <p:txBody>
            <a:bodyPr wrap="square" rtlCol="0">
              <a:spAutoFit/>
            </a:bodyPr>
            <a:lstStyle/>
            <a:p>
              <a:pPr lvl="0" algn="ctr"/>
              <a:r>
                <a:rPr lang="fr-FR" sz="2400" dirty="0">
                  <a:solidFill>
                    <a:schemeClr val="bg1"/>
                  </a:solidFill>
                  <a:latin typeface="Rubik" panose="00000500000000000000" pitchFamily="2" charset="-79"/>
                  <a:cs typeface="Rubik" panose="00000500000000000000" pitchFamily="2" charset="-79"/>
                </a:rPr>
                <a:t>Très haut débit</a:t>
              </a:r>
            </a:p>
            <a:p>
              <a:pPr lvl="0" algn="ctr"/>
              <a:r>
                <a:rPr lang="fr-FR" sz="2000" dirty="0">
                  <a:solidFill>
                    <a:schemeClr val="bg1"/>
                  </a:solidFill>
                  <a:latin typeface="Rubik" panose="00000500000000000000" pitchFamily="2" charset="-79"/>
                  <a:cs typeface="Rubik" panose="00000500000000000000" pitchFamily="2" charset="-79"/>
                </a:rPr>
                <a:t>Écoulement rapide</a:t>
              </a:r>
              <a:br>
                <a:rPr lang="fr-FR" sz="2000" dirty="0">
                  <a:solidFill>
                    <a:schemeClr val="bg1"/>
                  </a:solidFill>
                  <a:latin typeface="Rubik" panose="00000500000000000000" pitchFamily="2" charset="-79"/>
                  <a:cs typeface="Rubik" panose="00000500000000000000" pitchFamily="2" charset="-79"/>
                </a:rPr>
              </a:br>
              <a:r>
                <a:rPr lang="fr-FR" sz="2000" dirty="0">
                  <a:solidFill>
                    <a:schemeClr val="bg1"/>
                  </a:solidFill>
                  <a:latin typeface="Rubik" panose="00000500000000000000" pitchFamily="2" charset="-79"/>
                  <a:cs typeface="Rubik" panose="00000500000000000000" pitchFamily="2" charset="-79"/>
                </a:rPr>
                <a:t>du liquide</a:t>
              </a:r>
            </a:p>
          </p:txBody>
        </p:sp>
        <p:pic>
          <p:nvPicPr>
            <p:cNvPr id="96" name="Graphique 95">
              <a:extLst>
                <a:ext uri="{FF2B5EF4-FFF2-40B4-BE49-F238E27FC236}">
                  <a16:creationId xmlns:a16="http://schemas.microsoft.com/office/drawing/2014/main" id="{77540E86-0D7C-9EB4-80FB-78C8DFAD037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497617" y="6457337"/>
              <a:ext cx="1087627" cy="760628"/>
            </a:xfrm>
            <a:prstGeom prst="rect">
              <a:avLst/>
            </a:prstGeom>
          </p:spPr>
        </p:pic>
      </p:grpSp>
      <p:grpSp>
        <p:nvGrpSpPr>
          <p:cNvPr id="106" name="Groupe 105">
            <a:extLst>
              <a:ext uri="{FF2B5EF4-FFF2-40B4-BE49-F238E27FC236}">
                <a16:creationId xmlns:a16="http://schemas.microsoft.com/office/drawing/2014/main" id="{C2558C24-1FF8-CE9D-D472-85A8B035E08E}"/>
              </a:ext>
            </a:extLst>
          </p:cNvPr>
          <p:cNvGrpSpPr/>
          <p:nvPr/>
        </p:nvGrpSpPr>
        <p:grpSpPr>
          <a:xfrm>
            <a:off x="3803381" y="6197179"/>
            <a:ext cx="4573063" cy="2100935"/>
            <a:chOff x="3803381" y="6285395"/>
            <a:chExt cx="4573063" cy="2100935"/>
          </a:xfrm>
        </p:grpSpPr>
        <p:sp>
          <p:nvSpPr>
            <p:cNvPr id="107" name="ZoneTexte 106">
              <a:extLst>
                <a:ext uri="{FF2B5EF4-FFF2-40B4-BE49-F238E27FC236}">
                  <a16:creationId xmlns:a16="http://schemas.microsoft.com/office/drawing/2014/main" id="{60466A19-59E9-0BE9-8585-8A8604C58D80}"/>
                </a:ext>
              </a:extLst>
            </p:cNvPr>
            <p:cNvSpPr txBox="1"/>
            <p:nvPr/>
          </p:nvSpPr>
          <p:spPr>
            <a:xfrm>
              <a:off x="3803381" y="7309112"/>
              <a:ext cx="4573063" cy="1077218"/>
            </a:xfrm>
            <a:prstGeom prst="rect">
              <a:avLst/>
            </a:prstGeom>
            <a:noFill/>
          </p:spPr>
          <p:txBody>
            <a:bodyPr wrap="square" rtlCol="0">
              <a:spAutoFit/>
            </a:bodyPr>
            <a:lstStyle/>
            <a:p>
              <a:pPr lvl="0" algn="ctr"/>
              <a:r>
                <a:rPr lang="fr-FR" sz="2400" b="0" i="0" dirty="0">
                  <a:solidFill>
                    <a:schemeClr val="bg1"/>
                  </a:solidFill>
                  <a:effectLst/>
                  <a:latin typeface="Rubik" panose="00000500000000000000" pitchFamily="2" charset="-79"/>
                  <a:cs typeface="Rubik" panose="00000500000000000000" pitchFamily="2" charset="-79"/>
                </a:rPr>
                <a:t>Moins de plastique</a:t>
              </a:r>
            </a:p>
            <a:p>
              <a:pPr lvl="0" algn="ctr"/>
              <a:r>
                <a:rPr lang="fr-FR" sz="2000" b="0" i="0" dirty="0">
                  <a:solidFill>
                    <a:schemeClr val="bg1"/>
                  </a:solidFill>
                  <a:effectLst/>
                  <a:latin typeface="Rubik" panose="00000500000000000000" pitchFamily="2" charset="-79"/>
                  <a:cs typeface="Rubik" panose="00000500000000000000" pitchFamily="2" charset="-79"/>
                </a:rPr>
                <a:t>92% et 77% en comparaison</a:t>
              </a:r>
              <a:br>
                <a:rPr lang="fr-FR" sz="2000" b="0" i="0" dirty="0">
                  <a:solidFill>
                    <a:schemeClr val="bg1"/>
                  </a:solidFill>
                  <a:effectLst/>
                  <a:latin typeface="Rubik" panose="00000500000000000000" pitchFamily="2" charset="-79"/>
                  <a:cs typeface="Rubik" panose="00000500000000000000" pitchFamily="2" charset="-79"/>
                </a:rPr>
              </a:br>
              <a:r>
                <a:rPr lang="fr-FR" sz="2000" b="0" i="0" dirty="0">
                  <a:solidFill>
                    <a:schemeClr val="bg1"/>
                  </a:solidFill>
                  <a:effectLst/>
                  <a:latin typeface="Rubik" panose="00000500000000000000" pitchFamily="2" charset="-79"/>
                  <a:cs typeface="Rubik" panose="00000500000000000000" pitchFamily="2" charset="-79"/>
                </a:rPr>
                <a:t>aux bidons 20L et 5L</a:t>
              </a:r>
              <a:endParaRPr lang="fr-FR" sz="2000" dirty="0">
                <a:solidFill>
                  <a:schemeClr val="bg1"/>
                </a:solidFill>
                <a:latin typeface="Rubik" panose="00000500000000000000" pitchFamily="2" charset="-79"/>
                <a:cs typeface="Rubik" panose="00000500000000000000" pitchFamily="2" charset="-79"/>
              </a:endParaRPr>
            </a:p>
          </p:txBody>
        </p:sp>
        <p:pic>
          <p:nvPicPr>
            <p:cNvPr id="108" name="Image 107" descr="Une image contenant texte&#10;&#10;Description générée automatiquement">
              <a:extLst>
                <a:ext uri="{FF2B5EF4-FFF2-40B4-BE49-F238E27FC236}">
                  <a16:creationId xmlns:a16="http://schemas.microsoft.com/office/drawing/2014/main" id="{C9D50D56-5944-A74B-09B4-253E03F0B133}"/>
                </a:ext>
              </a:extLst>
            </p:cNvPr>
            <p:cNvPicPr>
              <a:picLocks noChangeAspect="1"/>
            </p:cNvPicPr>
            <p:nvPr/>
          </p:nvPicPr>
          <p:blipFill>
            <a:blip r:embed="rId5">
              <a:biLevel thresh="75000"/>
              <a:extLst>
                <a:ext uri="{28A0092B-C50C-407E-A947-70E740481C1C}">
                  <a14:useLocalDpi xmlns:a14="http://schemas.microsoft.com/office/drawing/2010/main" val="0"/>
                </a:ext>
              </a:extLst>
            </a:blip>
            <a:stretch>
              <a:fillRect/>
            </a:stretch>
          </p:blipFill>
          <p:spPr>
            <a:xfrm>
              <a:off x="5567135" y="6285395"/>
              <a:ext cx="1075519" cy="1075519"/>
            </a:xfrm>
            <a:prstGeom prst="rect">
              <a:avLst/>
            </a:prstGeom>
          </p:spPr>
        </p:pic>
      </p:grpSp>
      <p:sp>
        <p:nvSpPr>
          <p:cNvPr id="5" name="Rectangle 4">
            <a:extLst>
              <a:ext uri="{FF2B5EF4-FFF2-40B4-BE49-F238E27FC236}">
                <a16:creationId xmlns:a16="http://schemas.microsoft.com/office/drawing/2014/main" id="{A3A7BB86-B74B-C02C-5008-ACFAE35B0D6F}"/>
              </a:ext>
            </a:extLst>
          </p:cNvPr>
          <p:cNvSpPr/>
          <p:nvPr/>
        </p:nvSpPr>
        <p:spPr>
          <a:xfrm>
            <a:off x="-644520" y="8454700"/>
            <a:ext cx="21031200" cy="5117936"/>
          </a:xfrm>
          <a:prstGeom prst="rect">
            <a:avLst/>
          </a:prstGeom>
          <a:solidFill>
            <a:schemeClr val="bg1"/>
          </a:solidFill>
          <a:effectLst>
            <a:innerShdw blurRad="241300">
              <a:prstClr val="black"/>
            </a:innerShdw>
          </a:effectLst>
        </p:spPr>
        <p:txBody>
          <a:bodyPr wrap="none" rtlCol="0" anchor="ctr">
            <a:spAutoFit/>
          </a:bodyPr>
          <a:lstStyle/>
          <a:p>
            <a:pPr marL="4672330" marR="5080" algn="just">
              <a:lnSpc>
                <a:spcPct val="104099"/>
              </a:lnSpc>
              <a:spcBef>
                <a:spcPts val="1019"/>
              </a:spcBef>
            </a:pPr>
            <a:endParaRPr lang="fr-FR" i="1" spc="-5" dirty="0">
              <a:latin typeface="Rubik" panose="00000500000000000000" pitchFamily="2" charset="-79"/>
              <a:cs typeface="Rubik" panose="00000500000000000000" pitchFamily="2" charset="-79"/>
            </a:endParaRPr>
          </a:p>
        </p:txBody>
      </p:sp>
      <p:sp>
        <p:nvSpPr>
          <p:cNvPr id="6" name="Rectangle 5">
            <a:extLst>
              <a:ext uri="{FF2B5EF4-FFF2-40B4-BE49-F238E27FC236}">
                <a16:creationId xmlns:a16="http://schemas.microsoft.com/office/drawing/2014/main" id="{63E272EA-6BF5-D0E8-C5CB-B5A96A59BE9D}"/>
              </a:ext>
            </a:extLst>
          </p:cNvPr>
          <p:cNvSpPr/>
          <p:nvPr/>
        </p:nvSpPr>
        <p:spPr>
          <a:xfrm>
            <a:off x="-601662" y="-1634859"/>
            <a:ext cx="21031200" cy="5117936"/>
          </a:xfrm>
          <a:prstGeom prst="rect">
            <a:avLst/>
          </a:prstGeom>
          <a:solidFill>
            <a:schemeClr val="bg1"/>
          </a:solidFill>
          <a:effectLst>
            <a:innerShdw blurRad="241300">
              <a:prstClr val="black"/>
            </a:innerShdw>
          </a:effectLst>
        </p:spPr>
        <p:txBody>
          <a:bodyPr wrap="none" rtlCol="0" anchor="ctr">
            <a:spAutoFit/>
          </a:bodyPr>
          <a:lstStyle/>
          <a:p>
            <a:pPr marL="4672330" marR="5080" algn="just">
              <a:lnSpc>
                <a:spcPct val="104099"/>
              </a:lnSpc>
              <a:spcBef>
                <a:spcPts val="1019"/>
              </a:spcBef>
            </a:pPr>
            <a:endParaRPr lang="fr-FR" i="1" spc="-5" dirty="0">
              <a:latin typeface="Rubik" panose="00000500000000000000" pitchFamily="2" charset="-79"/>
              <a:cs typeface="Rubik" panose="00000500000000000000" pitchFamily="2" charset="-79"/>
            </a:endParaRPr>
          </a:p>
        </p:txBody>
      </p:sp>
      <p:pic>
        <p:nvPicPr>
          <p:cNvPr id="7" name="Image 6">
            <a:extLst>
              <a:ext uri="{FF2B5EF4-FFF2-40B4-BE49-F238E27FC236}">
                <a16:creationId xmlns:a16="http://schemas.microsoft.com/office/drawing/2014/main" id="{A09C40D7-0860-F3B8-ADC6-768C8F74641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727406" y="1843857"/>
            <a:ext cx="14352186" cy="7799032"/>
          </a:xfrm>
          <a:prstGeom prst="rect">
            <a:avLst/>
          </a:prstGeom>
        </p:spPr>
      </p:pic>
      <p:grpSp>
        <p:nvGrpSpPr>
          <p:cNvPr id="97" name="Groupe 96">
            <a:extLst>
              <a:ext uri="{FF2B5EF4-FFF2-40B4-BE49-F238E27FC236}">
                <a16:creationId xmlns:a16="http://schemas.microsoft.com/office/drawing/2014/main" id="{D914EBF0-EF47-8078-5B1A-467D0E3D2DED}"/>
              </a:ext>
            </a:extLst>
          </p:cNvPr>
          <p:cNvGrpSpPr/>
          <p:nvPr/>
        </p:nvGrpSpPr>
        <p:grpSpPr>
          <a:xfrm>
            <a:off x="8438968" y="6403744"/>
            <a:ext cx="3290276" cy="1907490"/>
            <a:chOff x="1662456" y="9300091"/>
            <a:chExt cx="3290276" cy="1907490"/>
          </a:xfrm>
        </p:grpSpPr>
        <p:sp>
          <p:nvSpPr>
            <p:cNvPr id="98" name="ZoneTexte 97">
              <a:extLst>
                <a:ext uri="{FF2B5EF4-FFF2-40B4-BE49-F238E27FC236}">
                  <a16:creationId xmlns:a16="http://schemas.microsoft.com/office/drawing/2014/main" id="{000FA4F5-3ED3-E6BB-382B-8CD36F3FF7C6}"/>
                </a:ext>
              </a:extLst>
            </p:cNvPr>
            <p:cNvSpPr txBox="1"/>
            <p:nvPr/>
          </p:nvSpPr>
          <p:spPr>
            <a:xfrm>
              <a:off x="1662456" y="10130363"/>
              <a:ext cx="3290276" cy="1077218"/>
            </a:xfrm>
            <a:prstGeom prst="rect">
              <a:avLst/>
            </a:prstGeom>
            <a:noFill/>
          </p:spPr>
          <p:txBody>
            <a:bodyPr wrap="square" rtlCol="0">
              <a:spAutoFit/>
            </a:bodyPr>
            <a:lstStyle/>
            <a:p>
              <a:pPr lvl="0" algn="ctr"/>
              <a:r>
                <a:rPr lang="en-US" sz="2400" dirty="0">
                  <a:solidFill>
                    <a:schemeClr val="bg1"/>
                  </a:solidFill>
                  <a:latin typeface="Rubik" panose="00000500000000000000" pitchFamily="2" charset="-79"/>
                  <a:cs typeface="Rubik" panose="00000500000000000000" pitchFamily="2" charset="-79"/>
                </a:rPr>
                <a:t>Gain de place</a:t>
              </a:r>
            </a:p>
            <a:p>
              <a:pPr lvl="0" algn="ctr"/>
              <a:r>
                <a:rPr lang="en-US" sz="2000" dirty="0">
                  <a:solidFill>
                    <a:schemeClr val="bg1"/>
                  </a:solidFill>
                  <a:latin typeface="Rubik" panose="00000500000000000000" pitchFamily="2" charset="-79"/>
                  <a:cs typeface="Rubik" panose="00000500000000000000" pitchFamily="2" charset="-79"/>
                </a:rPr>
                <a:t>40% de volume</a:t>
              </a:r>
            </a:p>
            <a:p>
              <a:pPr lvl="0" algn="ctr"/>
              <a:r>
                <a:rPr lang="en-US" sz="2000" dirty="0">
                  <a:solidFill>
                    <a:schemeClr val="bg1"/>
                  </a:solidFill>
                  <a:latin typeface="Rubik" panose="00000500000000000000" pitchFamily="2" charset="-79"/>
                  <a:cs typeface="Rubik" panose="00000500000000000000" pitchFamily="2" charset="-79"/>
                </a:rPr>
                <a:t>de stockage </a:t>
              </a:r>
              <a:r>
                <a:rPr lang="en-US" sz="2000" dirty="0" err="1">
                  <a:solidFill>
                    <a:schemeClr val="bg1"/>
                  </a:solidFill>
                  <a:latin typeface="Rubik" panose="00000500000000000000" pitchFamily="2" charset="-79"/>
                  <a:cs typeface="Rubik" panose="00000500000000000000" pitchFamily="2" charset="-79"/>
                </a:rPr>
                <a:t>en</a:t>
              </a:r>
              <a:r>
                <a:rPr lang="en-US" sz="2000" dirty="0">
                  <a:solidFill>
                    <a:schemeClr val="bg1"/>
                  </a:solidFill>
                  <a:latin typeface="Rubik" panose="00000500000000000000" pitchFamily="2" charset="-79"/>
                  <a:cs typeface="Rubik" panose="00000500000000000000" pitchFamily="2" charset="-79"/>
                </a:rPr>
                <a:t> </a:t>
              </a:r>
              <a:r>
                <a:rPr lang="en-US" sz="2000" dirty="0" err="1">
                  <a:solidFill>
                    <a:schemeClr val="bg1"/>
                  </a:solidFill>
                  <a:latin typeface="Rubik" panose="00000500000000000000" pitchFamily="2" charset="-79"/>
                  <a:cs typeface="Rubik" panose="00000500000000000000" pitchFamily="2" charset="-79"/>
                </a:rPr>
                <a:t>moins</a:t>
              </a:r>
              <a:endParaRPr lang="en-US" sz="2000" dirty="0">
                <a:solidFill>
                  <a:schemeClr val="bg1"/>
                </a:solidFill>
                <a:latin typeface="Rubik" panose="00000500000000000000" pitchFamily="2" charset="-79"/>
                <a:cs typeface="Rubik" panose="00000500000000000000" pitchFamily="2" charset="-79"/>
              </a:endParaRPr>
            </a:p>
          </p:txBody>
        </p:sp>
        <p:pic>
          <p:nvPicPr>
            <p:cNvPr id="99" name="Graphique 98">
              <a:extLst>
                <a:ext uri="{FF2B5EF4-FFF2-40B4-BE49-F238E27FC236}">
                  <a16:creationId xmlns:a16="http://schemas.microsoft.com/office/drawing/2014/main" id="{406C66BA-D916-B723-F6C4-C6525067C30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948640" y="9300091"/>
              <a:ext cx="655383" cy="746796"/>
            </a:xfrm>
            <a:prstGeom prst="rect">
              <a:avLst/>
            </a:prstGeom>
          </p:spPr>
        </p:pic>
      </p:grpSp>
      <p:grpSp>
        <p:nvGrpSpPr>
          <p:cNvPr id="103" name="Groupe 102">
            <a:extLst>
              <a:ext uri="{FF2B5EF4-FFF2-40B4-BE49-F238E27FC236}">
                <a16:creationId xmlns:a16="http://schemas.microsoft.com/office/drawing/2014/main" id="{89D8FED0-39C9-FB55-3611-7E7D75640709}"/>
              </a:ext>
            </a:extLst>
          </p:cNvPr>
          <p:cNvGrpSpPr/>
          <p:nvPr/>
        </p:nvGrpSpPr>
        <p:grpSpPr>
          <a:xfrm>
            <a:off x="8363529" y="3918561"/>
            <a:ext cx="3441915" cy="2046519"/>
            <a:chOff x="8363529" y="4006777"/>
            <a:chExt cx="3441915" cy="2046519"/>
          </a:xfrm>
        </p:grpSpPr>
        <p:sp>
          <p:nvSpPr>
            <p:cNvPr id="104" name="ZoneTexte 103">
              <a:extLst>
                <a:ext uri="{FF2B5EF4-FFF2-40B4-BE49-F238E27FC236}">
                  <a16:creationId xmlns:a16="http://schemas.microsoft.com/office/drawing/2014/main" id="{4DB2B938-F2C7-A847-5D31-E7796964A0ED}"/>
                </a:ext>
              </a:extLst>
            </p:cNvPr>
            <p:cNvSpPr txBox="1"/>
            <p:nvPr/>
          </p:nvSpPr>
          <p:spPr>
            <a:xfrm>
              <a:off x="8363529" y="4976078"/>
              <a:ext cx="3441915" cy="1077218"/>
            </a:xfrm>
            <a:prstGeom prst="rect">
              <a:avLst/>
            </a:prstGeom>
            <a:noFill/>
          </p:spPr>
          <p:txBody>
            <a:bodyPr wrap="square" rtlCol="0">
              <a:spAutoFit/>
            </a:bodyPr>
            <a:lstStyle/>
            <a:p>
              <a:pPr lvl="0" algn="ctr"/>
              <a:r>
                <a:rPr lang="en-US" sz="2400" dirty="0" err="1">
                  <a:solidFill>
                    <a:schemeClr val="bg1"/>
                  </a:solidFill>
                  <a:latin typeface="Rubik" panose="00000500000000000000" pitchFamily="2" charset="-79"/>
                  <a:cs typeface="Rubik" panose="00000500000000000000" pitchFamily="2" charset="-79"/>
                </a:rPr>
                <a:t>Réduction</a:t>
              </a:r>
              <a:r>
                <a:rPr lang="en-US" sz="2400" dirty="0">
                  <a:solidFill>
                    <a:schemeClr val="bg1"/>
                  </a:solidFill>
                  <a:latin typeface="Rubik" panose="00000500000000000000" pitchFamily="2" charset="-79"/>
                  <a:cs typeface="Rubik" panose="00000500000000000000" pitchFamily="2" charset="-79"/>
                </a:rPr>
                <a:t> des </a:t>
              </a:r>
              <a:r>
                <a:rPr lang="en-US" sz="2400" dirty="0" err="1">
                  <a:solidFill>
                    <a:schemeClr val="bg1"/>
                  </a:solidFill>
                  <a:latin typeface="Rubik" panose="00000500000000000000" pitchFamily="2" charset="-79"/>
                  <a:cs typeface="Rubik" panose="00000500000000000000" pitchFamily="2" charset="-79"/>
                </a:rPr>
                <a:t>déchets</a:t>
              </a:r>
              <a:endParaRPr lang="en-US" sz="2400" dirty="0">
                <a:solidFill>
                  <a:schemeClr val="bg1"/>
                </a:solidFill>
                <a:latin typeface="Rubik" panose="00000500000000000000" pitchFamily="2" charset="-79"/>
                <a:cs typeface="Rubik" panose="00000500000000000000" pitchFamily="2" charset="-79"/>
              </a:endParaRPr>
            </a:p>
            <a:p>
              <a:pPr lvl="0" algn="ctr"/>
              <a:r>
                <a:rPr lang="en-US" sz="2000" dirty="0">
                  <a:solidFill>
                    <a:schemeClr val="bg1"/>
                  </a:solidFill>
                  <a:latin typeface="Rubik" panose="00000500000000000000" pitchFamily="2" charset="-79"/>
                  <a:cs typeface="Rubik" panose="00000500000000000000" pitchFamily="2" charset="-79"/>
                </a:rPr>
                <a:t>90% de </a:t>
              </a:r>
              <a:r>
                <a:rPr lang="en-US" sz="2000" dirty="0" err="1">
                  <a:solidFill>
                    <a:schemeClr val="bg1"/>
                  </a:solidFill>
                  <a:latin typeface="Rubik" panose="00000500000000000000" pitchFamily="2" charset="-79"/>
                  <a:cs typeface="Rubik" panose="00000500000000000000" pitchFamily="2" charset="-79"/>
                </a:rPr>
                <a:t>déchets</a:t>
              </a:r>
              <a:br>
                <a:rPr lang="en-US" sz="2000" dirty="0">
                  <a:solidFill>
                    <a:schemeClr val="bg1"/>
                  </a:solidFill>
                  <a:latin typeface="Rubik" panose="00000500000000000000" pitchFamily="2" charset="-79"/>
                  <a:cs typeface="Rubik" panose="00000500000000000000" pitchFamily="2" charset="-79"/>
                </a:rPr>
              </a:br>
              <a:r>
                <a:rPr lang="en-US" sz="2000" dirty="0" err="1">
                  <a:solidFill>
                    <a:schemeClr val="bg1"/>
                  </a:solidFill>
                  <a:latin typeface="Rubik" panose="00000500000000000000" pitchFamily="2" charset="-79"/>
                  <a:cs typeface="Rubik" panose="00000500000000000000" pitchFamily="2" charset="-79"/>
                </a:rPr>
                <a:t>en</a:t>
              </a:r>
              <a:r>
                <a:rPr lang="en-US" sz="2000" dirty="0">
                  <a:solidFill>
                    <a:schemeClr val="bg1"/>
                  </a:solidFill>
                  <a:latin typeface="Rubik" panose="00000500000000000000" pitchFamily="2" charset="-79"/>
                  <a:cs typeface="Rubik" panose="00000500000000000000" pitchFamily="2" charset="-79"/>
                </a:rPr>
                <a:t> </a:t>
              </a:r>
              <a:r>
                <a:rPr lang="en-US" sz="2000" dirty="0" err="1">
                  <a:solidFill>
                    <a:schemeClr val="bg1"/>
                  </a:solidFill>
                  <a:latin typeface="Rubik" panose="00000500000000000000" pitchFamily="2" charset="-79"/>
                  <a:cs typeface="Rubik" panose="00000500000000000000" pitchFamily="2" charset="-79"/>
                </a:rPr>
                <a:t>moins</a:t>
              </a:r>
              <a:r>
                <a:rPr lang="en-US" sz="2000" dirty="0">
                  <a:solidFill>
                    <a:schemeClr val="bg1"/>
                  </a:solidFill>
                  <a:latin typeface="Rubik" panose="00000500000000000000" pitchFamily="2" charset="-79"/>
                  <a:cs typeface="Rubik" panose="00000500000000000000" pitchFamily="2" charset="-79"/>
                </a:rPr>
                <a:t> à trier</a:t>
              </a:r>
            </a:p>
          </p:txBody>
        </p:sp>
        <p:pic>
          <p:nvPicPr>
            <p:cNvPr id="105" name="Graphique 104">
              <a:extLst>
                <a:ext uri="{FF2B5EF4-FFF2-40B4-BE49-F238E27FC236}">
                  <a16:creationId xmlns:a16="http://schemas.microsoft.com/office/drawing/2014/main" id="{05437568-754E-E64C-D04E-F7124310CD3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595644" y="4006777"/>
              <a:ext cx="923925" cy="885825"/>
            </a:xfrm>
            <a:prstGeom prst="rect">
              <a:avLst/>
            </a:prstGeom>
          </p:spPr>
        </p:pic>
      </p:grpSp>
      <p:sp>
        <p:nvSpPr>
          <p:cNvPr id="8" name="Rectangle 7">
            <a:extLst>
              <a:ext uri="{FF2B5EF4-FFF2-40B4-BE49-F238E27FC236}">
                <a16:creationId xmlns:a16="http://schemas.microsoft.com/office/drawing/2014/main" id="{D1ACC746-80B9-6B8D-6DE5-55B1A4E02BA4}"/>
              </a:ext>
            </a:extLst>
          </p:cNvPr>
          <p:cNvSpPr/>
          <p:nvPr/>
        </p:nvSpPr>
        <p:spPr>
          <a:xfrm>
            <a:off x="974153" y="1658257"/>
            <a:ext cx="95358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ECOBOX  5L et 20L</a:t>
            </a:r>
            <a:endParaRPr lang="fr-FR" sz="2400" dirty="0">
              <a:solidFill>
                <a:srgbClr val="E41B13"/>
              </a:solidFill>
              <a:latin typeface="Rubik" panose="00000500000000000000" pitchFamily="2" charset="-79"/>
              <a:cs typeface="Rubik" panose="00000500000000000000" pitchFamily="2" charset="-79"/>
            </a:endParaRPr>
          </a:p>
        </p:txBody>
      </p:sp>
      <p:pic>
        <p:nvPicPr>
          <p:cNvPr id="9" name="Graphique 8">
            <a:extLst>
              <a:ext uri="{FF2B5EF4-FFF2-40B4-BE49-F238E27FC236}">
                <a16:creationId xmlns:a16="http://schemas.microsoft.com/office/drawing/2014/main" id="{04C9D30E-370A-3853-EC9C-6A00ACBC9AF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386556" y="1463675"/>
            <a:ext cx="1264517" cy="1097047"/>
          </a:xfrm>
          <a:prstGeom prst="rect">
            <a:avLst/>
          </a:prstGeom>
        </p:spPr>
      </p:pic>
      <p:pic>
        <p:nvPicPr>
          <p:cNvPr id="10" name="Graphique 9">
            <a:extLst>
              <a:ext uri="{FF2B5EF4-FFF2-40B4-BE49-F238E27FC236}">
                <a16:creationId xmlns:a16="http://schemas.microsoft.com/office/drawing/2014/main" id="{13668AC7-9BF8-D2DF-FCB5-D5CD5BF44269}"/>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7201076" y="10274300"/>
            <a:ext cx="2605368" cy="714375"/>
          </a:xfrm>
          <a:prstGeom prst="rect">
            <a:avLst/>
          </a:prstGeom>
        </p:spPr>
      </p:pic>
      <p:sp>
        <p:nvSpPr>
          <p:cNvPr id="34" name="ZoneTexte 33">
            <a:extLst>
              <a:ext uri="{FF2B5EF4-FFF2-40B4-BE49-F238E27FC236}">
                <a16:creationId xmlns:a16="http://schemas.microsoft.com/office/drawing/2014/main" id="{0BD11B95-F022-A09C-6B5C-E5E77A28F59D}"/>
              </a:ext>
            </a:extLst>
          </p:cNvPr>
          <p:cNvSpPr txBox="1"/>
          <p:nvPr/>
        </p:nvSpPr>
        <p:spPr>
          <a:xfrm>
            <a:off x="1004691" y="2789615"/>
            <a:ext cx="10343553" cy="461665"/>
          </a:xfrm>
          <a:prstGeom prst="rect">
            <a:avLst/>
          </a:prstGeom>
          <a:noFill/>
        </p:spPr>
        <p:txBody>
          <a:bodyPr wrap="square" numCol="1" rtlCol="0">
            <a:spAutoFit/>
          </a:bodyPr>
          <a:lstStyle/>
          <a:p>
            <a:pPr marL="285750" indent="-285750">
              <a:buFont typeface="Arial" panose="020B0604020202020204" pitchFamily="34" charset="0"/>
              <a:buChar char="•"/>
            </a:pPr>
            <a:r>
              <a:rPr lang="fr-FR" sz="2400" dirty="0">
                <a:latin typeface="Rubik" panose="00000500000000000000" pitchFamily="2" charset="-79"/>
                <a:cs typeface="Rubik" panose="00000500000000000000" pitchFamily="2" charset="-79"/>
              </a:rPr>
              <a:t>LE PACK KENNOL ÉCO</a:t>
            </a:r>
          </a:p>
        </p:txBody>
      </p:sp>
      <p:sp>
        <p:nvSpPr>
          <p:cNvPr id="41" name="ZoneTexte 40">
            <a:extLst>
              <a:ext uri="{FF2B5EF4-FFF2-40B4-BE49-F238E27FC236}">
                <a16:creationId xmlns:a16="http://schemas.microsoft.com/office/drawing/2014/main" id="{24BE6259-F451-429A-BAA4-51A349D6E3F5}"/>
              </a:ext>
            </a:extLst>
          </p:cNvPr>
          <p:cNvSpPr txBox="1"/>
          <p:nvPr/>
        </p:nvSpPr>
        <p:spPr>
          <a:xfrm>
            <a:off x="1004690" y="9179167"/>
            <a:ext cx="10343553" cy="1138773"/>
          </a:xfrm>
          <a:prstGeom prst="rect">
            <a:avLst/>
          </a:prstGeom>
          <a:noFill/>
        </p:spPr>
        <p:txBody>
          <a:bodyPr wrap="square" numCol="1" rtlCol="0">
            <a:spAutoFit/>
          </a:bodyPr>
          <a:lstStyle/>
          <a:p>
            <a:pPr algn="ctr" fontAlgn="base"/>
            <a:r>
              <a:rPr lang="en-US" sz="4400" spc="300" dirty="0">
                <a:solidFill>
                  <a:srgbClr val="E1251B"/>
                </a:solidFill>
                <a:latin typeface="Rubik Black" panose="00000A00000000000000" pitchFamily="2" charset="-79"/>
                <a:cs typeface="Rubik Black" panose="00000A00000000000000" pitchFamily="2" charset="-79"/>
              </a:rPr>
              <a:t>DISPONIBLE EN VRAC</a:t>
            </a:r>
          </a:p>
          <a:p>
            <a:pPr algn="ctr" fontAlgn="base"/>
            <a:r>
              <a:rPr lang="en-US" sz="2400" spc="300" dirty="0">
                <a:latin typeface="Rubik" panose="00000500000000000000" pitchFamily="2" charset="-79"/>
                <a:cs typeface="Rubik" panose="00000500000000000000" pitchFamily="2" charset="-79"/>
              </a:rPr>
              <a:t>PACKAGING RÉUTILISABLE À VIE</a:t>
            </a:r>
            <a:endParaRPr lang="en-US" sz="3200" spc="300" dirty="0">
              <a:latin typeface="Rubik" panose="00000500000000000000" pitchFamily="2" charset="-79"/>
              <a:cs typeface="Rubik" panose="00000500000000000000" pitchFamily="2" charset="-79"/>
            </a:endParaRPr>
          </a:p>
        </p:txBody>
      </p:sp>
      <p:grpSp>
        <p:nvGrpSpPr>
          <p:cNvPr id="91" name="Groupe 90">
            <a:extLst>
              <a:ext uri="{FF2B5EF4-FFF2-40B4-BE49-F238E27FC236}">
                <a16:creationId xmlns:a16="http://schemas.microsoft.com/office/drawing/2014/main" id="{813EB7FD-3E30-CED7-3120-748B6958B7F5}"/>
              </a:ext>
            </a:extLst>
          </p:cNvPr>
          <p:cNvGrpSpPr/>
          <p:nvPr/>
        </p:nvGrpSpPr>
        <p:grpSpPr>
          <a:xfrm>
            <a:off x="4035435" y="3825875"/>
            <a:ext cx="3977133" cy="2132002"/>
            <a:chOff x="4035435" y="6247125"/>
            <a:chExt cx="3977133" cy="2132002"/>
          </a:xfrm>
        </p:grpSpPr>
        <p:sp>
          <p:nvSpPr>
            <p:cNvPr id="92" name="ZoneTexte 91">
              <a:extLst>
                <a:ext uri="{FF2B5EF4-FFF2-40B4-BE49-F238E27FC236}">
                  <a16:creationId xmlns:a16="http://schemas.microsoft.com/office/drawing/2014/main" id="{4786AEEC-D8F7-D0FA-77C5-18E1E7E50287}"/>
                </a:ext>
              </a:extLst>
            </p:cNvPr>
            <p:cNvSpPr txBox="1"/>
            <p:nvPr/>
          </p:nvSpPr>
          <p:spPr>
            <a:xfrm>
              <a:off x="4035435" y="7301909"/>
              <a:ext cx="3977133" cy="1077218"/>
            </a:xfrm>
            <a:prstGeom prst="rect">
              <a:avLst/>
            </a:prstGeom>
            <a:noFill/>
          </p:spPr>
          <p:txBody>
            <a:bodyPr wrap="square" rtlCol="0">
              <a:spAutoFit/>
            </a:bodyPr>
            <a:lstStyle/>
            <a:p>
              <a:pPr lvl="0" algn="ctr"/>
              <a:r>
                <a:rPr lang="fr-FR" sz="2400" dirty="0">
                  <a:solidFill>
                    <a:schemeClr val="bg1"/>
                  </a:solidFill>
                  <a:latin typeface="Rubik" panose="00000500000000000000" pitchFamily="2" charset="-79"/>
                  <a:cs typeface="Rubik" panose="00000500000000000000" pitchFamily="2" charset="-79"/>
                </a:rPr>
                <a:t>Poche hermétique</a:t>
              </a:r>
            </a:p>
            <a:p>
              <a:pPr lvl="0" algn="ctr"/>
              <a:r>
                <a:rPr lang="fr-FR" sz="2000" dirty="0">
                  <a:solidFill>
                    <a:schemeClr val="bg1"/>
                  </a:solidFill>
                  <a:latin typeface="Rubik" panose="00000500000000000000" pitchFamily="2" charset="-79"/>
                  <a:cs typeface="Rubik" panose="00000500000000000000" pitchFamily="2" charset="-79"/>
                </a:rPr>
                <a:t>Robinet anti-goutte</a:t>
              </a:r>
              <a:br>
                <a:rPr lang="fr-FR" sz="2000" dirty="0">
                  <a:solidFill>
                    <a:schemeClr val="bg1"/>
                  </a:solidFill>
                  <a:latin typeface="Rubik" panose="00000500000000000000" pitchFamily="2" charset="-79"/>
                  <a:cs typeface="Rubik" panose="00000500000000000000" pitchFamily="2" charset="-79"/>
                </a:rPr>
              </a:br>
              <a:r>
                <a:rPr lang="fr-FR" sz="2000" dirty="0" err="1">
                  <a:solidFill>
                    <a:schemeClr val="bg1"/>
                  </a:solidFill>
                  <a:latin typeface="Rubik" panose="00000500000000000000" pitchFamily="2" charset="-79"/>
                  <a:cs typeface="Rubik" panose="00000500000000000000" pitchFamily="2" charset="-79"/>
                </a:rPr>
                <a:t>MaxiFlow</a:t>
              </a:r>
              <a:endParaRPr lang="fr-FR" sz="2000" dirty="0">
                <a:solidFill>
                  <a:schemeClr val="bg1"/>
                </a:solidFill>
                <a:latin typeface="Rubik" panose="00000500000000000000" pitchFamily="2" charset="-79"/>
                <a:cs typeface="Rubik" panose="00000500000000000000" pitchFamily="2" charset="-79"/>
              </a:endParaRPr>
            </a:p>
          </p:txBody>
        </p:sp>
        <p:pic>
          <p:nvPicPr>
            <p:cNvPr id="93" name="Graphique 92">
              <a:extLst>
                <a:ext uri="{FF2B5EF4-FFF2-40B4-BE49-F238E27FC236}">
                  <a16:creationId xmlns:a16="http://schemas.microsoft.com/office/drawing/2014/main" id="{0BEB3279-653E-37B0-A2A9-8E6991F02B55}"/>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5716270" y="6247125"/>
              <a:ext cx="667452" cy="970840"/>
            </a:xfrm>
            <a:prstGeom prst="rect">
              <a:avLst/>
            </a:prstGeom>
          </p:spPr>
        </p:pic>
      </p:grpSp>
      <p:grpSp>
        <p:nvGrpSpPr>
          <p:cNvPr id="100" name="Groupe 99">
            <a:extLst>
              <a:ext uri="{FF2B5EF4-FFF2-40B4-BE49-F238E27FC236}">
                <a16:creationId xmlns:a16="http://schemas.microsoft.com/office/drawing/2014/main" id="{311DA709-7B6B-2504-12B1-7A134209DE6B}"/>
              </a:ext>
            </a:extLst>
          </p:cNvPr>
          <p:cNvGrpSpPr/>
          <p:nvPr/>
        </p:nvGrpSpPr>
        <p:grpSpPr>
          <a:xfrm>
            <a:off x="35189" y="3966259"/>
            <a:ext cx="3977132" cy="1963685"/>
            <a:chOff x="1831309" y="4054475"/>
            <a:chExt cx="3977132" cy="1963685"/>
          </a:xfrm>
        </p:grpSpPr>
        <p:sp>
          <p:nvSpPr>
            <p:cNvPr id="101" name="ZoneTexte 100">
              <a:extLst>
                <a:ext uri="{FF2B5EF4-FFF2-40B4-BE49-F238E27FC236}">
                  <a16:creationId xmlns:a16="http://schemas.microsoft.com/office/drawing/2014/main" id="{89C76DAD-D7DF-4EDD-13FE-0298705B8904}"/>
                </a:ext>
              </a:extLst>
            </p:cNvPr>
            <p:cNvSpPr txBox="1"/>
            <p:nvPr/>
          </p:nvSpPr>
          <p:spPr>
            <a:xfrm>
              <a:off x="1831309" y="4940942"/>
              <a:ext cx="3977132" cy="1077218"/>
            </a:xfrm>
            <a:prstGeom prst="rect">
              <a:avLst/>
            </a:prstGeom>
            <a:noFill/>
          </p:spPr>
          <p:txBody>
            <a:bodyPr wrap="square" rtlCol="0">
              <a:spAutoFit/>
            </a:bodyPr>
            <a:lstStyle/>
            <a:p>
              <a:pPr lvl="0" algn="ctr"/>
              <a:r>
                <a:rPr lang="fr-FR" sz="2400" dirty="0">
                  <a:solidFill>
                    <a:schemeClr val="bg1"/>
                  </a:solidFill>
                  <a:latin typeface="Rubik" panose="00000500000000000000" pitchFamily="2" charset="-79"/>
                  <a:cs typeface="Rubik" panose="00000500000000000000" pitchFamily="2" charset="-79"/>
                </a:rPr>
                <a:t>Liquide 100% pur</a:t>
              </a:r>
            </a:p>
            <a:p>
              <a:pPr lvl="0" algn="ctr"/>
              <a:r>
                <a:rPr lang="fr-FR" sz="2000" dirty="0">
                  <a:solidFill>
                    <a:schemeClr val="bg1"/>
                  </a:solidFill>
                  <a:latin typeface="Rubik" panose="00000500000000000000" pitchFamily="2" charset="-79"/>
                  <a:cs typeface="Rubik" panose="00000500000000000000" pitchFamily="2" charset="-79"/>
                </a:rPr>
                <a:t>rempli sous vide</a:t>
              </a:r>
            </a:p>
            <a:p>
              <a:pPr lvl="0" algn="ctr"/>
              <a:r>
                <a:rPr lang="fr-FR" sz="2000" dirty="0">
                  <a:solidFill>
                    <a:schemeClr val="bg1"/>
                  </a:solidFill>
                  <a:latin typeface="Rubik" panose="00000500000000000000" pitchFamily="2" charset="-79"/>
                  <a:cs typeface="Rubik" panose="00000500000000000000" pitchFamily="2" charset="-79"/>
                </a:rPr>
                <a:t>pas de contact avec l’air </a:t>
              </a:r>
            </a:p>
          </p:txBody>
        </p:sp>
        <p:pic>
          <p:nvPicPr>
            <p:cNvPr id="102" name="Graphique 101">
              <a:extLst>
                <a:ext uri="{FF2B5EF4-FFF2-40B4-BE49-F238E27FC236}">
                  <a16:creationId xmlns:a16="http://schemas.microsoft.com/office/drawing/2014/main" id="{CBE77169-E55B-45C9-7560-37041768FDF1}"/>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3347244" y="4054475"/>
              <a:ext cx="945262" cy="753817"/>
            </a:xfrm>
            <a:prstGeom prst="rect">
              <a:avLst/>
            </a:prstGeom>
          </p:spPr>
        </p:pic>
      </p:grpSp>
    </p:spTree>
    <p:extLst>
      <p:ext uri="{BB962C8B-B14F-4D97-AF65-F5344CB8AC3E}">
        <p14:creationId xmlns:p14="http://schemas.microsoft.com/office/powerpoint/2010/main" val="2493600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4">
                                            <p:txEl>
                                              <p:pRg st="0" end="0"/>
                                            </p:txEl>
                                          </p:spTgt>
                                        </p:tgtEl>
                                        <p:attrNameLst>
                                          <p:attrName>style.visibility</p:attrName>
                                        </p:attrNameLst>
                                      </p:cBhvr>
                                      <p:to>
                                        <p:strVal val="visible"/>
                                      </p:to>
                                    </p:set>
                                    <p:animEffect transition="in" filter="fade">
                                      <p:cBhvr>
                                        <p:cTn id="7" dur="1000"/>
                                        <p:tgtEl>
                                          <p:spTgt spid="3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par>
                          <p:cTn id="13" fill="hold">
                            <p:stCondLst>
                              <p:cond delay="500"/>
                            </p:stCondLst>
                            <p:childTnLst>
                              <p:par>
                                <p:cTn id="14" presetID="53" presetClass="entr" presetSubtype="16" fill="hold" grpId="0" nodeType="afterEffect">
                                  <p:stCondLst>
                                    <p:cond delay="500"/>
                                  </p:stCondLst>
                                  <p:childTnLst>
                                    <p:set>
                                      <p:cBhvr>
                                        <p:cTn id="15" dur="1" fill="hold">
                                          <p:stCondLst>
                                            <p:cond delay="0"/>
                                          </p:stCondLst>
                                        </p:cTn>
                                        <p:tgtEl>
                                          <p:spTgt spid="41">
                                            <p:txEl>
                                              <p:pRg st="0" end="0"/>
                                            </p:txEl>
                                          </p:spTgt>
                                        </p:tgtEl>
                                        <p:attrNameLst>
                                          <p:attrName>style.visibility</p:attrName>
                                        </p:attrNameLst>
                                      </p:cBhvr>
                                      <p:to>
                                        <p:strVal val="visible"/>
                                      </p:to>
                                    </p:set>
                                    <p:anim calcmode="lin" valueType="num">
                                      <p:cBhvr>
                                        <p:cTn id="16" dur="1000" fill="hold"/>
                                        <p:tgtEl>
                                          <p:spTgt spid="41">
                                            <p:txEl>
                                              <p:pRg st="0" end="0"/>
                                            </p:txEl>
                                          </p:spTgt>
                                        </p:tgtEl>
                                        <p:attrNameLst>
                                          <p:attrName>ppt_w</p:attrName>
                                        </p:attrNameLst>
                                      </p:cBhvr>
                                      <p:tavLst>
                                        <p:tav tm="0">
                                          <p:val>
                                            <p:fltVal val="0"/>
                                          </p:val>
                                        </p:tav>
                                        <p:tav tm="100000">
                                          <p:val>
                                            <p:strVal val="#ppt_w"/>
                                          </p:val>
                                        </p:tav>
                                      </p:tavLst>
                                    </p:anim>
                                    <p:anim calcmode="lin" valueType="num">
                                      <p:cBhvr>
                                        <p:cTn id="17" dur="1000" fill="hold"/>
                                        <p:tgtEl>
                                          <p:spTgt spid="41">
                                            <p:txEl>
                                              <p:pRg st="0" end="0"/>
                                            </p:txEl>
                                          </p:spTgt>
                                        </p:tgtEl>
                                        <p:attrNameLst>
                                          <p:attrName>ppt_h</p:attrName>
                                        </p:attrNameLst>
                                      </p:cBhvr>
                                      <p:tavLst>
                                        <p:tav tm="0">
                                          <p:val>
                                            <p:fltVal val="0"/>
                                          </p:val>
                                        </p:tav>
                                        <p:tav tm="100000">
                                          <p:val>
                                            <p:strVal val="#ppt_h"/>
                                          </p:val>
                                        </p:tav>
                                      </p:tavLst>
                                    </p:anim>
                                    <p:animEffect transition="in" filter="fade">
                                      <p:cBhvr>
                                        <p:cTn id="18" dur="1000"/>
                                        <p:tgtEl>
                                          <p:spTgt spid="41">
                                            <p:txEl>
                                              <p:pRg st="0" end="0"/>
                                            </p:txEl>
                                          </p:spTgt>
                                        </p:tgtEl>
                                      </p:cBhvr>
                                    </p:animEffect>
                                  </p:childTnLst>
                                </p:cTn>
                              </p:par>
                            </p:childTnLst>
                          </p:cTn>
                        </p:par>
                        <p:par>
                          <p:cTn id="19" fill="hold">
                            <p:stCondLst>
                              <p:cond delay="2000"/>
                            </p:stCondLst>
                            <p:childTnLst>
                              <p:par>
                                <p:cTn id="20" presetID="10" presetClass="entr" presetSubtype="0" fill="hold" nodeType="afterEffect">
                                  <p:stCondLst>
                                    <p:cond delay="0"/>
                                  </p:stCondLst>
                                  <p:childTnLst>
                                    <p:set>
                                      <p:cBhvr>
                                        <p:cTn id="21" dur="1" fill="hold">
                                          <p:stCondLst>
                                            <p:cond delay="0"/>
                                          </p:stCondLst>
                                        </p:cTn>
                                        <p:tgtEl>
                                          <p:spTgt spid="100"/>
                                        </p:tgtEl>
                                        <p:attrNameLst>
                                          <p:attrName>style.visibility</p:attrName>
                                        </p:attrNameLst>
                                      </p:cBhvr>
                                      <p:to>
                                        <p:strVal val="visible"/>
                                      </p:to>
                                    </p:set>
                                    <p:animEffect transition="in" filter="fade">
                                      <p:cBhvr>
                                        <p:cTn id="22" dur="1000"/>
                                        <p:tgtEl>
                                          <p:spTgt spid="100"/>
                                        </p:tgtEl>
                                      </p:cBhvr>
                                    </p:animEffect>
                                  </p:childTnLst>
                                </p:cTn>
                              </p:par>
                            </p:childTnLst>
                          </p:cTn>
                        </p:par>
                        <p:par>
                          <p:cTn id="23" fill="hold">
                            <p:stCondLst>
                              <p:cond delay="3000"/>
                            </p:stCondLst>
                            <p:childTnLst>
                              <p:par>
                                <p:cTn id="24" presetID="10" presetClass="entr" presetSubtype="0" fill="hold" nodeType="afterEffect">
                                  <p:stCondLst>
                                    <p:cond delay="0"/>
                                  </p:stCondLst>
                                  <p:childTnLst>
                                    <p:set>
                                      <p:cBhvr>
                                        <p:cTn id="25" dur="1" fill="hold">
                                          <p:stCondLst>
                                            <p:cond delay="0"/>
                                          </p:stCondLst>
                                        </p:cTn>
                                        <p:tgtEl>
                                          <p:spTgt spid="91"/>
                                        </p:tgtEl>
                                        <p:attrNameLst>
                                          <p:attrName>style.visibility</p:attrName>
                                        </p:attrNameLst>
                                      </p:cBhvr>
                                      <p:to>
                                        <p:strVal val="visible"/>
                                      </p:to>
                                    </p:set>
                                    <p:animEffect transition="in" filter="fade">
                                      <p:cBhvr>
                                        <p:cTn id="26" dur="1000"/>
                                        <p:tgtEl>
                                          <p:spTgt spid="91"/>
                                        </p:tgtEl>
                                      </p:cBhvr>
                                    </p:animEffect>
                                  </p:childTnLst>
                                </p:cTn>
                              </p:par>
                            </p:childTnLst>
                          </p:cTn>
                        </p:par>
                        <p:par>
                          <p:cTn id="27" fill="hold">
                            <p:stCondLst>
                              <p:cond delay="4000"/>
                            </p:stCondLst>
                            <p:childTnLst>
                              <p:par>
                                <p:cTn id="28" presetID="10" presetClass="entr" presetSubtype="0" fill="hold" nodeType="afterEffect">
                                  <p:stCondLst>
                                    <p:cond delay="0"/>
                                  </p:stCondLst>
                                  <p:childTnLst>
                                    <p:set>
                                      <p:cBhvr>
                                        <p:cTn id="29" dur="1" fill="hold">
                                          <p:stCondLst>
                                            <p:cond delay="0"/>
                                          </p:stCondLst>
                                        </p:cTn>
                                        <p:tgtEl>
                                          <p:spTgt spid="103"/>
                                        </p:tgtEl>
                                        <p:attrNameLst>
                                          <p:attrName>style.visibility</p:attrName>
                                        </p:attrNameLst>
                                      </p:cBhvr>
                                      <p:to>
                                        <p:strVal val="visible"/>
                                      </p:to>
                                    </p:set>
                                    <p:animEffect transition="in" filter="fade">
                                      <p:cBhvr>
                                        <p:cTn id="30" dur="1000"/>
                                        <p:tgtEl>
                                          <p:spTgt spid="103"/>
                                        </p:tgtEl>
                                      </p:cBhvr>
                                    </p:animEffect>
                                  </p:childTnLst>
                                </p:cTn>
                              </p:par>
                            </p:childTnLst>
                          </p:cTn>
                        </p:par>
                        <p:par>
                          <p:cTn id="31" fill="hold">
                            <p:stCondLst>
                              <p:cond delay="5000"/>
                            </p:stCondLst>
                            <p:childTnLst>
                              <p:par>
                                <p:cTn id="32" presetID="10" presetClass="entr" presetSubtype="0" fill="hold" nodeType="afterEffect">
                                  <p:stCondLst>
                                    <p:cond delay="0"/>
                                  </p:stCondLst>
                                  <p:childTnLst>
                                    <p:set>
                                      <p:cBhvr>
                                        <p:cTn id="33" dur="1" fill="hold">
                                          <p:stCondLst>
                                            <p:cond delay="0"/>
                                          </p:stCondLst>
                                        </p:cTn>
                                        <p:tgtEl>
                                          <p:spTgt spid="94"/>
                                        </p:tgtEl>
                                        <p:attrNameLst>
                                          <p:attrName>style.visibility</p:attrName>
                                        </p:attrNameLst>
                                      </p:cBhvr>
                                      <p:to>
                                        <p:strVal val="visible"/>
                                      </p:to>
                                    </p:set>
                                    <p:animEffect transition="in" filter="fade">
                                      <p:cBhvr>
                                        <p:cTn id="34" dur="1000"/>
                                        <p:tgtEl>
                                          <p:spTgt spid="94"/>
                                        </p:tgtEl>
                                      </p:cBhvr>
                                    </p:animEffect>
                                  </p:childTnLst>
                                </p:cTn>
                              </p:par>
                            </p:childTnLst>
                          </p:cTn>
                        </p:par>
                        <p:par>
                          <p:cTn id="35" fill="hold">
                            <p:stCondLst>
                              <p:cond delay="6000"/>
                            </p:stCondLst>
                            <p:childTnLst>
                              <p:par>
                                <p:cTn id="36" presetID="10" presetClass="entr" presetSubtype="0" fill="hold" nodeType="afterEffect">
                                  <p:stCondLst>
                                    <p:cond delay="0"/>
                                  </p:stCondLst>
                                  <p:childTnLst>
                                    <p:set>
                                      <p:cBhvr>
                                        <p:cTn id="37" dur="1" fill="hold">
                                          <p:stCondLst>
                                            <p:cond delay="0"/>
                                          </p:stCondLst>
                                        </p:cTn>
                                        <p:tgtEl>
                                          <p:spTgt spid="106"/>
                                        </p:tgtEl>
                                        <p:attrNameLst>
                                          <p:attrName>style.visibility</p:attrName>
                                        </p:attrNameLst>
                                      </p:cBhvr>
                                      <p:to>
                                        <p:strVal val="visible"/>
                                      </p:to>
                                    </p:set>
                                    <p:animEffect transition="in" filter="fade">
                                      <p:cBhvr>
                                        <p:cTn id="38" dur="1000"/>
                                        <p:tgtEl>
                                          <p:spTgt spid="106"/>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97"/>
                                        </p:tgtEl>
                                        <p:attrNameLst>
                                          <p:attrName>style.visibility</p:attrName>
                                        </p:attrNameLst>
                                      </p:cBhvr>
                                      <p:to>
                                        <p:strVal val="visible"/>
                                      </p:to>
                                    </p:set>
                                    <p:animEffect transition="in" filter="fade">
                                      <p:cBhvr>
                                        <p:cTn id="42" dur="1000"/>
                                        <p:tgtEl>
                                          <p:spTgt spid="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build="p"/>
      <p:bldP spid="41"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542CD16-62B1-4D56-9B46-ED887B1AA501}"/>
              </a:ext>
            </a:extLst>
          </p:cNvPr>
          <p:cNvSpPr/>
          <p:nvPr/>
        </p:nvSpPr>
        <p:spPr>
          <a:xfrm>
            <a:off x="0" y="4074885"/>
            <a:ext cx="20105688" cy="3601834"/>
          </a:xfrm>
          <a:prstGeom prst="rect">
            <a:avLst/>
          </a:prstGeom>
          <a:solidFill>
            <a:schemeClr val="bg1"/>
          </a:solidFill>
          <a:effectLst>
            <a:innerShdw blurRad="241300">
              <a:prstClr val="black"/>
            </a:innerShdw>
          </a:effectLst>
        </p:spPr>
        <p:txBody>
          <a:bodyPr wrap="square" rtlCol="0" anchor="ctr">
            <a:spAutoFit/>
          </a:bodyPr>
          <a:lstStyle/>
          <a:p>
            <a:pPr marL="4672330" marR="5080" algn="just">
              <a:lnSpc>
                <a:spcPct val="104099"/>
              </a:lnSpc>
              <a:spcBef>
                <a:spcPts val="1019"/>
              </a:spcBef>
            </a:pPr>
            <a:endParaRPr lang="fr-FR" i="1" spc="-5" dirty="0">
              <a:latin typeface="Rubik" panose="00000500000000000000" pitchFamily="2" charset="-79"/>
              <a:cs typeface="Rubik" panose="00000500000000000000" pitchFamily="2" charset="-79"/>
            </a:endParaRPr>
          </a:p>
        </p:txBody>
      </p:sp>
      <p:sp>
        <p:nvSpPr>
          <p:cNvPr id="22" name="Rectangle 21">
            <a:extLst>
              <a:ext uri="{FF2B5EF4-FFF2-40B4-BE49-F238E27FC236}">
                <a16:creationId xmlns:a16="http://schemas.microsoft.com/office/drawing/2014/main" id="{24450F83-4D13-4087-9F82-F6DBAB841738}"/>
              </a:ext>
            </a:extLst>
          </p:cNvPr>
          <p:cNvSpPr/>
          <p:nvPr/>
        </p:nvSpPr>
        <p:spPr>
          <a:xfrm>
            <a:off x="0" y="7406000"/>
            <a:ext cx="20105688" cy="4149329"/>
          </a:xfrm>
          <a:prstGeom prst="rect">
            <a:avLst/>
          </a:prstGeom>
          <a:solidFill>
            <a:schemeClr val="tx1">
              <a:lumMod val="65000"/>
            </a:schemeClr>
          </a:solidFill>
          <a:effectLst>
            <a:innerShdw blurRad="241300">
              <a:prstClr val="black"/>
            </a:innerShdw>
          </a:effectLst>
        </p:spPr>
        <p:txBody>
          <a:bodyPr wrap="square" rtlCol="0" anchor="ctr">
            <a:spAutoFit/>
          </a:bodyPr>
          <a:lstStyle/>
          <a:p>
            <a:pPr marL="4672330" marR="5080" algn="just">
              <a:lnSpc>
                <a:spcPct val="104099"/>
              </a:lnSpc>
              <a:spcBef>
                <a:spcPts val="1019"/>
              </a:spcBef>
            </a:pPr>
            <a:endParaRPr lang="fr-FR" i="1" spc="-5" dirty="0">
              <a:latin typeface="Rubik" panose="00000500000000000000" pitchFamily="2" charset="-79"/>
              <a:cs typeface="Rubik" panose="00000500000000000000" pitchFamily="2" charset="-79"/>
            </a:endParaRPr>
          </a:p>
        </p:txBody>
      </p:sp>
      <p:pic>
        <p:nvPicPr>
          <p:cNvPr id="5" name="Image 4">
            <a:extLst>
              <a:ext uri="{FF2B5EF4-FFF2-40B4-BE49-F238E27FC236}">
                <a16:creationId xmlns:a16="http://schemas.microsoft.com/office/drawing/2014/main" id="{7403D9E7-2601-0242-94F0-E8106CEF52D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7570239" y="798347"/>
            <a:ext cx="6265999" cy="10744649"/>
          </a:xfrm>
          <a:prstGeom prst="rect">
            <a:avLst/>
          </a:prstGeom>
        </p:spPr>
      </p:pic>
      <p:sp>
        <p:nvSpPr>
          <p:cNvPr id="3" name="Rectangle 2">
            <a:extLst>
              <a:ext uri="{FF2B5EF4-FFF2-40B4-BE49-F238E27FC236}">
                <a16:creationId xmlns:a16="http://schemas.microsoft.com/office/drawing/2014/main" id="{A4CED3AC-18B2-43C8-B830-99BBEAFFD409}"/>
              </a:ext>
            </a:extLst>
          </p:cNvPr>
          <p:cNvSpPr/>
          <p:nvPr/>
        </p:nvSpPr>
        <p:spPr>
          <a:xfrm>
            <a:off x="974153" y="1658257"/>
            <a:ext cx="95358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BARTENDER² GARAGE </a:t>
            </a:r>
            <a:r>
              <a:rPr lang="fr-FR" sz="2400" spc="-5" dirty="0">
                <a:solidFill>
                  <a:schemeClr val="bg1"/>
                </a:solidFill>
                <a:latin typeface="Rubik" panose="00000500000000000000" pitchFamily="2" charset="-79"/>
                <a:cs typeface="Rubik" panose="00000500000000000000" pitchFamily="2" charset="-79"/>
              </a:rPr>
              <a:t>| ECOBOX</a:t>
            </a:r>
            <a:endParaRPr lang="fr-FR" sz="2400" dirty="0">
              <a:solidFill>
                <a:schemeClr val="bg1"/>
              </a:solidFill>
              <a:latin typeface="Rubik" panose="00000500000000000000" pitchFamily="2" charset="-79"/>
              <a:cs typeface="Rubik" panose="00000500000000000000" pitchFamily="2" charset="-79"/>
            </a:endParaRPr>
          </a:p>
        </p:txBody>
      </p:sp>
      <p:pic>
        <p:nvPicPr>
          <p:cNvPr id="4" name="Graphique 3">
            <a:extLst>
              <a:ext uri="{FF2B5EF4-FFF2-40B4-BE49-F238E27FC236}">
                <a16:creationId xmlns:a16="http://schemas.microsoft.com/office/drawing/2014/main" id="{FFB09CA3-F42A-4BBB-9A51-1940E661B90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86556" y="1463675"/>
            <a:ext cx="1264517" cy="1097047"/>
          </a:xfrm>
          <a:prstGeom prst="rect">
            <a:avLst/>
          </a:prstGeom>
        </p:spPr>
      </p:pic>
      <p:pic>
        <p:nvPicPr>
          <p:cNvPr id="23" name="Graphique 22">
            <a:extLst>
              <a:ext uri="{FF2B5EF4-FFF2-40B4-BE49-F238E27FC236}">
                <a16:creationId xmlns:a16="http://schemas.microsoft.com/office/drawing/2014/main" id="{AC63417B-F5FA-4401-8D87-F39246C3A87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7201076" y="10274300"/>
            <a:ext cx="2605368" cy="714375"/>
          </a:xfrm>
          <a:prstGeom prst="rect">
            <a:avLst/>
          </a:prstGeom>
        </p:spPr>
      </p:pic>
      <p:sp>
        <p:nvSpPr>
          <p:cNvPr id="25" name="ZoneTexte 24">
            <a:extLst>
              <a:ext uri="{FF2B5EF4-FFF2-40B4-BE49-F238E27FC236}">
                <a16:creationId xmlns:a16="http://schemas.microsoft.com/office/drawing/2014/main" id="{7D9DFC46-4AD4-43D6-9C79-6B63F87CEF39}"/>
              </a:ext>
            </a:extLst>
          </p:cNvPr>
          <p:cNvSpPr txBox="1"/>
          <p:nvPr/>
        </p:nvSpPr>
        <p:spPr>
          <a:xfrm>
            <a:off x="1004691" y="2606675"/>
            <a:ext cx="6932908" cy="1314334"/>
          </a:xfrm>
          <a:prstGeom prst="rect">
            <a:avLst/>
          </a:prstGeom>
          <a:noFill/>
        </p:spPr>
        <p:txBody>
          <a:bodyPr wrap="square" rtlCol="0">
            <a:spAutoFit/>
          </a:bodyPr>
          <a:lstStyle/>
          <a:p>
            <a:pPr lvl="0">
              <a:lnSpc>
                <a:spcPct val="150000"/>
              </a:lnSpc>
            </a:pPr>
            <a:r>
              <a:rPr lang="en-US" sz="2800" dirty="0">
                <a:solidFill>
                  <a:prstClr val="white"/>
                </a:solidFill>
                <a:latin typeface="Rubik" panose="00000500000000000000" pitchFamily="2" charset="-79"/>
                <a:cs typeface="Rubik" panose="00000500000000000000" pitchFamily="2" charset="-79"/>
              </a:rPr>
              <a:t>Le bar à </a:t>
            </a:r>
            <a:r>
              <a:rPr lang="en-US" sz="2800" dirty="0" err="1">
                <a:solidFill>
                  <a:prstClr val="white"/>
                </a:solidFill>
                <a:latin typeface="Rubik" panose="00000500000000000000" pitchFamily="2" charset="-79"/>
                <a:cs typeface="Rubik" panose="00000500000000000000" pitchFamily="2" charset="-79"/>
              </a:rPr>
              <a:t>huile</a:t>
            </a:r>
            <a:r>
              <a:rPr lang="en-US" sz="2800" dirty="0">
                <a:solidFill>
                  <a:prstClr val="white"/>
                </a:solidFill>
                <a:latin typeface="Rubik" panose="00000500000000000000" pitchFamily="2" charset="-79"/>
                <a:cs typeface="Rubik" panose="00000500000000000000" pitchFamily="2" charset="-79"/>
              </a:rPr>
              <a:t> et </a:t>
            </a:r>
            <a:r>
              <a:rPr lang="en-US" sz="2800" dirty="0" err="1">
                <a:solidFill>
                  <a:prstClr val="white"/>
                </a:solidFill>
                <a:latin typeface="Rubik" panose="00000500000000000000" pitchFamily="2" charset="-79"/>
                <a:cs typeface="Rubik" panose="00000500000000000000" pitchFamily="2" charset="-79"/>
              </a:rPr>
              <a:t>désormais</a:t>
            </a:r>
            <a:r>
              <a:rPr lang="en-US" sz="2800" dirty="0">
                <a:solidFill>
                  <a:prstClr val="white"/>
                </a:solidFill>
                <a:latin typeface="Rubik" panose="00000500000000000000" pitchFamily="2" charset="-79"/>
                <a:cs typeface="Rubik" panose="00000500000000000000" pitchFamily="2" charset="-79"/>
              </a:rPr>
              <a:t> à </a:t>
            </a:r>
            <a:r>
              <a:rPr lang="en-US" sz="2800" dirty="0" err="1">
                <a:solidFill>
                  <a:prstClr val="white"/>
                </a:solidFill>
                <a:latin typeface="Rubik" panose="00000500000000000000" pitchFamily="2" charset="-79"/>
                <a:cs typeface="Rubik" panose="00000500000000000000" pitchFamily="2" charset="-79"/>
              </a:rPr>
              <a:t>liquides</a:t>
            </a:r>
            <a:r>
              <a:rPr lang="en-US" sz="2800" dirty="0">
                <a:solidFill>
                  <a:prstClr val="white"/>
                </a:solidFill>
                <a:latin typeface="Rubik" panose="00000500000000000000" pitchFamily="2" charset="-79"/>
                <a:cs typeface="Rubik" panose="00000500000000000000" pitchFamily="2" charset="-79"/>
              </a:rPr>
              <a:t> </a:t>
            </a:r>
            <a:br>
              <a:rPr lang="en-US" sz="2800" dirty="0">
                <a:solidFill>
                  <a:prstClr val="white"/>
                </a:solidFill>
                <a:latin typeface="Rubik" panose="00000500000000000000" pitchFamily="2" charset="-79"/>
                <a:cs typeface="Rubik" panose="00000500000000000000" pitchFamily="2" charset="-79"/>
              </a:rPr>
            </a:br>
            <a:r>
              <a:rPr lang="en-US" sz="2800" dirty="0">
                <a:solidFill>
                  <a:prstClr val="white"/>
                </a:solidFill>
                <a:latin typeface="Rubik" panose="00000500000000000000" pitchFamily="2" charset="-79"/>
                <a:cs typeface="Rubik" panose="00000500000000000000" pitchFamily="2" charset="-79"/>
              </a:rPr>
              <a:t>qui </a:t>
            </a:r>
            <a:r>
              <a:rPr lang="en-US" sz="2800" dirty="0" err="1">
                <a:solidFill>
                  <a:prstClr val="white"/>
                </a:solidFill>
                <a:latin typeface="Rubik" panose="00000500000000000000" pitchFamily="2" charset="-79"/>
                <a:cs typeface="Rubik" panose="00000500000000000000" pitchFamily="2" charset="-79"/>
              </a:rPr>
              <a:t>surpasse</a:t>
            </a:r>
            <a:r>
              <a:rPr lang="en-US" sz="2800" dirty="0">
                <a:solidFill>
                  <a:prstClr val="white"/>
                </a:solidFill>
                <a:latin typeface="Rubik" panose="00000500000000000000" pitchFamily="2" charset="-79"/>
                <a:cs typeface="Rubik" panose="00000500000000000000" pitchFamily="2" charset="-79"/>
              </a:rPr>
              <a:t> </a:t>
            </a:r>
            <a:r>
              <a:rPr lang="en-US" sz="2800" dirty="0" err="1">
                <a:solidFill>
                  <a:prstClr val="white"/>
                </a:solidFill>
                <a:latin typeface="Rubik" panose="00000500000000000000" pitchFamily="2" charset="-79"/>
                <a:cs typeface="Rubik" panose="00000500000000000000" pitchFamily="2" charset="-79"/>
              </a:rPr>
              <a:t>tous</a:t>
            </a:r>
            <a:r>
              <a:rPr lang="en-US" sz="2800" dirty="0">
                <a:solidFill>
                  <a:prstClr val="white"/>
                </a:solidFill>
                <a:latin typeface="Rubik" panose="00000500000000000000" pitchFamily="2" charset="-79"/>
                <a:cs typeface="Rubik" panose="00000500000000000000" pitchFamily="2" charset="-79"/>
              </a:rPr>
              <a:t> les </a:t>
            </a:r>
            <a:r>
              <a:rPr lang="en-US" sz="2800" dirty="0" err="1">
                <a:solidFill>
                  <a:prstClr val="white"/>
                </a:solidFill>
                <a:latin typeface="Rubik" panose="00000500000000000000" pitchFamily="2" charset="-79"/>
                <a:cs typeface="Rubik" panose="00000500000000000000" pitchFamily="2" charset="-79"/>
              </a:rPr>
              <a:t>autres</a:t>
            </a:r>
            <a:r>
              <a:rPr lang="en-US" sz="2800" dirty="0">
                <a:solidFill>
                  <a:prstClr val="white"/>
                </a:solidFill>
                <a:latin typeface="Rubik" panose="00000500000000000000" pitchFamily="2" charset="-79"/>
                <a:cs typeface="Rubik" panose="00000500000000000000" pitchFamily="2" charset="-79"/>
              </a:rPr>
              <a:t> !</a:t>
            </a:r>
          </a:p>
        </p:txBody>
      </p:sp>
      <p:sp>
        <p:nvSpPr>
          <p:cNvPr id="10" name="ZoneTexte 9">
            <a:extLst>
              <a:ext uri="{FF2B5EF4-FFF2-40B4-BE49-F238E27FC236}">
                <a16:creationId xmlns:a16="http://schemas.microsoft.com/office/drawing/2014/main" id="{BECD4813-7338-B047-A4DF-B0F692A580D1}"/>
              </a:ext>
            </a:extLst>
          </p:cNvPr>
          <p:cNvSpPr txBox="1"/>
          <p:nvPr/>
        </p:nvSpPr>
        <p:spPr>
          <a:xfrm>
            <a:off x="469999" y="4560514"/>
            <a:ext cx="7467600" cy="2337563"/>
          </a:xfrm>
          <a:prstGeom prst="rect">
            <a:avLst/>
          </a:prstGeom>
          <a:noFill/>
        </p:spPr>
        <p:txBody>
          <a:bodyPr wrap="square" rtlCol="0">
            <a:spAutoFit/>
          </a:bodyPr>
          <a:lstStyle/>
          <a:p>
            <a:pPr>
              <a:lnSpc>
                <a:spcPct val="150000"/>
              </a:lnSpc>
            </a:pPr>
            <a:r>
              <a:rPr lang="fr-FR" sz="2500" b="1" dirty="0">
                <a:solidFill>
                  <a:srgbClr val="E41B13"/>
                </a:solidFill>
                <a:latin typeface="Rubik" panose="00000500000000000000" pitchFamily="2" charset="-79"/>
                <a:cs typeface="Rubik" panose="00000500000000000000" pitchFamily="2" charset="-79"/>
              </a:rPr>
              <a:t>Une conception unique et performante :</a:t>
            </a:r>
          </a:p>
          <a:p>
            <a:pPr marL="342900" indent="-342900">
              <a:lnSpc>
                <a:spcPct val="150000"/>
              </a:lnSpc>
              <a:buFont typeface="Arial" panose="020B0604020202020204" pitchFamily="34" charset="0"/>
              <a:buChar char="•"/>
            </a:pPr>
            <a:r>
              <a:rPr lang="fr-FR" sz="2500" dirty="0">
                <a:latin typeface="Rubik" panose="00000500000000000000" pitchFamily="2" charset="-79"/>
                <a:cs typeface="Rubik" panose="00000500000000000000" pitchFamily="2" charset="-79"/>
              </a:rPr>
              <a:t>12 huiles moteur et transmissions ou </a:t>
            </a:r>
            <a:r>
              <a:rPr lang="fr-FR" sz="2500" b="1" dirty="0">
                <a:latin typeface="Rubik" panose="00000500000000000000" pitchFamily="2" charset="-79"/>
                <a:cs typeface="Rubik" panose="00000500000000000000" pitchFamily="2" charset="-79"/>
              </a:rPr>
              <a:t>LR</a:t>
            </a:r>
          </a:p>
          <a:p>
            <a:pPr marL="342900" indent="-342900">
              <a:lnSpc>
                <a:spcPct val="150000"/>
              </a:lnSpc>
              <a:buFont typeface="Arial" panose="020B0604020202020204" pitchFamily="34" charset="0"/>
              <a:buChar char="•"/>
            </a:pPr>
            <a:r>
              <a:rPr lang="fr-FR" sz="2500" dirty="0">
                <a:latin typeface="Rubik" panose="00000500000000000000" pitchFamily="2" charset="-79"/>
                <a:cs typeface="Rubik" panose="00000500000000000000" pitchFamily="2" charset="-79"/>
              </a:rPr>
              <a:t>12 brocs individuels</a:t>
            </a:r>
          </a:p>
          <a:p>
            <a:pPr marL="342900" indent="-342900">
              <a:lnSpc>
                <a:spcPct val="150000"/>
              </a:lnSpc>
              <a:buFont typeface="Arial" panose="020B0604020202020204" pitchFamily="34" charset="0"/>
              <a:buChar char="•"/>
            </a:pPr>
            <a:r>
              <a:rPr lang="fr-FR" sz="2500" dirty="0">
                <a:latin typeface="Rubik" panose="00000500000000000000" pitchFamily="2" charset="-79"/>
                <a:cs typeface="Rubik" panose="00000500000000000000" pitchFamily="2" charset="-79"/>
              </a:rPr>
              <a:t>Toutes les affectations simplifiées</a:t>
            </a:r>
            <a:endParaRPr lang="fr-FR" dirty="0">
              <a:latin typeface="Rubik" panose="00000500000000000000" pitchFamily="2" charset="-79"/>
              <a:cs typeface="Rubik" panose="00000500000000000000" pitchFamily="2" charset="-79"/>
            </a:endParaRPr>
          </a:p>
        </p:txBody>
      </p:sp>
      <p:grpSp>
        <p:nvGrpSpPr>
          <p:cNvPr id="15" name="Groupe 14">
            <a:extLst>
              <a:ext uri="{FF2B5EF4-FFF2-40B4-BE49-F238E27FC236}">
                <a16:creationId xmlns:a16="http://schemas.microsoft.com/office/drawing/2014/main" id="{BA78CE78-A919-3549-B438-61D83A5F2181}"/>
              </a:ext>
            </a:extLst>
          </p:cNvPr>
          <p:cNvGrpSpPr/>
          <p:nvPr/>
        </p:nvGrpSpPr>
        <p:grpSpPr>
          <a:xfrm>
            <a:off x="1226149" y="8457721"/>
            <a:ext cx="6565741" cy="1274830"/>
            <a:chOff x="8504395" y="3895726"/>
            <a:chExt cx="4910361" cy="945262"/>
          </a:xfrm>
        </p:grpSpPr>
        <p:sp>
          <p:nvSpPr>
            <p:cNvPr id="16" name="ZoneTexte 15">
              <a:extLst>
                <a:ext uri="{FF2B5EF4-FFF2-40B4-BE49-F238E27FC236}">
                  <a16:creationId xmlns:a16="http://schemas.microsoft.com/office/drawing/2014/main" id="{70F7805E-BB32-764E-9A0F-64825B32C47F}"/>
                </a:ext>
              </a:extLst>
            </p:cNvPr>
            <p:cNvSpPr txBox="1"/>
            <p:nvPr/>
          </p:nvSpPr>
          <p:spPr>
            <a:xfrm>
              <a:off x="9782208" y="4069858"/>
              <a:ext cx="3632548" cy="616168"/>
            </a:xfrm>
            <a:prstGeom prst="rect">
              <a:avLst/>
            </a:prstGeom>
            <a:noFill/>
          </p:spPr>
          <p:txBody>
            <a:bodyPr wrap="square" rtlCol="0">
              <a:spAutoFit/>
            </a:bodyPr>
            <a:lstStyle/>
            <a:p>
              <a:pPr lvl="0"/>
              <a:r>
                <a:rPr lang="en-US" sz="2400" b="1" dirty="0">
                  <a:solidFill>
                    <a:schemeClr val="bg1"/>
                  </a:solidFill>
                  <a:latin typeface="Rubik" panose="00000500000000000000" pitchFamily="2" charset="-79"/>
                  <a:cs typeface="Rubik" panose="00000500000000000000" pitchFamily="2" charset="-79"/>
                </a:rPr>
                <a:t>Durée de vie illimitée </a:t>
              </a:r>
            </a:p>
            <a:p>
              <a:pPr lvl="0"/>
              <a:r>
                <a:rPr lang="en-US" sz="2400" dirty="0">
                  <a:solidFill>
                    <a:schemeClr val="bg1"/>
                  </a:solidFill>
                  <a:latin typeface="Rubik" panose="00000500000000000000" pitchFamily="2" charset="-79"/>
                  <a:cs typeface="Rubik" panose="00000500000000000000" pitchFamily="2" charset="-79"/>
                </a:rPr>
                <a:t>En stock </a:t>
              </a:r>
              <a:r>
                <a:rPr lang="en-US" sz="2400" dirty="0" err="1">
                  <a:solidFill>
                    <a:schemeClr val="bg1"/>
                  </a:solidFill>
                  <a:latin typeface="Rubik" panose="00000500000000000000" pitchFamily="2" charset="-79"/>
                  <a:cs typeface="Rubik" panose="00000500000000000000" pitchFamily="2" charset="-79"/>
                </a:rPr>
                <a:t>ou</a:t>
              </a:r>
              <a:r>
                <a:rPr lang="en-US" sz="2400" dirty="0">
                  <a:solidFill>
                    <a:schemeClr val="bg1"/>
                  </a:solidFill>
                  <a:latin typeface="Rubik" panose="00000500000000000000" pitchFamily="2" charset="-79"/>
                  <a:cs typeface="Rubik" panose="00000500000000000000" pitchFamily="2" charset="-79"/>
                </a:rPr>
                <a:t> </a:t>
              </a:r>
              <a:r>
                <a:rPr lang="en-US" sz="2400" dirty="0" err="1">
                  <a:solidFill>
                    <a:schemeClr val="bg1"/>
                  </a:solidFill>
                  <a:latin typeface="Rubik" panose="00000500000000000000" pitchFamily="2" charset="-79"/>
                  <a:cs typeface="Rubik" panose="00000500000000000000" pitchFamily="2" charset="-79"/>
                </a:rPr>
                <a:t>en</a:t>
              </a:r>
              <a:r>
                <a:rPr lang="en-US" sz="2400" dirty="0">
                  <a:solidFill>
                    <a:schemeClr val="bg1"/>
                  </a:solidFill>
                  <a:latin typeface="Rubik" panose="00000500000000000000" pitchFamily="2" charset="-79"/>
                  <a:cs typeface="Rubik" panose="00000500000000000000" pitchFamily="2" charset="-79"/>
                </a:rPr>
                <a:t> </a:t>
              </a:r>
              <a:r>
                <a:rPr lang="en-US" sz="2400" dirty="0" err="1">
                  <a:solidFill>
                    <a:schemeClr val="bg1"/>
                  </a:solidFill>
                  <a:latin typeface="Rubik" panose="00000500000000000000" pitchFamily="2" charset="-79"/>
                  <a:cs typeface="Rubik" panose="00000500000000000000" pitchFamily="2" charset="-79"/>
                </a:rPr>
                <a:t>magasin</a:t>
              </a:r>
              <a:endParaRPr lang="en-US" sz="2400" dirty="0">
                <a:solidFill>
                  <a:schemeClr val="bg1"/>
                </a:solidFill>
                <a:latin typeface="Rubik" panose="00000500000000000000" pitchFamily="2" charset="-79"/>
                <a:cs typeface="Rubik" panose="00000500000000000000" pitchFamily="2" charset="-79"/>
              </a:endParaRPr>
            </a:p>
          </p:txBody>
        </p:sp>
        <p:pic>
          <p:nvPicPr>
            <p:cNvPr id="17" name="Graphique 16">
              <a:extLst>
                <a:ext uri="{FF2B5EF4-FFF2-40B4-BE49-F238E27FC236}">
                  <a16:creationId xmlns:a16="http://schemas.microsoft.com/office/drawing/2014/main" id="{F7C791F9-5E81-8247-AFE8-79959FE28D9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504395" y="3895726"/>
              <a:ext cx="945262" cy="945262"/>
            </a:xfrm>
            <a:prstGeom prst="rect">
              <a:avLst/>
            </a:prstGeom>
          </p:spPr>
        </p:pic>
      </p:grpSp>
      <p:pic>
        <p:nvPicPr>
          <p:cNvPr id="2" name="Image 1">
            <a:extLst>
              <a:ext uri="{FF2B5EF4-FFF2-40B4-BE49-F238E27FC236}">
                <a16:creationId xmlns:a16="http://schemas.microsoft.com/office/drawing/2014/main" id="{1C27F662-BE17-464B-878F-9813835B6E79}"/>
              </a:ext>
            </a:extLst>
          </p:cNvPr>
          <p:cNvPicPr>
            <a:picLocks noChangeAspect="1"/>
          </p:cNvPicPr>
          <p:nvPr/>
        </p:nvPicPr>
        <p:blipFill>
          <a:blip r:embed="rId10"/>
          <a:stretch>
            <a:fillRect/>
          </a:stretch>
        </p:blipFill>
        <p:spPr>
          <a:xfrm>
            <a:off x="11324065" y="-1099241"/>
            <a:ext cx="10007772" cy="13507831"/>
          </a:xfrm>
          <a:prstGeom prst="rect">
            <a:avLst/>
          </a:prstGeom>
        </p:spPr>
      </p:pic>
    </p:spTree>
    <p:extLst>
      <p:ext uri="{BB962C8B-B14F-4D97-AF65-F5344CB8AC3E}">
        <p14:creationId xmlns:p14="http://schemas.microsoft.com/office/powerpoint/2010/main" val="3330229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grpId="0" nodeType="afterEffect">
                                  <p:stCondLst>
                                    <p:cond delay="500"/>
                                  </p:stCondLst>
                                  <p:childTnLst>
                                    <p:set>
                                      <p:cBhvr>
                                        <p:cTn id="10" dur="1" fill="hold">
                                          <p:stCondLst>
                                            <p:cond delay="0"/>
                                          </p:stCondLst>
                                        </p:cTn>
                                        <p:tgtEl>
                                          <p:spTgt spid="25"/>
                                        </p:tgtEl>
                                        <p:attrNameLst>
                                          <p:attrName>style.visibility</p:attrName>
                                        </p:attrNameLst>
                                      </p:cBhvr>
                                      <p:to>
                                        <p:strVal val="visible"/>
                                      </p:to>
                                    </p:set>
                                    <p:animEffect transition="in" filter="fade">
                                      <p:cBhvr>
                                        <p:cTn id="11" dur="1000"/>
                                        <p:tgtEl>
                                          <p:spTgt spid="25"/>
                                        </p:tgtEl>
                                      </p:cBhvr>
                                    </p:animEffect>
                                  </p:childTnLst>
                                </p:cTn>
                              </p:par>
                            </p:childTnLst>
                          </p:cTn>
                        </p:par>
                        <p:par>
                          <p:cTn id="12" fill="hold">
                            <p:stCondLst>
                              <p:cond delay="2500"/>
                            </p:stCondLst>
                            <p:childTnLst>
                              <p:par>
                                <p:cTn id="13" presetID="10" presetClass="entr" presetSubtype="0" fill="hold" grpId="0" nodeType="afterEffect">
                                  <p:stCondLst>
                                    <p:cond delay="0"/>
                                  </p:stCondLst>
                                  <p:childTnLst>
                                    <p:set>
                                      <p:cBhvr>
                                        <p:cTn id="14" dur="1" fill="hold">
                                          <p:stCondLst>
                                            <p:cond delay="0"/>
                                          </p:stCondLst>
                                        </p:cTn>
                                        <p:tgtEl>
                                          <p:spTgt spid="10">
                                            <p:txEl>
                                              <p:pRg st="0" end="0"/>
                                            </p:txEl>
                                          </p:spTgt>
                                        </p:tgtEl>
                                        <p:attrNameLst>
                                          <p:attrName>style.visibility</p:attrName>
                                        </p:attrNameLst>
                                      </p:cBhvr>
                                      <p:to>
                                        <p:strVal val="visible"/>
                                      </p:to>
                                    </p:set>
                                    <p:animEffect transition="in" filter="fade">
                                      <p:cBhvr>
                                        <p:cTn id="15" dur="1000"/>
                                        <p:tgtEl>
                                          <p:spTgt spid="10">
                                            <p:txEl>
                                              <p:pRg st="0" end="0"/>
                                            </p:txEl>
                                          </p:spTgt>
                                        </p:tgtEl>
                                      </p:cBhvr>
                                    </p:animEffect>
                                  </p:childTnLst>
                                </p:cTn>
                              </p:par>
                            </p:childTnLst>
                          </p:cTn>
                        </p:par>
                        <p:par>
                          <p:cTn id="16" fill="hold">
                            <p:stCondLst>
                              <p:cond delay="3500"/>
                            </p:stCondLst>
                            <p:childTnLst>
                              <p:par>
                                <p:cTn id="17" presetID="10" presetClass="entr" presetSubtype="0" fill="hold" grpId="0" nodeType="afterEffect">
                                  <p:stCondLst>
                                    <p:cond delay="0"/>
                                  </p:stCondLst>
                                  <p:childTnLst>
                                    <p:set>
                                      <p:cBhvr>
                                        <p:cTn id="18" dur="1" fill="hold">
                                          <p:stCondLst>
                                            <p:cond delay="0"/>
                                          </p:stCondLst>
                                        </p:cTn>
                                        <p:tgtEl>
                                          <p:spTgt spid="10">
                                            <p:txEl>
                                              <p:pRg st="1" end="1"/>
                                            </p:txEl>
                                          </p:spTgt>
                                        </p:tgtEl>
                                        <p:attrNameLst>
                                          <p:attrName>style.visibility</p:attrName>
                                        </p:attrNameLst>
                                      </p:cBhvr>
                                      <p:to>
                                        <p:strVal val="visible"/>
                                      </p:to>
                                    </p:set>
                                    <p:animEffect transition="in" filter="fade">
                                      <p:cBhvr>
                                        <p:cTn id="19" dur="1000"/>
                                        <p:tgtEl>
                                          <p:spTgt spid="10">
                                            <p:txEl>
                                              <p:pRg st="1" end="1"/>
                                            </p:txEl>
                                          </p:spTgt>
                                        </p:tgtEl>
                                      </p:cBhvr>
                                    </p:animEffect>
                                  </p:childTnLst>
                                </p:cTn>
                              </p:par>
                            </p:childTnLst>
                          </p:cTn>
                        </p:par>
                        <p:par>
                          <p:cTn id="20" fill="hold">
                            <p:stCondLst>
                              <p:cond delay="4500"/>
                            </p:stCondLst>
                            <p:childTnLst>
                              <p:par>
                                <p:cTn id="21" presetID="10" presetClass="entr" presetSubtype="0" fill="hold" grpId="0" nodeType="afterEffect">
                                  <p:stCondLst>
                                    <p:cond delay="0"/>
                                  </p:stCondLst>
                                  <p:childTnLst>
                                    <p:set>
                                      <p:cBhvr>
                                        <p:cTn id="22" dur="1" fill="hold">
                                          <p:stCondLst>
                                            <p:cond delay="0"/>
                                          </p:stCondLst>
                                        </p:cTn>
                                        <p:tgtEl>
                                          <p:spTgt spid="10">
                                            <p:txEl>
                                              <p:pRg st="2" end="2"/>
                                            </p:txEl>
                                          </p:spTgt>
                                        </p:tgtEl>
                                        <p:attrNameLst>
                                          <p:attrName>style.visibility</p:attrName>
                                        </p:attrNameLst>
                                      </p:cBhvr>
                                      <p:to>
                                        <p:strVal val="visible"/>
                                      </p:to>
                                    </p:set>
                                    <p:animEffect transition="in" filter="fade">
                                      <p:cBhvr>
                                        <p:cTn id="23" dur="1000"/>
                                        <p:tgtEl>
                                          <p:spTgt spid="10">
                                            <p:txEl>
                                              <p:pRg st="2" end="2"/>
                                            </p:txEl>
                                          </p:spTgt>
                                        </p:tgtEl>
                                      </p:cBhvr>
                                    </p:animEffect>
                                  </p:childTnLst>
                                </p:cTn>
                              </p:par>
                            </p:childTnLst>
                          </p:cTn>
                        </p:par>
                        <p:par>
                          <p:cTn id="24" fill="hold">
                            <p:stCondLst>
                              <p:cond delay="5500"/>
                            </p:stCondLst>
                            <p:childTnLst>
                              <p:par>
                                <p:cTn id="25" presetID="10" presetClass="entr" presetSubtype="0" fill="hold" grpId="0" nodeType="afterEffect">
                                  <p:stCondLst>
                                    <p:cond delay="0"/>
                                  </p:stCondLst>
                                  <p:childTnLst>
                                    <p:set>
                                      <p:cBhvr>
                                        <p:cTn id="26" dur="1" fill="hold">
                                          <p:stCondLst>
                                            <p:cond delay="0"/>
                                          </p:stCondLst>
                                        </p:cTn>
                                        <p:tgtEl>
                                          <p:spTgt spid="10">
                                            <p:txEl>
                                              <p:pRg st="3" end="3"/>
                                            </p:txEl>
                                          </p:spTgt>
                                        </p:tgtEl>
                                        <p:attrNameLst>
                                          <p:attrName>style.visibility</p:attrName>
                                        </p:attrNameLst>
                                      </p:cBhvr>
                                      <p:to>
                                        <p:strVal val="visible"/>
                                      </p:to>
                                    </p:set>
                                    <p:animEffect transition="in" filter="fade">
                                      <p:cBhvr>
                                        <p:cTn id="27" dur="1000"/>
                                        <p:tgtEl>
                                          <p:spTgt spid="10">
                                            <p:txEl>
                                              <p:pRg st="3" end="3"/>
                                            </p:txEl>
                                          </p:spTgt>
                                        </p:tgtEl>
                                      </p:cBhvr>
                                    </p:animEffect>
                                  </p:childTnLst>
                                </p:cTn>
                              </p:par>
                            </p:childTnLst>
                          </p:cTn>
                        </p:par>
                        <p:par>
                          <p:cTn id="28" fill="hold">
                            <p:stCondLst>
                              <p:cond delay="6500"/>
                            </p:stCondLst>
                            <p:childTnLst>
                              <p:par>
                                <p:cTn id="29" presetID="10" presetClass="entr" presetSubtype="0" fill="hold" nodeType="after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10"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4450F83-4D13-4087-9F82-F6DBAB841738}"/>
              </a:ext>
            </a:extLst>
          </p:cNvPr>
          <p:cNvSpPr/>
          <p:nvPr/>
        </p:nvSpPr>
        <p:spPr>
          <a:xfrm>
            <a:off x="0" y="3794571"/>
            <a:ext cx="20105689" cy="7976608"/>
          </a:xfrm>
          <a:prstGeom prst="rect">
            <a:avLst/>
          </a:prstGeom>
          <a:solidFill>
            <a:schemeClr val="tx1">
              <a:lumMod val="65000"/>
            </a:schemeClr>
          </a:solidFill>
          <a:effectLst>
            <a:innerShdw blurRad="241300">
              <a:prstClr val="black"/>
            </a:innerShdw>
          </a:effectLst>
        </p:spPr>
        <p:txBody>
          <a:bodyPr wrap="square" rtlCol="0" anchor="ctr">
            <a:spAutoFit/>
          </a:bodyPr>
          <a:lstStyle/>
          <a:p>
            <a:pPr marL="4672330" marR="5080" algn="just">
              <a:lnSpc>
                <a:spcPct val="104099"/>
              </a:lnSpc>
              <a:spcBef>
                <a:spcPts val="1019"/>
              </a:spcBef>
            </a:pPr>
            <a:endParaRPr lang="fr-FR" i="1" spc="-5" dirty="0">
              <a:latin typeface="Rubik" panose="00000500000000000000" pitchFamily="2" charset="-79"/>
              <a:cs typeface="Rubik" panose="00000500000000000000" pitchFamily="2" charset="-79"/>
            </a:endParaRPr>
          </a:p>
        </p:txBody>
      </p:sp>
      <p:sp>
        <p:nvSpPr>
          <p:cNvPr id="3" name="Rectangle 2">
            <a:extLst>
              <a:ext uri="{FF2B5EF4-FFF2-40B4-BE49-F238E27FC236}">
                <a16:creationId xmlns:a16="http://schemas.microsoft.com/office/drawing/2014/main" id="{A4CED3AC-18B2-43C8-B830-99BBEAFFD409}"/>
              </a:ext>
            </a:extLst>
          </p:cNvPr>
          <p:cNvSpPr/>
          <p:nvPr/>
        </p:nvSpPr>
        <p:spPr>
          <a:xfrm>
            <a:off x="974153" y="1658257"/>
            <a:ext cx="95358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BARISTA  </a:t>
            </a:r>
            <a:r>
              <a:rPr lang="fr-FR" sz="2400" spc="-5" dirty="0">
                <a:solidFill>
                  <a:schemeClr val="bg1"/>
                </a:solidFill>
                <a:latin typeface="Rubik" panose="00000500000000000000" pitchFamily="2" charset="-79"/>
                <a:cs typeface="Rubik" panose="00000500000000000000" pitchFamily="2" charset="-79"/>
              </a:rPr>
              <a:t>| RETAIL</a:t>
            </a:r>
            <a:endParaRPr lang="fr-FR" sz="4500" b="1" i="1" dirty="0">
              <a:solidFill>
                <a:srgbClr val="00B050"/>
              </a:solidFill>
              <a:latin typeface="Rubik" panose="00000500000000000000" pitchFamily="2" charset="-79"/>
              <a:cs typeface="Rubik" panose="00000500000000000000" pitchFamily="2" charset="-79"/>
            </a:endParaRPr>
          </a:p>
        </p:txBody>
      </p:sp>
      <p:pic>
        <p:nvPicPr>
          <p:cNvPr id="4" name="Graphique 3">
            <a:extLst>
              <a:ext uri="{FF2B5EF4-FFF2-40B4-BE49-F238E27FC236}">
                <a16:creationId xmlns:a16="http://schemas.microsoft.com/office/drawing/2014/main" id="{FFB09CA3-F42A-4BBB-9A51-1940E661B90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6556" y="1463675"/>
            <a:ext cx="1264517" cy="1097047"/>
          </a:xfrm>
          <a:prstGeom prst="rect">
            <a:avLst/>
          </a:prstGeom>
        </p:spPr>
      </p:pic>
      <p:sp>
        <p:nvSpPr>
          <p:cNvPr id="6" name="ZoneTexte 5">
            <a:extLst>
              <a:ext uri="{FF2B5EF4-FFF2-40B4-BE49-F238E27FC236}">
                <a16:creationId xmlns:a16="http://schemas.microsoft.com/office/drawing/2014/main" id="{8EF15A70-98DF-8ED0-7589-DF8B9CB7E99F}"/>
              </a:ext>
            </a:extLst>
          </p:cNvPr>
          <p:cNvSpPr txBox="1"/>
          <p:nvPr/>
        </p:nvSpPr>
        <p:spPr>
          <a:xfrm>
            <a:off x="1052062" y="5164231"/>
            <a:ext cx="7425059" cy="4645887"/>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fr-FR" sz="2500" b="1" dirty="0">
                <a:solidFill>
                  <a:schemeClr val="bg1"/>
                </a:solidFill>
                <a:latin typeface="Rubik" panose="00000500000000000000" pitchFamily="2" charset="-79"/>
                <a:cs typeface="Rubik" panose="00000500000000000000" pitchFamily="2" charset="-79"/>
              </a:rPr>
              <a:t>8 références d’huiles</a:t>
            </a:r>
            <a:br>
              <a:rPr lang="fr-FR" sz="2500" dirty="0">
                <a:solidFill>
                  <a:schemeClr val="bg1"/>
                </a:solidFill>
                <a:latin typeface="Rubik" panose="00000500000000000000" pitchFamily="2" charset="-79"/>
                <a:cs typeface="Rubik" panose="00000500000000000000" pitchFamily="2" charset="-79"/>
              </a:rPr>
            </a:br>
            <a:r>
              <a:rPr lang="fr-FR" sz="2500" dirty="0">
                <a:solidFill>
                  <a:schemeClr val="bg1"/>
                </a:solidFill>
                <a:latin typeface="Rubik" panose="00000500000000000000" pitchFamily="2" charset="-79"/>
                <a:cs typeface="Rubik" panose="00000500000000000000" pitchFamily="2" charset="-79"/>
              </a:rPr>
              <a:t>qui couvrent 93,06% du parc</a:t>
            </a:r>
          </a:p>
          <a:p>
            <a:pPr marL="342900" indent="-342900">
              <a:lnSpc>
                <a:spcPct val="150000"/>
              </a:lnSpc>
              <a:buFont typeface="Arial" panose="020B0604020202020204" pitchFamily="34" charset="0"/>
              <a:buChar char="•"/>
            </a:pPr>
            <a:r>
              <a:rPr lang="fr-FR" sz="2500" b="1" dirty="0">
                <a:solidFill>
                  <a:schemeClr val="bg1"/>
                </a:solidFill>
                <a:latin typeface="Rubik" panose="00000500000000000000" pitchFamily="2" charset="-79"/>
                <a:cs typeface="Rubik" panose="00000500000000000000" pitchFamily="2" charset="-79"/>
              </a:rPr>
              <a:t>Mêmes dimensions </a:t>
            </a:r>
            <a:r>
              <a:rPr lang="fr-FR" sz="2500" dirty="0">
                <a:solidFill>
                  <a:schemeClr val="bg1"/>
                </a:solidFill>
                <a:latin typeface="Rubik" panose="00000500000000000000" pitchFamily="2" charset="-79"/>
                <a:cs typeface="Rubik" panose="00000500000000000000" pitchFamily="2" charset="-79"/>
              </a:rPr>
              <a:t>que le BARTENDER</a:t>
            </a:r>
          </a:p>
          <a:p>
            <a:pPr marL="342900" indent="-342900">
              <a:lnSpc>
                <a:spcPct val="150000"/>
              </a:lnSpc>
              <a:buFont typeface="Arial" panose="020B0604020202020204" pitchFamily="34" charset="0"/>
              <a:buChar char="•"/>
            </a:pPr>
            <a:r>
              <a:rPr lang="fr-FR" sz="2500" b="1" dirty="0">
                <a:solidFill>
                  <a:schemeClr val="bg1"/>
                </a:solidFill>
                <a:latin typeface="Rubik" panose="00000500000000000000" pitchFamily="2" charset="-79"/>
                <a:cs typeface="Rubik" panose="00000500000000000000" pitchFamily="2" charset="-79"/>
              </a:rPr>
              <a:t>Version RETAIL </a:t>
            </a:r>
            <a:r>
              <a:rPr lang="fr-FR" sz="2500" dirty="0">
                <a:solidFill>
                  <a:schemeClr val="bg1"/>
                </a:solidFill>
                <a:latin typeface="Rubik" panose="00000500000000000000" pitchFamily="2" charset="-79"/>
                <a:cs typeface="Rubik" panose="00000500000000000000" pitchFamily="2" charset="-79"/>
              </a:rPr>
              <a:t>(uniquement ECOBOX)</a:t>
            </a:r>
          </a:p>
          <a:p>
            <a:pPr marL="342900" indent="-342900">
              <a:lnSpc>
                <a:spcPct val="150000"/>
              </a:lnSpc>
              <a:buFont typeface="Arial" panose="020B0604020202020204" pitchFamily="34" charset="0"/>
              <a:buChar char="•"/>
            </a:pPr>
            <a:r>
              <a:rPr lang="fr-FR" sz="2500" dirty="0">
                <a:solidFill>
                  <a:schemeClr val="bg1"/>
                </a:solidFill>
                <a:latin typeface="Rubik" panose="00000500000000000000" pitchFamily="2" charset="-79"/>
                <a:cs typeface="Rubik" panose="00000500000000000000" pitchFamily="2" charset="-79"/>
              </a:rPr>
              <a:t>Un </a:t>
            </a:r>
            <a:r>
              <a:rPr lang="fr-FR" sz="2500" b="1" dirty="0">
                <a:solidFill>
                  <a:schemeClr val="bg1"/>
                </a:solidFill>
                <a:latin typeface="Rubik" panose="00000500000000000000" pitchFamily="2" charset="-79"/>
                <a:cs typeface="Rubik" panose="00000500000000000000" pitchFamily="2" charset="-79"/>
              </a:rPr>
              <a:t>système d’abonnement </a:t>
            </a:r>
            <a:r>
              <a:rPr lang="fr-FR" sz="2500" dirty="0">
                <a:solidFill>
                  <a:schemeClr val="bg1"/>
                </a:solidFill>
                <a:latin typeface="Rubik" panose="00000500000000000000" pitchFamily="2" charset="-79"/>
                <a:cs typeface="Rubik" panose="00000500000000000000" pitchFamily="2" charset="-79"/>
              </a:rPr>
              <a:t>possible</a:t>
            </a:r>
          </a:p>
          <a:p>
            <a:pPr marL="342900" indent="-342900">
              <a:lnSpc>
                <a:spcPct val="150000"/>
              </a:lnSpc>
              <a:buFont typeface="Arial" panose="020B0604020202020204" pitchFamily="34" charset="0"/>
              <a:buChar char="•"/>
            </a:pPr>
            <a:r>
              <a:rPr lang="fr-FR" sz="2500" dirty="0">
                <a:solidFill>
                  <a:schemeClr val="bg1"/>
                </a:solidFill>
                <a:latin typeface="Rubik" panose="00000500000000000000" pitchFamily="2" charset="-79"/>
                <a:cs typeface="Rubik" panose="00000500000000000000" pitchFamily="2" charset="-79"/>
              </a:rPr>
              <a:t>Un </a:t>
            </a:r>
            <a:r>
              <a:rPr lang="fr-FR" sz="2500" b="1" dirty="0">
                <a:solidFill>
                  <a:schemeClr val="bg1"/>
                </a:solidFill>
                <a:latin typeface="Rubik" panose="00000500000000000000" pitchFamily="2" charset="-79"/>
                <a:cs typeface="Rubik" panose="00000500000000000000" pitchFamily="2" charset="-79"/>
              </a:rPr>
              <a:t>réassort de poches </a:t>
            </a:r>
            <a:r>
              <a:rPr lang="fr-FR" sz="2500" dirty="0">
                <a:solidFill>
                  <a:schemeClr val="bg1"/>
                </a:solidFill>
                <a:latin typeface="Rubik" panose="00000500000000000000" pitchFamily="2" charset="-79"/>
                <a:cs typeface="Rubik" panose="00000500000000000000" pitchFamily="2" charset="-79"/>
              </a:rPr>
              <a:t>(dans les FRANCOS)</a:t>
            </a:r>
          </a:p>
          <a:p>
            <a:pPr marL="342900" indent="-342900">
              <a:lnSpc>
                <a:spcPct val="150000"/>
              </a:lnSpc>
              <a:buFont typeface="Arial" panose="020B0604020202020204" pitchFamily="34" charset="0"/>
              <a:buChar char="•"/>
            </a:pPr>
            <a:r>
              <a:rPr lang="fr-FR" sz="2500" b="1" dirty="0">
                <a:solidFill>
                  <a:schemeClr val="bg1"/>
                </a:solidFill>
                <a:latin typeface="Rubik" panose="00000500000000000000" pitchFamily="2" charset="-79"/>
                <a:cs typeface="Rubik" panose="00000500000000000000" pitchFamily="2" charset="-79"/>
              </a:rPr>
              <a:t>Impression du ticket </a:t>
            </a:r>
            <a:r>
              <a:rPr lang="fr-FR" sz="2500" dirty="0">
                <a:solidFill>
                  <a:schemeClr val="bg1"/>
                </a:solidFill>
                <a:latin typeface="Rubik" panose="00000500000000000000" pitchFamily="2" charset="-79"/>
                <a:cs typeface="Rubik" panose="00000500000000000000" pitchFamily="2" charset="-79"/>
              </a:rPr>
              <a:t>permettant de passer en caisse ET de l’étiquette de vidange</a:t>
            </a:r>
          </a:p>
        </p:txBody>
      </p:sp>
      <p:grpSp>
        <p:nvGrpSpPr>
          <p:cNvPr id="9" name="Groupe 8">
            <a:extLst>
              <a:ext uri="{FF2B5EF4-FFF2-40B4-BE49-F238E27FC236}">
                <a16:creationId xmlns:a16="http://schemas.microsoft.com/office/drawing/2014/main" id="{2F121530-15AF-4EDE-BA70-479177E0DD87}"/>
              </a:ext>
            </a:extLst>
          </p:cNvPr>
          <p:cNvGrpSpPr/>
          <p:nvPr/>
        </p:nvGrpSpPr>
        <p:grpSpPr>
          <a:xfrm>
            <a:off x="7579054" y="625475"/>
            <a:ext cx="12452006" cy="10363200"/>
            <a:chOff x="7579054" y="625475"/>
            <a:chExt cx="12452006" cy="10363200"/>
          </a:xfrm>
        </p:grpSpPr>
        <p:pic>
          <p:nvPicPr>
            <p:cNvPr id="5" name="Image 4">
              <a:extLst>
                <a:ext uri="{FF2B5EF4-FFF2-40B4-BE49-F238E27FC236}">
                  <a16:creationId xmlns:a16="http://schemas.microsoft.com/office/drawing/2014/main" id="{454B3343-4D5E-F646-A6AB-FB932964B71E}"/>
                </a:ext>
              </a:extLst>
            </p:cNvPr>
            <p:cNvPicPr>
              <a:picLocks noChangeAspect="1"/>
            </p:cNvPicPr>
            <p:nvPr/>
          </p:nvPicPr>
          <p:blipFill>
            <a:blip r:embed="rId5"/>
            <a:stretch>
              <a:fillRect/>
            </a:stretch>
          </p:blipFill>
          <p:spPr>
            <a:xfrm>
              <a:off x="9214644" y="625475"/>
              <a:ext cx="7439386" cy="9471522"/>
            </a:xfrm>
            <a:prstGeom prst="rect">
              <a:avLst/>
            </a:prstGeom>
          </p:spPr>
        </p:pic>
        <p:grpSp>
          <p:nvGrpSpPr>
            <p:cNvPr id="7" name="Groupe 6">
              <a:extLst>
                <a:ext uri="{FF2B5EF4-FFF2-40B4-BE49-F238E27FC236}">
                  <a16:creationId xmlns:a16="http://schemas.microsoft.com/office/drawing/2014/main" id="{E5E89874-CCB0-14D4-584F-7FF928042A8C}"/>
                </a:ext>
              </a:extLst>
            </p:cNvPr>
            <p:cNvGrpSpPr/>
            <p:nvPr/>
          </p:nvGrpSpPr>
          <p:grpSpPr>
            <a:xfrm>
              <a:off x="10947252" y="8855075"/>
              <a:ext cx="3525192" cy="968197"/>
              <a:chOff x="11734646" y="7220884"/>
              <a:chExt cx="3525192" cy="968197"/>
            </a:xfrm>
          </p:grpSpPr>
          <p:cxnSp>
            <p:nvCxnSpPr>
              <p:cNvPr id="41" name="Connecteur droit avec flèche 40">
                <a:extLst>
                  <a:ext uri="{FF2B5EF4-FFF2-40B4-BE49-F238E27FC236}">
                    <a16:creationId xmlns:a16="http://schemas.microsoft.com/office/drawing/2014/main" id="{56CD147D-56B9-954C-9719-97E6FCE66AB3}"/>
                  </a:ext>
                </a:extLst>
              </p:cNvPr>
              <p:cNvCxnSpPr>
                <a:cxnSpLocks/>
              </p:cNvCxnSpPr>
              <p:nvPr/>
            </p:nvCxnSpPr>
            <p:spPr>
              <a:xfrm flipV="1">
                <a:off x="11734646" y="7220884"/>
                <a:ext cx="3525192" cy="706587"/>
              </a:xfrm>
              <a:prstGeom prst="straightConnector1">
                <a:avLst/>
              </a:prstGeom>
              <a:ln>
                <a:solidFill>
                  <a:srgbClr val="FF0000"/>
                </a:solidFill>
                <a:headEnd type="triangle"/>
                <a:tailEnd type="triangle"/>
              </a:ln>
              <a:effectLst/>
            </p:spPr>
            <p:style>
              <a:lnRef idx="3">
                <a:schemeClr val="accent3"/>
              </a:lnRef>
              <a:fillRef idx="0">
                <a:schemeClr val="accent3"/>
              </a:fillRef>
              <a:effectRef idx="2">
                <a:schemeClr val="accent3"/>
              </a:effectRef>
              <a:fontRef idx="minor">
                <a:schemeClr val="tx1"/>
              </a:fontRef>
            </p:style>
          </p:cxnSp>
          <p:sp>
            <p:nvSpPr>
              <p:cNvPr id="42" name="ZoneTexte 41">
                <a:extLst>
                  <a:ext uri="{FF2B5EF4-FFF2-40B4-BE49-F238E27FC236}">
                    <a16:creationId xmlns:a16="http://schemas.microsoft.com/office/drawing/2014/main" id="{B4123280-AA6D-B347-8010-8838EE99CF32}"/>
                  </a:ext>
                </a:extLst>
              </p:cNvPr>
              <p:cNvSpPr txBox="1"/>
              <p:nvPr/>
            </p:nvSpPr>
            <p:spPr>
              <a:xfrm>
                <a:off x="12916863" y="7665861"/>
                <a:ext cx="1877035" cy="523220"/>
              </a:xfrm>
              <a:prstGeom prst="rect">
                <a:avLst/>
              </a:prstGeom>
              <a:noFill/>
            </p:spPr>
            <p:txBody>
              <a:bodyPr wrap="square" rtlCol="0">
                <a:spAutoFit/>
              </a:bodyPr>
              <a:lstStyle/>
              <a:p>
                <a:pPr algn="ctr"/>
                <a:r>
                  <a:rPr lang="fr-FR" sz="2800" dirty="0">
                    <a:solidFill>
                      <a:srgbClr val="FF0000"/>
                    </a:solidFill>
                    <a:latin typeface="Rubik" panose="00000500000000000000" pitchFamily="2" charset="-79"/>
                    <a:cs typeface="Rubik" panose="00000500000000000000" pitchFamily="2" charset="-79"/>
                  </a:rPr>
                  <a:t>120 cm</a:t>
                </a:r>
              </a:p>
            </p:txBody>
          </p:sp>
        </p:grpSp>
        <p:grpSp>
          <p:nvGrpSpPr>
            <p:cNvPr id="15" name="Groupe 14">
              <a:extLst>
                <a:ext uri="{FF2B5EF4-FFF2-40B4-BE49-F238E27FC236}">
                  <a16:creationId xmlns:a16="http://schemas.microsoft.com/office/drawing/2014/main" id="{5B4DDE22-42F1-E57A-02DC-0F72EB3A4E28}"/>
                </a:ext>
              </a:extLst>
            </p:cNvPr>
            <p:cNvGrpSpPr/>
            <p:nvPr/>
          </p:nvGrpSpPr>
          <p:grpSpPr>
            <a:xfrm>
              <a:off x="7579054" y="8737934"/>
              <a:ext cx="3733800" cy="775925"/>
              <a:chOff x="8970646" y="9031373"/>
              <a:chExt cx="3733800" cy="775925"/>
            </a:xfrm>
          </p:grpSpPr>
          <p:cxnSp>
            <p:nvCxnSpPr>
              <p:cNvPr id="43" name="Connecteur droit avec flèche 42">
                <a:extLst>
                  <a:ext uri="{FF2B5EF4-FFF2-40B4-BE49-F238E27FC236}">
                    <a16:creationId xmlns:a16="http://schemas.microsoft.com/office/drawing/2014/main" id="{4BE9370E-D5D8-BC4C-9362-17A3E856115E}"/>
                  </a:ext>
                </a:extLst>
              </p:cNvPr>
              <p:cNvCxnSpPr>
                <a:cxnSpLocks/>
              </p:cNvCxnSpPr>
              <p:nvPr/>
            </p:nvCxnSpPr>
            <p:spPr>
              <a:xfrm>
                <a:off x="11282808" y="9031373"/>
                <a:ext cx="602663" cy="735828"/>
              </a:xfrm>
              <a:prstGeom prst="straightConnector1">
                <a:avLst/>
              </a:prstGeom>
              <a:ln>
                <a:solidFill>
                  <a:srgbClr val="FF0000"/>
                </a:solidFill>
                <a:headEnd type="triangle"/>
                <a:tailEnd type="triangle"/>
              </a:ln>
              <a:effectLst/>
            </p:spPr>
            <p:style>
              <a:lnRef idx="3">
                <a:schemeClr val="accent3"/>
              </a:lnRef>
              <a:fillRef idx="0">
                <a:schemeClr val="accent3"/>
              </a:fillRef>
              <a:effectRef idx="2">
                <a:schemeClr val="accent3"/>
              </a:effectRef>
              <a:fontRef idx="minor">
                <a:schemeClr val="tx1"/>
              </a:fontRef>
            </p:style>
          </p:cxnSp>
          <p:sp>
            <p:nvSpPr>
              <p:cNvPr id="11" name="ZoneTexte 10">
                <a:extLst>
                  <a:ext uri="{FF2B5EF4-FFF2-40B4-BE49-F238E27FC236}">
                    <a16:creationId xmlns:a16="http://schemas.microsoft.com/office/drawing/2014/main" id="{E471FBED-71D6-11B4-0D9F-F0962455B375}"/>
                  </a:ext>
                </a:extLst>
              </p:cNvPr>
              <p:cNvSpPr txBox="1"/>
              <p:nvPr/>
            </p:nvSpPr>
            <p:spPr>
              <a:xfrm>
                <a:off x="8970646" y="9284078"/>
                <a:ext cx="3733800" cy="523220"/>
              </a:xfrm>
              <a:prstGeom prst="rect">
                <a:avLst/>
              </a:prstGeom>
              <a:noFill/>
            </p:spPr>
            <p:txBody>
              <a:bodyPr wrap="square" rtlCol="0">
                <a:spAutoFit/>
              </a:bodyPr>
              <a:lstStyle/>
              <a:p>
                <a:pPr algn="ctr"/>
                <a:r>
                  <a:rPr lang="fr-FR" sz="2800" dirty="0">
                    <a:solidFill>
                      <a:srgbClr val="FF0000"/>
                    </a:solidFill>
                    <a:latin typeface="Rubik" panose="00000500000000000000" pitchFamily="2" charset="-79"/>
                    <a:cs typeface="Rubik" panose="00000500000000000000" pitchFamily="2" charset="-79"/>
                  </a:rPr>
                  <a:t>60 cm</a:t>
                </a:r>
              </a:p>
            </p:txBody>
          </p:sp>
        </p:grpSp>
        <p:pic>
          <p:nvPicPr>
            <p:cNvPr id="17" name="Image 16" descr="Une image contenant texte, nourriture&#10;&#10;Description générée automatiquement">
              <a:extLst>
                <a:ext uri="{FF2B5EF4-FFF2-40B4-BE49-F238E27FC236}">
                  <a16:creationId xmlns:a16="http://schemas.microsoft.com/office/drawing/2014/main" id="{C17651D8-A723-814A-1127-69104606397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5924526" y="5918662"/>
              <a:ext cx="4106534" cy="4106534"/>
            </a:xfrm>
            <a:prstGeom prst="rect">
              <a:avLst/>
            </a:prstGeom>
          </p:spPr>
        </p:pic>
        <p:pic>
          <p:nvPicPr>
            <p:cNvPr id="16" name="Graphique 15">
              <a:extLst>
                <a:ext uri="{FF2B5EF4-FFF2-40B4-BE49-F238E27FC236}">
                  <a16:creationId xmlns:a16="http://schemas.microsoft.com/office/drawing/2014/main" id="{73A23112-C6BC-4917-80DD-293D99F3C6C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7201076" y="10274300"/>
              <a:ext cx="2605368" cy="714375"/>
            </a:xfrm>
            <a:prstGeom prst="rect">
              <a:avLst/>
            </a:prstGeom>
          </p:spPr>
        </p:pic>
      </p:grpSp>
    </p:spTree>
    <p:extLst>
      <p:ext uri="{BB962C8B-B14F-4D97-AF65-F5344CB8AC3E}">
        <p14:creationId xmlns:p14="http://schemas.microsoft.com/office/powerpoint/2010/main" val="1674093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childTnLst>
                                </p:cTn>
                              </p:par>
                            </p:childTnLst>
                          </p:cTn>
                        </p:par>
                        <p:par>
                          <p:cTn id="8" fill="hold">
                            <p:stCondLst>
                              <p:cond delay="1000"/>
                            </p:stCondLst>
                            <p:childTnLst>
                              <p:par>
                                <p:cTn id="9" presetID="10" presetClass="entr" presetSubtype="0" fill="hold" grpId="0" nodeType="afterEffect">
                                  <p:stCondLst>
                                    <p:cond delay="25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1000"/>
                                        <p:tgtEl>
                                          <p:spTgt spid="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250"/>
                                  </p:stCondLst>
                                  <p:childTnLst>
                                    <p:set>
                                      <p:cBhvr>
                                        <p:cTn id="15" dur="1" fill="hold">
                                          <p:stCondLst>
                                            <p:cond delay="0"/>
                                          </p:stCondLst>
                                        </p:cTn>
                                        <p:tgtEl>
                                          <p:spTgt spid="6">
                                            <p:txEl>
                                              <p:pRg st="1" end="1"/>
                                            </p:txEl>
                                          </p:spTgt>
                                        </p:tgtEl>
                                        <p:attrNameLst>
                                          <p:attrName>style.visibility</p:attrName>
                                        </p:attrNameLst>
                                      </p:cBhvr>
                                      <p:to>
                                        <p:strVal val="visible"/>
                                      </p:to>
                                    </p:set>
                                    <p:animEffect transition="in" filter="fade">
                                      <p:cBhvr>
                                        <p:cTn id="16" dur="1000"/>
                                        <p:tgtEl>
                                          <p:spTgt spid="6">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25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250"/>
                                  </p:stCondLst>
                                  <p:childTnLst>
                                    <p:set>
                                      <p:cBhvr>
                                        <p:cTn id="25" dur="1" fill="hold">
                                          <p:stCondLst>
                                            <p:cond delay="0"/>
                                          </p:stCondLst>
                                        </p:cTn>
                                        <p:tgtEl>
                                          <p:spTgt spid="6">
                                            <p:txEl>
                                              <p:pRg st="3" end="3"/>
                                            </p:txEl>
                                          </p:spTgt>
                                        </p:tgtEl>
                                        <p:attrNameLst>
                                          <p:attrName>style.visibility</p:attrName>
                                        </p:attrNameLst>
                                      </p:cBhvr>
                                      <p:to>
                                        <p:strVal val="visible"/>
                                      </p:to>
                                    </p:set>
                                    <p:animEffect transition="in" filter="fade">
                                      <p:cBhvr>
                                        <p:cTn id="26" dur="1000"/>
                                        <p:tgtEl>
                                          <p:spTgt spid="6">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250"/>
                                  </p:stCondLst>
                                  <p:childTnLst>
                                    <p:set>
                                      <p:cBhvr>
                                        <p:cTn id="30" dur="1" fill="hold">
                                          <p:stCondLst>
                                            <p:cond delay="0"/>
                                          </p:stCondLst>
                                        </p:cTn>
                                        <p:tgtEl>
                                          <p:spTgt spid="6">
                                            <p:txEl>
                                              <p:pRg st="4" end="4"/>
                                            </p:txEl>
                                          </p:spTgt>
                                        </p:tgtEl>
                                        <p:attrNameLst>
                                          <p:attrName>style.visibility</p:attrName>
                                        </p:attrNameLst>
                                      </p:cBhvr>
                                      <p:to>
                                        <p:strVal val="visible"/>
                                      </p:to>
                                    </p:set>
                                    <p:animEffect transition="in" filter="fade">
                                      <p:cBhvr>
                                        <p:cTn id="31" dur="1000"/>
                                        <p:tgtEl>
                                          <p:spTgt spid="6">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250"/>
                                  </p:stCondLst>
                                  <p:childTnLst>
                                    <p:set>
                                      <p:cBhvr>
                                        <p:cTn id="35" dur="1" fill="hold">
                                          <p:stCondLst>
                                            <p:cond delay="0"/>
                                          </p:stCondLst>
                                        </p:cTn>
                                        <p:tgtEl>
                                          <p:spTgt spid="6">
                                            <p:txEl>
                                              <p:pRg st="5" end="5"/>
                                            </p:txEl>
                                          </p:spTgt>
                                        </p:tgtEl>
                                        <p:attrNameLst>
                                          <p:attrName>style.visibility</p:attrName>
                                        </p:attrNameLst>
                                      </p:cBhvr>
                                      <p:to>
                                        <p:strVal val="visible"/>
                                      </p:to>
                                    </p:set>
                                    <p:animEffect transition="in" filter="fade">
                                      <p:cBhvr>
                                        <p:cTn id="36" dur="10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1A60D0A-33F4-A423-CFC5-48822E937B47}"/>
              </a:ext>
            </a:extLst>
          </p:cNvPr>
          <p:cNvSpPr/>
          <p:nvPr/>
        </p:nvSpPr>
        <p:spPr>
          <a:xfrm>
            <a:off x="0" y="3794571"/>
            <a:ext cx="20105689" cy="7976608"/>
          </a:xfrm>
          <a:prstGeom prst="rect">
            <a:avLst/>
          </a:prstGeom>
          <a:solidFill>
            <a:schemeClr val="tx1">
              <a:lumMod val="65000"/>
            </a:schemeClr>
          </a:solidFill>
          <a:effectLst>
            <a:innerShdw blurRad="241300">
              <a:prstClr val="black"/>
            </a:innerShdw>
          </a:effectLst>
        </p:spPr>
        <p:txBody>
          <a:bodyPr wrap="square" rtlCol="0" anchor="ctr">
            <a:spAutoFit/>
          </a:bodyPr>
          <a:lstStyle/>
          <a:p>
            <a:pPr marL="4672330" marR="5080" algn="just">
              <a:lnSpc>
                <a:spcPct val="104099"/>
              </a:lnSpc>
              <a:spcBef>
                <a:spcPts val="1019"/>
              </a:spcBef>
            </a:pPr>
            <a:endParaRPr lang="fr-FR" i="1" spc="-5" dirty="0">
              <a:latin typeface="Rubik" panose="00000500000000000000" pitchFamily="2" charset="-79"/>
              <a:cs typeface="Rubik" panose="00000500000000000000" pitchFamily="2" charset="-79"/>
            </a:endParaRPr>
          </a:p>
        </p:txBody>
      </p:sp>
      <p:pic>
        <p:nvPicPr>
          <p:cNvPr id="6" name="Image 5" descr="Une image contenant boisson gazeuse, machine, circuit, distributeur automatique&#10;&#10;Description générée automatiquement">
            <a:extLst>
              <a:ext uri="{FF2B5EF4-FFF2-40B4-BE49-F238E27FC236}">
                <a16:creationId xmlns:a16="http://schemas.microsoft.com/office/drawing/2014/main" id="{45704FC1-41EA-0D45-A439-A4D9341B41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09444" y="347849"/>
            <a:ext cx="14992671" cy="9601788"/>
          </a:xfrm>
          <a:prstGeom prst="rect">
            <a:avLst/>
          </a:prstGeom>
        </p:spPr>
      </p:pic>
      <p:sp>
        <p:nvSpPr>
          <p:cNvPr id="3" name="Rectangle 2">
            <a:extLst>
              <a:ext uri="{FF2B5EF4-FFF2-40B4-BE49-F238E27FC236}">
                <a16:creationId xmlns:a16="http://schemas.microsoft.com/office/drawing/2014/main" id="{A4CED3AC-18B2-43C8-B830-99BBEAFFD409}"/>
              </a:ext>
            </a:extLst>
          </p:cNvPr>
          <p:cNvSpPr/>
          <p:nvPr/>
        </p:nvSpPr>
        <p:spPr>
          <a:xfrm>
            <a:off x="974153" y="1658257"/>
            <a:ext cx="95358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BARISTA  </a:t>
            </a:r>
            <a:r>
              <a:rPr lang="fr-FR" sz="2400" spc="-5" dirty="0">
                <a:solidFill>
                  <a:schemeClr val="bg1"/>
                </a:solidFill>
                <a:latin typeface="Rubik" panose="00000500000000000000" pitchFamily="2" charset="-79"/>
                <a:cs typeface="Rubik" panose="00000500000000000000" pitchFamily="2" charset="-79"/>
              </a:rPr>
              <a:t>| ATELIER</a:t>
            </a:r>
            <a:endParaRPr lang="fr-FR" sz="2400" dirty="0">
              <a:solidFill>
                <a:schemeClr val="bg1"/>
              </a:solidFill>
              <a:latin typeface="Rubik" panose="00000500000000000000" pitchFamily="2" charset="-79"/>
              <a:cs typeface="Rubik" panose="00000500000000000000" pitchFamily="2" charset="-79"/>
            </a:endParaRPr>
          </a:p>
        </p:txBody>
      </p:sp>
      <p:pic>
        <p:nvPicPr>
          <p:cNvPr id="4" name="Graphique 3">
            <a:extLst>
              <a:ext uri="{FF2B5EF4-FFF2-40B4-BE49-F238E27FC236}">
                <a16:creationId xmlns:a16="http://schemas.microsoft.com/office/drawing/2014/main" id="{FFB09CA3-F42A-4BBB-9A51-1940E661B90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86556" y="1463675"/>
            <a:ext cx="1264517" cy="1097047"/>
          </a:xfrm>
          <a:prstGeom prst="rect">
            <a:avLst/>
          </a:prstGeom>
        </p:spPr>
      </p:pic>
      <p:pic>
        <p:nvPicPr>
          <p:cNvPr id="8" name="Graphique 7">
            <a:extLst>
              <a:ext uri="{FF2B5EF4-FFF2-40B4-BE49-F238E27FC236}">
                <a16:creationId xmlns:a16="http://schemas.microsoft.com/office/drawing/2014/main" id="{24E8D777-12D8-4AA9-9C37-09C70110098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7201076" y="10274300"/>
            <a:ext cx="2605368" cy="714375"/>
          </a:xfrm>
          <a:prstGeom prst="rect">
            <a:avLst/>
          </a:prstGeom>
        </p:spPr>
      </p:pic>
      <p:sp>
        <p:nvSpPr>
          <p:cNvPr id="9" name="ZoneTexte 8">
            <a:extLst>
              <a:ext uri="{FF2B5EF4-FFF2-40B4-BE49-F238E27FC236}">
                <a16:creationId xmlns:a16="http://schemas.microsoft.com/office/drawing/2014/main" id="{1AD8DCB9-B213-42EB-B549-E71A04C4B8BD}"/>
              </a:ext>
            </a:extLst>
          </p:cNvPr>
          <p:cNvSpPr txBox="1"/>
          <p:nvPr/>
        </p:nvSpPr>
        <p:spPr>
          <a:xfrm>
            <a:off x="684373" y="4382945"/>
            <a:ext cx="7082471" cy="5571718"/>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fr-FR" sz="2400" b="1" dirty="0">
                <a:solidFill>
                  <a:schemeClr val="bg1"/>
                </a:solidFill>
                <a:latin typeface="Rubik" panose="00000500000000000000" pitchFamily="2" charset="-79"/>
                <a:cs typeface="Rubik" panose="00000500000000000000" pitchFamily="2" charset="-79"/>
              </a:rPr>
              <a:t>Choix individuel des produits</a:t>
            </a:r>
            <a:br>
              <a:rPr lang="fr-FR" sz="2400" dirty="0">
                <a:solidFill>
                  <a:schemeClr val="bg1"/>
                </a:solidFill>
                <a:latin typeface="Rubik" panose="00000500000000000000" pitchFamily="2" charset="-79"/>
                <a:cs typeface="Rubik" panose="00000500000000000000" pitchFamily="2" charset="-79"/>
              </a:rPr>
            </a:br>
            <a:r>
              <a:rPr lang="fr-FR" sz="2400" dirty="0">
                <a:solidFill>
                  <a:schemeClr val="bg1"/>
                </a:solidFill>
                <a:latin typeface="Rubik" panose="00000500000000000000" pitchFamily="2" charset="-79"/>
                <a:cs typeface="Rubik" panose="00000500000000000000" pitchFamily="2" charset="-79"/>
              </a:rPr>
              <a:t>(idem BARTENDER)</a:t>
            </a:r>
          </a:p>
          <a:p>
            <a:pPr marL="342900" indent="-342900">
              <a:lnSpc>
                <a:spcPct val="150000"/>
              </a:lnSpc>
              <a:buFont typeface="Arial" panose="020B0604020202020204" pitchFamily="34" charset="0"/>
              <a:buChar char="•"/>
            </a:pPr>
            <a:r>
              <a:rPr lang="fr-FR" sz="2400" b="1" dirty="0">
                <a:solidFill>
                  <a:schemeClr val="bg1"/>
                </a:solidFill>
                <a:latin typeface="Rubik" panose="00000500000000000000" pitchFamily="2" charset="-79"/>
                <a:cs typeface="Rubik" panose="00000500000000000000" pitchFamily="2" charset="-79"/>
              </a:rPr>
              <a:t>Possibilité d’alimenter en fûts </a:t>
            </a:r>
            <a:br>
              <a:rPr lang="fr-FR" sz="2400" b="1" dirty="0">
                <a:solidFill>
                  <a:schemeClr val="bg1"/>
                </a:solidFill>
                <a:latin typeface="Rubik" panose="00000500000000000000" pitchFamily="2" charset="-79"/>
                <a:cs typeface="Rubik" panose="00000500000000000000" pitchFamily="2" charset="-79"/>
              </a:rPr>
            </a:br>
            <a:r>
              <a:rPr lang="fr-FR" sz="2400" dirty="0">
                <a:solidFill>
                  <a:schemeClr val="bg1"/>
                </a:solidFill>
                <a:latin typeface="Rubik" panose="00000500000000000000" pitchFamily="2" charset="-79"/>
                <a:cs typeface="Rubik" panose="00000500000000000000" pitchFamily="2" charset="-79"/>
              </a:rPr>
              <a:t>(jusqu’à 4) et ECOBOX (jusqu’à 6)</a:t>
            </a:r>
          </a:p>
          <a:p>
            <a:pPr marL="342900" indent="-342900">
              <a:lnSpc>
                <a:spcPct val="150000"/>
              </a:lnSpc>
              <a:buFont typeface="Arial" panose="020B0604020202020204" pitchFamily="34" charset="0"/>
              <a:buChar char="•"/>
            </a:pPr>
            <a:r>
              <a:rPr lang="fr-FR" sz="2400" dirty="0">
                <a:solidFill>
                  <a:schemeClr val="bg1"/>
                </a:solidFill>
                <a:latin typeface="Rubik" panose="00000500000000000000" pitchFamily="2" charset="-79"/>
                <a:cs typeface="Rubik" panose="00000500000000000000" pitchFamily="2" charset="-79"/>
              </a:rPr>
              <a:t>Un système de </a:t>
            </a:r>
            <a:r>
              <a:rPr lang="fr-FR" sz="2400" b="1" dirty="0">
                <a:solidFill>
                  <a:schemeClr val="bg1"/>
                </a:solidFill>
                <a:latin typeface="Rubik" panose="00000500000000000000" pitchFamily="2" charset="-79"/>
                <a:cs typeface="Rubik" panose="00000500000000000000" pitchFamily="2" charset="-79"/>
              </a:rPr>
              <a:t>location</a:t>
            </a:r>
            <a:r>
              <a:rPr lang="fr-FR" sz="2400" dirty="0">
                <a:solidFill>
                  <a:schemeClr val="bg1"/>
                </a:solidFill>
                <a:latin typeface="Rubik" panose="00000500000000000000" pitchFamily="2" charset="-79"/>
                <a:cs typeface="Rubik" panose="00000500000000000000" pitchFamily="2" charset="-79"/>
              </a:rPr>
              <a:t> ou un système d’</a:t>
            </a:r>
            <a:r>
              <a:rPr lang="fr-FR" sz="2400" b="1" dirty="0">
                <a:solidFill>
                  <a:schemeClr val="bg1"/>
                </a:solidFill>
                <a:latin typeface="Rubik" panose="00000500000000000000" pitchFamily="2" charset="-79"/>
                <a:cs typeface="Rubik" panose="00000500000000000000" pitchFamily="2" charset="-79"/>
              </a:rPr>
              <a:t>achat revente</a:t>
            </a:r>
          </a:p>
          <a:p>
            <a:pPr marL="342900" indent="-342900">
              <a:lnSpc>
                <a:spcPct val="150000"/>
              </a:lnSpc>
              <a:buFont typeface="Arial" panose="020B0604020202020204" pitchFamily="34" charset="0"/>
              <a:buChar char="•"/>
            </a:pPr>
            <a:r>
              <a:rPr lang="fr-FR" sz="2400" b="1" dirty="0">
                <a:solidFill>
                  <a:schemeClr val="bg1"/>
                </a:solidFill>
                <a:latin typeface="Rubik" panose="00000500000000000000" pitchFamily="2" charset="-79"/>
                <a:cs typeface="Rubik" panose="00000500000000000000" pitchFamily="2" charset="-79"/>
              </a:rPr>
              <a:t>Affichage du stock </a:t>
            </a:r>
            <a:r>
              <a:rPr lang="fr-FR" sz="2400" dirty="0">
                <a:solidFill>
                  <a:schemeClr val="bg1"/>
                </a:solidFill>
                <a:latin typeface="Rubik" panose="00000500000000000000" pitchFamily="2" charset="-79"/>
                <a:cs typeface="Rubik" panose="00000500000000000000" pitchFamily="2" charset="-79"/>
              </a:rPr>
              <a:t>en temps réel </a:t>
            </a:r>
          </a:p>
          <a:p>
            <a:pPr marL="342900" indent="-342900">
              <a:lnSpc>
                <a:spcPct val="150000"/>
              </a:lnSpc>
              <a:buFont typeface="Arial" panose="020B0604020202020204" pitchFamily="34" charset="0"/>
              <a:buChar char="•"/>
            </a:pPr>
            <a:r>
              <a:rPr lang="fr-FR" sz="2400" b="1" dirty="0">
                <a:solidFill>
                  <a:schemeClr val="bg1"/>
                </a:solidFill>
                <a:latin typeface="Rubik" panose="00000500000000000000" pitchFamily="2" charset="-79"/>
                <a:cs typeface="Rubik" panose="00000500000000000000" pitchFamily="2" charset="-79"/>
              </a:rPr>
              <a:t>Envoi automatique de SMS </a:t>
            </a:r>
            <a:r>
              <a:rPr lang="fr-FR" sz="2400" dirty="0">
                <a:solidFill>
                  <a:schemeClr val="bg1"/>
                </a:solidFill>
                <a:latin typeface="Rubik" panose="00000500000000000000" pitchFamily="2" charset="-79"/>
                <a:cs typeface="Rubik" panose="00000500000000000000" pitchFamily="2" charset="-79"/>
              </a:rPr>
              <a:t>aux mécaniciens ou aux commerciaux des distributeurs pour </a:t>
            </a:r>
            <a:r>
              <a:rPr lang="fr-FR" sz="2400" b="1" dirty="0">
                <a:solidFill>
                  <a:schemeClr val="bg1"/>
                </a:solidFill>
                <a:latin typeface="Rubik" panose="00000500000000000000" pitchFamily="2" charset="-79"/>
                <a:cs typeface="Rubik" panose="00000500000000000000" pitchFamily="2" charset="-79"/>
              </a:rPr>
              <a:t>alerter sur le niveau de stock </a:t>
            </a:r>
          </a:p>
        </p:txBody>
      </p:sp>
      <p:pic>
        <p:nvPicPr>
          <p:cNvPr id="10" name="Graphique 9">
            <a:extLst>
              <a:ext uri="{FF2B5EF4-FFF2-40B4-BE49-F238E27FC236}">
                <a16:creationId xmlns:a16="http://schemas.microsoft.com/office/drawing/2014/main" id="{4120DC82-78AB-504B-95B8-80AE966A74D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445044" y="9064898"/>
            <a:ext cx="827668" cy="943111"/>
          </a:xfrm>
          <a:prstGeom prst="rect">
            <a:avLst/>
          </a:prstGeom>
        </p:spPr>
      </p:pic>
      <p:pic>
        <p:nvPicPr>
          <p:cNvPr id="11" name="Graphique 10">
            <a:extLst>
              <a:ext uri="{FF2B5EF4-FFF2-40B4-BE49-F238E27FC236}">
                <a16:creationId xmlns:a16="http://schemas.microsoft.com/office/drawing/2014/main" id="{141489DD-EB0A-FC43-9EE9-7385021F8337}"/>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4063892" y="8329134"/>
            <a:ext cx="1087627" cy="760628"/>
          </a:xfrm>
          <a:prstGeom prst="rect">
            <a:avLst/>
          </a:prstGeom>
        </p:spPr>
      </p:pic>
      <p:pic>
        <p:nvPicPr>
          <p:cNvPr id="12" name="Graphique 11">
            <a:extLst>
              <a:ext uri="{FF2B5EF4-FFF2-40B4-BE49-F238E27FC236}">
                <a16:creationId xmlns:a16="http://schemas.microsoft.com/office/drawing/2014/main" id="{63B72EB7-E9C9-F34D-A49E-F5C07B320528}"/>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7491472" y="7456478"/>
            <a:ext cx="923925" cy="885825"/>
          </a:xfrm>
          <a:prstGeom prst="rect">
            <a:avLst/>
          </a:prstGeom>
        </p:spPr>
      </p:pic>
      <p:sp>
        <p:nvSpPr>
          <p:cNvPr id="2" name="ZoneTexte 1">
            <a:extLst>
              <a:ext uri="{FF2B5EF4-FFF2-40B4-BE49-F238E27FC236}">
                <a16:creationId xmlns:a16="http://schemas.microsoft.com/office/drawing/2014/main" id="{C07B6E75-493F-2544-9AFE-D2F0150E4F3E}"/>
              </a:ext>
            </a:extLst>
          </p:cNvPr>
          <p:cNvSpPr txBox="1"/>
          <p:nvPr/>
        </p:nvSpPr>
        <p:spPr>
          <a:xfrm>
            <a:off x="9445655" y="10126901"/>
            <a:ext cx="3049603" cy="861774"/>
          </a:xfrm>
          <a:prstGeom prst="rect">
            <a:avLst/>
          </a:prstGeom>
          <a:noFill/>
        </p:spPr>
        <p:txBody>
          <a:bodyPr wrap="square" rtlCol="0">
            <a:spAutoFit/>
          </a:bodyPr>
          <a:lstStyle/>
          <a:p>
            <a:pPr algn="ctr"/>
            <a:r>
              <a:rPr lang="fr-FR" sz="2500" b="1" dirty="0">
                <a:solidFill>
                  <a:schemeClr val="bg1"/>
                </a:solidFill>
                <a:latin typeface="Rubik" panose="00000500000000000000" pitchFamily="2" charset="-79"/>
                <a:cs typeface="Rubik" panose="00000500000000000000" pitchFamily="2" charset="-79"/>
              </a:rPr>
              <a:t>Une vraie gestion </a:t>
            </a:r>
          </a:p>
          <a:p>
            <a:pPr algn="ctr"/>
            <a:r>
              <a:rPr lang="fr-FR" sz="2500" b="1" dirty="0">
                <a:solidFill>
                  <a:schemeClr val="bg1"/>
                </a:solidFill>
                <a:latin typeface="Rubik" panose="00000500000000000000" pitchFamily="2" charset="-79"/>
                <a:cs typeface="Rubik" panose="00000500000000000000" pitchFamily="2" charset="-79"/>
              </a:rPr>
              <a:t>des stocks </a:t>
            </a:r>
          </a:p>
        </p:txBody>
      </p:sp>
      <p:sp>
        <p:nvSpPr>
          <p:cNvPr id="13" name="ZoneTexte 12">
            <a:extLst>
              <a:ext uri="{FF2B5EF4-FFF2-40B4-BE49-F238E27FC236}">
                <a16:creationId xmlns:a16="http://schemas.microsoft.com/office/drawing/2014/main" id="{BC0C032C-995D-3E45-BF8B-A88FC5E6B224}"/>
              </a:ext>
            </a:extLst>
          </p:cNvPr>
          <p:cNvSpPr txBox="1"/>
          <p:nvPr/>
        </p:nvSpPr>
        <p:spPr>
          <a:xfrm>
            <a:off x="13322728" y="9284929"/>
            <a:ext cx="2591388" cy="861774"/>
          </a:xfrm>
          <a:prstGeom prst="rect">
            <a:avLst/>
          </a:prstGeom>
          <a:noFill/>
        </p:spPr>
        <p:txBody>
          <a:bodyPr wrap="square" rtlCol="0">
            <a:spAutoFit/>
          </a:bodyPr>
          <a:lstStyle/>
          <a:p>
            <a:pPr algn="ctr"/>
            <a:r>
              <a:rPr lang="fr-FR" sz="2500" b="1" dirty="0">
                <a:solidFill>
                  <a:schemeClr val="bg1"/>
                </a:solidFill>
                <a:latin typeface="Rubik" panose="00000500000000000000" pitchFamily="2" charset="-79"/>
                <a:cs typeface="Rubik" panose="00000500000000000000" pitchFamily="2" charset="-79"/>
              </a:rPr>
              <a:t>Gain de productivité </a:t>
            </a:r>
          </a:p>
        </p:txBody>
      </p:sp>
      <p:sp>
        <p:nvSpPr>
          <p:cNvPr id="14" name="ZoneTexte 13">
            <a:extLst>
              <a:ext uri="{FF2B5EF4-FFF2-40B4-BE49-F238E27FC236}">
                <a16:creationId xmlns:a16="http://schemas.microsoft.com/office/drawing/2014/main" id="{0281E6A0-CE4E-E34D-AD94-AB643B9E56A2}"/>
              </a:ext>
            </a:extLst>
          </p:cNvPr>
          <p:cNvSpPr txBox="1"/>
          <p:nvPr/>
        </p:nvSpPr>
        <p:spPr>
          <a:xfrm>
            <a:off x="16657740" y="8517557"/>
            <a:ext cx="2591388" cy="861774"/>
          </a:xfrm>
          <a:prstGeom prst="rect">
            <a:avLst/>
          </a:prstGeom>
          <a:noFill/>
        </p:spPr>
        <p:txBody>
          <a:bodyPr wrap="square" rtlCol="0">
            <a:spAutoFit/>
          </a:bodyPr>
          <a:lstStyle/>
          <a:p>
            <a:pPr algn="ctr"/>
            <a:r>
              <a:rPr lang="fr-FR" sz="2500" b="1" dirty="0">
                <a:solidFill>
                  <a:schemeClr val="bg1"/>
                </a:solidFill>
                <a:latin typeface="Rubik" panose="00000500000000000000" pitchFamily="2" charset="-79"/>
                <a:cs typeface="Rubik" panose="00000500000000000000" pitchFamily="2" charset="-79"/>
              </a:rPr>
              <a:t>Plus de perte </a:t>
            </a:r>
          </a:p>
          <a:p>
            <a:pPr algn="ctr"/>
            <a:r>
              <a:rPr lang="fr-FR" sz="2500" b="1" dirty="0">
                <a:solidFill>
                  <a:schemeClr val="bg1"/>
                </a:solidFill>
                <a:latin typeface="Rubik" panose="00000500000000000000" pitchFamily="2" charset="-79"/>
                <a:cs typeface="Rubik" panose="00000500000000000000" pitchFamily="2" charset="-79"/>
              </a:rPr>
              <a:t>(ni vol!)</a:t>
            </a:r>
          </a:p>
        </p:txBody>
      </p:sp>
    </p:spTree>
    <p:extLst>
      <p:ext uri="{BB962C8B-B14F-4D97-AF65-F5344CB8AC3E}">
        <p14:creationId xmlns:p14="http://schemas.microsoft.com/office/powerpoint/2010/main" val="486836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25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1000"/>
                                        <p:tgtEl>
                                          <p:spTgt spid="9">
                                            <p:txEl>
                                              <p:pRg st="0" end="0"/>
                                            </p:txEl>
                                          </p:spTgt>
                                        </p:tgtEl>
                                      </p:cBhvr>
                                    </p:animEffect>
                                  </p:childTnLst>
                                </p:cTn>
                              </p:par>
                            </p:childTnLst>
                          </p:cTn>
                        </p:par>
                        <p:par>
                          <p:cTn id="8" fill="hold">
                            <p:stCondLst>
                              <p:cond delay="1250"/>
                            </p:stCondLst>
                            <p:childTnLst>
                              <p:par>
                                <p:cTn id="9" presetID="10" presetClass="entr" presetSubtype="0" fill="hold" grpId="0" nodeType="afterEffect">
                                  <p:stCondLst>
                                    <p:cond delay="250"/>
                                  </p:stCondLst>
                                  <p:childTnLst>
                                    <p:set>
                                      <p:cBhvr>
                                        <p:cTn id="10" dur="1" fill="hold">
                                          <p:stCondLst>
                                            <p:cond delay="0"/>
                                          </p:stCondLst>
                                        </p:cTn>
                                        <p:tgtEl>
                                          <p:spTgt spid="9">
                                            <p:txEl>
                                              <p:pRg st="1" end="1"/>
                                            </p:txEl>
                                          </p:spTgt>
                                        </p:tgtEl>
                                        <p:attrNameLst>
                                          <p:attrName>style.visibility</p:attrName>
                                        </p:attrNameLst>
                                      </p:cBhvr>
                                      <p:to>
                                        <p:strVal val="visible"/>
                                      </p:to>
                                    </p:set>
                                    <p:animEffect transition="in" filter="fade">
                                      <p:cBhvr>
                                        <p:cTn id="11" dur="1000"/>
                                        <p:tgtEl>
                                          <p:spTgt spid="9">
                                            <p:txEl>
                                              <p:pRg st="1" end="1"/>
                                            </p:txEl>
                                          </p:spTgt>
                                        </p:tgtEl>
                                      </p:cBhvr>
                                    </p:animEffect>
                                  </p:childTnLst>
                                </p:cTn>
                              </p:par>
                            </p:childTnLst>
                          </p:cTn>
                        </p:par>
                        <p:par>
                          <p:cTn id="12" fill="hold">
                            <p:stCondLst>
                              <p:cond delay="2500"/>
                            </p:stCondLst>
                            <p:childTnLst>
                              <p:par>
                                <p:cTn id="13" presetID="10" presetClass="entr" presetSubtype="0" fill="hold" grpId="0" nodeType="afterEffect">
                                  <p:stCondLst>
                                    <p:cond delay="250"/>
                                  </p:stCondLst>
                                  <p:childTnLst>
                                    <p:set>
                                      <p:cBhvr>
                                        <p:cTn id="14" dur="1" fill="hold">
                                          <p:stCondLst>
                                            <p:cond delay="0"/>
                                          </p:stCondLst>
                                        </p:cTn>
                                        <p:tgtEl>
                                          <p:spTgt spid="9">
                                            <p:txEl>
                                              <p:pRg st="2" end="2"/>
                                            </p:txEl>
                                          </p:spTgt>
                                        </p:tgtEl>
                                        <p:attrNameLst>
                                          <p:attrName>style.visibility</p:attrName>
                                        </p:attrNameLst>
                                      </p:cBhvr>
                                      <p:to>
                                        <p:strVal val="visible"/>
                                      </p:to>
                                    </p:set>
                                    <p:animEffect transition="in" filter="fade">
                                      <p:cBhvr>
                                        <p:cTn id="15" dur="1000"/>
                                        <p:tgtEl>
                                          <p:spTgt spid="9">
                                            <p:txEl>
                                              <p:pRg st="2" end="2"/>
                                            </p:txEl>
                                          </p:spTgt>
                                        </p:tgtEl>
                                      </p:cBhvr>
                                    </p:animEffect>
                                  </p:childTnLst>
                                </p:cTn>
                              </p:par>
                            </p:childTnLst>
                          </p:cTn>
                        </p:par>
                        <p:par>
                          <p:cTn id="16" fill="hold">
                            <p:stCondLst>
                              <p:cond delay="3750"/>
                            </p:stCondLst>
                            <p:childTnLst>
                              <p:par>
                                <p:cTn id="17" presetID="10" presetClass="entr" presetSubtype="0" fill="hold" grpId="0" nodeType="afterEffect">
                                  <p:stCondLst>
                                    <p:cond delay="250"/>
                                  </p:stCondLst>
                                  <p:childTnLst>
                                    <p:set>
                                      <p:cBhvr>
                                        <p:cTn id="18" dur="1" fill="hold">
                                          <p:stCondLst>
                                            <p:cond delay="0"/>
                                          </p:stCondLst>
                                        </p:cTn>
                                        <p:tgtEl>
                                          <p:spTgt spid="9">
                                            <p:txEl>
                                              <p:pRg st="3" end="3"/>
                                            </p:txEl>
                                          </p:spTgt>
                                        </p:tgtEl>
                                        <p:attrNameLst>
                                          <p:attrName>style.visibility</p:attrName>
                                        </p:attrNameLst>
                                      </p:cBhvr>
                                      <p:to>
                                        <p:strVal val="visible"/>
                                      </p:to>
                                    </p:set>
                                    <p:animEffect transition="in" filter="fade">
                                      <p:cBhvr>
                                        <p:cTn id="19" dur="1000"/>
                                        <p:tgtEl>
                                          <p:spTgt spid="9">
                                            <p:txEl>
                                              <p:pRg st="3" end="3"/>
                                            </p:txEl>
                                          </p:spTgt>
                                        </p:tgtEl>
                                      </p:cBhvr>
                                    </p:animEffect>
                                  </p:childTnLst>
                                </p:cTn>
                              </p:par>
                            </p:childTnLst>
                          </p:cTn>
                        </p:par>
                        <p:par>
                          <p:cTn id="20" fill="hold">
                            <p:stCondLst>
                              <p:cond delay="5000"/>
                            </p:stCondLst>
                            <p:childTnLst>
                              <p:par>
                                <p:cTn id="21" presetID="10" presetClass="entr" presetSubtype="0" fill="hold" grpId="0" nodeType="afterEffect">
                                  <p:stCondLst>
                                    <p:cond delay="250"/>
                                  </p:stCondLst>
                                  <p:childTnLst>
                                    <p:set>
                                      <p:cBhvr>
                                        <p:cTn id="22" dur="1" fill="hold">
                                          <p:stCondLst>
                                            <p:cond delay="0"/>
                                          </p:stCondLst>
                                        </p:cTn>
                                        <p:tgtEl>
                                          <p:spTgt spid="9">
                                            <p:txEl>
                                              <p:pRg st="4" end="4"/>
                                            </p:txEl>
                                          </p:spTgt>
                                        </p:tgtEl>
                                        <p:attrNameLst>
                                          <p:attrName>style.visibility</p:attrName>
                                        </p:attrNameLst>
                                      </p:cBhvr>
                                      <p:to>
                                        <p:strVal val="visible"/>
                                      </p:to>
                                    </p:set>
                                    <p:animEffect transition="in" filter="fade">
                                      <p:cBhvr>
                                        <p:cTn id="23" dur="10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e 15">
            <a:extLst>
              <a:ext uri="{FF2B5EF4-FFF2-40B4-BE49-F238E27FC236}">
                <a16:creationId xmlns:a16="http://schemas.microsoft.com/office/drawing/2014/main" id="{FA69136A-1D25-066F-3BAF-BBA98ED1869F}"/>
              </a:ext>
            </a:extLst>
          </p:cNvPr>
          <p:cNvGrpSpPr/>
          <p:nvPr/>
        </p:nvGrpSpPr>
        <p:grpSpPr>
          <a:xfrm>
            <a:off x="-409267" y="1288491"/>
            <a:ext cx="21206311" cy="8586600"/>
            <a:chOff x="-409267" y="1288491"/>
            <a:chExt cx="21206311" cy="8586600"/>
          </a:xfrm>
        </p:grpSpPr>
        <p:grpSp>
          <p:nvGrpSpPr>
            <p:cNvPr id="2" name="Groupe 1">
              <a:extLst>
                <a:ext uri="{FF2B5EF4-FFF2-40B4-BE49-F238E27FC236}">
                  <a16:creationId xmlns:a16="http://schemas.microsoft.com/office/drawing/2014/main" id="{5391114A-7912-6B18-F2A2-0FEFFDC11A4C}"/>
                </a:ext>
              </a:extLst>
            </p:cNvPr>
            <p:cNvGrpSpPr/>
            <p:nvPr/>
          </p:nvGrpSpPr>
          <p:grpSpPr>
            <a:xfrm>
              <a:off x="-409267" y="5639892"/>
              <a:ext cx="21206311" cy="2846364"/>
              <a:chOff x="-409267" y="5639892"/>
              <a:chExt cx="21206311" cy="2846364"/>
            </a:xfrm>
          </p:grpSpPr>
          <p:sp>
            <p:nvSpPr>
              <p:cNvPr id="24" name="Rectangle 23">
                <a:extLst>
                  <a:ext uri="{FF2B5EF4-FFF2-40B4-BE49-F238E27FC236}">
                    <a16:creationId xmlns:a16="http://schemas.microsoft.com/office/drawing/2014/main" id="{1542CD16-62B1-4D56-9B46-ED887B1AA501}"/>
                  </a:ext>
                </a:extLst>
              </p:cNvPr>
              <p:cNvSpPr/>
              <p:nvPr/>
            </p:nvSpPr>
            <p:spPr>
              <a:xfrm>
                <a:off x="-409267" y="5639893"/>
                <a:ext cx="21206311" cy="2846363"/>
              </a:xfrm>
              <a:prstGeom prst="rect">
                <a:avLst/>
              </a:prstGeom>
              <a:solidFill>
                <a:srgbClr val="E41B13"/>
              </a:solidFill>
              <a:effectLst/>
            </p:spPr>
            <p:txBody>
              <a:bodyPr wrap="square" rtlCol="0" anchor="ctr">
                <a:spAutoFit/>
              </a:bodyPr>
              <a:lstStyle/>
              <a:p>
                <a:pPr marL="4672330" marR="5080" algn="just">
                  <a:lnSpc>
                    <a:spcPct val="104099"/>
                  </a:lnSpc>
                  <a:spcBef>
                    <a:spcPts val="1019"/>
                  </a:spcBef>
                </a:pPr>
                <a:endParaRPr lang="fr-FR" i="1" spc="-5" dirty="0">
                  <a:latin typeface="Rubik" panose="00000500000000000000" pitchFamily="2" charset="-79"/>
                  <a:cs typeface="Rubik" panose="00000500000000000000" pitchFamily="2" charset="-79"/>
                </a:endParaRPr>
              </a:p>
            </p:txBody>
          </p:sp>
          <p:pic>
            <p:nvPicPr>
              <p:cNvPr id="42" name="Image 41">
                <a:extLst>
                  <a:ext uri="{FF2B5EF4-FFF2-40B4-BE49-F238E27FC236}">
                    <a16:creationId xmlns:a16="http://schemas.microsoft.com/office/drawing/2014/main" id="{8D316800-9D13-F148-A6C3-B783F27C4A9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1764" y="5639892"/>
                <a:ext cx="6111311" cy="2846364"/>
              </a:xfrm>
              <a:prstGeom prst="rect">
                <a:avLst/>
              </a:prstGeom>
            </p:spPr>
          </p:pic>
        </p:grpSp>
        <p:sp>
          <p:nvSpPr>
            <p:cNvPr id="41" name="Rectangle 40">
              <a:extLst>
                <a:ext uri="{FF2B5EF4-FFF2-40B4-BE49-F238E27FC236}">
                  <a16:creationId xmlns:a16="http://schemas.microsoft.com/office/drawing/2014/main" id="{6D9FEA82-7A33-F549-8915-8EDE6B83F8E9}"/>
                </a:ext>
              </a:extLst>
            </p:cNvPr>
            <p:cNvSpPr/>
            <p:nvPr/>
          </p:nvSpPr>
          <p:spPr>
            <a:xfrm>
              <a:off x="605976" y="5038480"/>
              <a:ext cx="5392823" cy="461665"/>
            </a:xfrm>
            <a:prstGeom prst="rect">
              <a:avLst/>
            </a:prstGeom>
          </p:spPr>
          <p:txBody>
            <a:bodyPr wrap="none">
              <a:spAutoFit/>
            </a:bodyPr>
            <a:lstStyle/>
            <a:p>
              <a:r>
                <a:rPr lang="fr-FR" sz="2400" dirty="0">
                  <a:solidFill>
                    <a:srgbClr val="FFFFFF"/>
                  </a:solidFill>
                  <a:latin typeface="Rubik" panose="00000500000000000000" pitchFamily="2" charset="-79"/>
                  <a:cs typeface="Rubik" panose="00000500000000000000" pitchFamily="2" charset="-79"/>
                </a:rPr>
                <a:t>DÉCOUVREZ NOTRE </a:t>
              </a:r>
              <a:r>
                <a:rPr lang="fr-FR" sz="2400" b="1" dirty="0">
                  <a:solidFill>
                    <a:srgbClr val="FFFFFF"/>
                  </a:solidFill>
                  <a:latin typeface="Rubik" panose="00000500000000000000" pitchFamily="2" charset="-79"/>
                  <a:cs typeface="Rubik" panose="00000500000000000000" pitchFamily="2" charset="-79"/>
                </a:rPr>
                <a:t>RACING TEAM </a:t>
              </a:r>
              <a:r>
                <a:rPr lang="fr-FR" sz="2400" dirty="0">
                  <a:solidFill>
                    <a:srgbClr val="FFFFFF"/>
                  </a:solidFill>
                  <a:latin typeface="Rubik" panose="00000500000000000000" pitchFamily="2" charset="-79"/>
                  <a:cs typeface="Rubik" panose="00000500000000000000" pitchFamily="2" charset="-79"/>
                </a:rPr>
                <a:t>!</a:t>
              </a:r>
              <a:endParaRPr lang="fr-FR" sz="2400" dirty="0">
                <a:solidFill>
                  <a:srgbClr val="FFFFFF"/>
                </a:solidFill>
                <a:effectLst/>
                <a:latin typeface="Rubik" panose="00000500000000000000" pitchFamily="2" charset="-79"/>
                <a:cs typeface="Rubik" panose="00000500000000000000" pitchFamily="2" charset="-79"/>
              </a:endParaRPr>
            </a:p>
          </p:txBody>
        </p:sp>
        <p:pic>
          <p:nvPicPr>
            <p:cNvPr id="10" name="Image 9">
              <a:extLst>
                <a:ext uri="{FF2B5EF4-FFF2-40B4-BE49-F238E27FC236}">
                  <a16:creationId xmlns:a16="http://schemas.microsoft.com/office/drawing/2014/main" id="{699430C5-F87D-4629-B9A7-325C4E09767B}"/>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244455" y="1288491"/>
              <a:ext cx="15267781" cy="8586600"/>
            </a:xfrm>
            <a:prstGeom prst="rect">
              <a:avLst/>
            </a:prstGeom>
          </p:spPr>
        </p:pic>
      </p:grpSp>
      <p:grpSp>
        <p:nvGrpSpPr>
          <p:cNvPr id="15" name="Groupe 14">
            <a:extLst>
              <a:ext uri="{FF2B5EF4-FFF2-40B4-BE49-F238E27FC236}">
                <a16:creationId xmlns:a16="http://schemas.microsoft.com/office/drawing/2014/main" id="{6AFD5A60-3410-097C-F9DB-17D5204C1FB3}"/>
              </a:ext>
            </a:extLst>
          </p:cNvPr>
          <p:cNvGrpSpPr/>
          <p:nvPr/>
        </p:nvGrpSpPr>
        <p:grpSpPr>
          <a:xfrm>
            <a:off x="-615156" y="8427914"/>
            <a:ext cx="21031200" cy="3223996"/>
            <a:chOff x="-615156" y="8427914"/>
            <a:chExt cx="21031200" cy="3223996"/>
          </a:xfrm>
        </p:grpSpPr>
        <p:sp>
          <p:nvSpPr>
            <p:cNvPr id="22" name="Rectangle 21">
              <a:extLst>
                <a:ext uri="{FF2B5EF4-FFF2-40B4-BE49-F238E27FC236}">
                  <a16:creationId xmlns:a16="http://schemas.microsoft.com/office/drawing/2014/main" id="{24450F83-4D13-4087-9F82-F6DBAB841738}"/>
                </a:ext>
              </a:extLst>
            </p:cNvPr>
            <p:cNvSpPr/>
            <p:nvPr/>
          </p:nvSpPr>
          <p:spPr>
            <a:xfrm>
              <a:off x="-615156" y="8474075"/>
              <a:ext cx="21031200" cy="3177835"/>
            </a:xfrm>
            <a:prstGeom prst="rect">
              <a:avLst/>
            </a:prstGeom>
            <a:solidFill>
              <a:srgbClr val="58595B"/>
            </a:solidFill>
            <a:effectLst>
              <a:innerShdw blurRad="241300">
                <a:prstClr val="black"/>
              </a:innerShdw>
            </a:effectLst>
          </p:spPr>
          <p:txBody>
            <a:bodyPr wrap="none" rtlCol="0" anchor="ctr">
              <a:spAutoFit/>
            </a:bodyPr>
            <a:lstStyle/>
            <a:p>
              <a:pPr marL="4672330" marR="5080" algn="just">
                <a:lnSpc>
                  <a:spcPct val="104099"/>
                </a:lnSpc>
                <a:spcBef>
                  <a:spcPts val="1019"/>
                </a:spcBef>
              </a:pPr>
              <a:endParaRPr lang="fr-FR" i="1" spc="-5" dirty="0">
                <a:latin typeface="Rubik" panose="00000500000000000000" pitchFamily="2" charset="-79"/>
                <a:cs typeface="Rubik" panose="00000500000000000000" pitchFamily="2" charset="-79"/>
              </a:endParaRPr>
            </a:p>
          </p:txBody>
        </p:sp>
        <p:pic>
          <p:nvPicPr>
            <p:cNvPr id="6" name="Image 5">
              <a:extLst>
                <a:ext uri="{FF2B5EF4-FFF2-40B4-BE49-F238E27FC236}">
                  <a16:creationId xmlns:a16="http://schemas.microsoft.com/office/drawing/2014/main" id="{AE6337BF-39B8-6C4B-BA7A-F11E01D0D71D}"/>
                </a:ext>
              </a:extLst>
            </p:cNvPr>
            <p:cNvPicPr>
              <a:picLocks noChangeAspect="1"/>
            </p:cNvPicPr>
            <p:nvPr/>
          </p:nvPicPr>
          <p:blipFill>
            <a:blip r:embed="rId5"/>
            <a:stretch>
              <a:fillRect/>
            </a:stretch>
          </p:blipFill>
          <p:spPr>
            <a:xfrm>
              <a:off x="-25518" y="8579803"/>
              <a:ext cx="2949142" cy="2949142"/>
            </a:xfrm>
            <a:prstGeom prst="rect">
              <a:avLst/>
            </a:prstGeom>
          </p:spPr>
        </p:pic>
        <p:pic>
          <p:nvPicPr>
            <p:cNvPr id="7" name="Image 6">
              <a:extLst>
                <a:ext uri="{FF2B5EF4-FFF2-40B4-BE49-F238E27FC236}">
                  <a16:creationId xmlns:a16="http://schemas.microsoft.com/office/drawing/2014/main" id="{747B3FAD-7AEF-E540-95A1-014DAF722A91}"/>
                </a:ext>
              </a:extLst>
            </p:cNvPr>
            <p:cNvPicPr>
              <a:picLocks noChangeAspect="1"/>
            </p:cNvPicPr>
            <p:nvPr/>
          </p:nvPicPr>
          <p:blipFill>
            <a:blip r:embed="rId6"/>
            <a:stretch>
              <a:fillRect/>
            </a:stretch>
          </p:blipFill>
          <p:spPr>
            <a:xfrm>
              <a:off x="2134343" y="8427914"/>
              <a:ext cx="3223996" cy="3223996"/>
            </a:xfrm>
            <a:prstGeom prst="rect">
              <a:avLst/>
            </a:prstGeom>
          </p:spPr>
        </p:pic>
        <p:pic>
          <p:nvPicPr>
            <p:cNvPr id="8" name="Image 7">
              <a:extLst>
                <a:ext uri="{FF2B5EF4-FFF2-40B4-BE49-F238E27FC236}">
                  <a16:creationId xmlns:a16="http://schemas.microsoft.com/office/drawing/2014/main" id="{F3EF0F6A-F78A-4B47-9586-A6D13635B608}"/>
                </a:ext>
              </a:extLst>
            </p:cNvPr>
            <p:cNvPicPr>
              <a:picLocks noChangeAspect="1"/>
            </p:cNvPicPr>
            <p:nvPr/>
          </p:nvPicPr>
          <p:blipFill>
            <a:blip r:embed="rId7"/>
            <a:stretch>
              <a:fillRect/>
            </a:stretch>
          </p:blipFill>
          <p:spPr>
            <a:xfrm>
              <a:off x="5078281" y="8493666"/>
              <a:ext cx="2993484" cy="2993484"/>
            </a:xfrm>
            <a:prstGeom prst="rect">
              <a:avLst/>
            </a:prstGeom>
          </p:spPr>
        </p:pic>
        <p:pic>
          <p:nvPicPr>
            <p:cNvPr id="9" name="Image 8">
              <a:extLst>
                <a:ext uri="{FF2B5EF4-FFF2-40B4-BE49-F238E27FC236}">
                  <a16:creationId xmlns:a16="http://schemas.microsoft.com/office/drawing/2014/main" id="{F07D7432-3EBD-E04C-A47D-2B8BEEB9BC15}"/>
                </a:ext>
              </a:extLst>
            </p:cNvPr>
            <p:cNvPicPr>
              <a:picLocks noChangeAspect="1"/>
            </p:cNvPicPr>
            <p:nvPr/>
          </p:nvPicPr>
          <p:blipFill>
            <a:blip r:embed="rId8"/>
            <a:stretch>
              <a:fillRect/>
            </a:stretch>
          </p:blipFill>
          <p:spPr>
            <a:xfrm>
              <a:off x="7950307" y="8535815"/>
              <a:ext cx="2874446" cy="2967671"/>
            </a:xfrm>
            <a:prstGeom prst="rect">
              <a:avLst/>
            </a:prstGeom>
          </p:spPr>
        </p:pic>
        <p:pic>
          <p:nvPicPr>
            <p:cNvPr id="14" name="Image 13">
              <a:extLst>
                <a:ext uri="{FF2B5EF4-FFF2-40B4-BE49-F238E27FC236}">
                  <a16:creationId xmlns:a16="http://schemas.microsoft.com/office/drawing/2014/main" id="{615CAA8D-854C-D24E-B59A-C27782AE7FAE}"/>
                </a:ext>
              </a:extLst>
            </p:cNvPr>
            <p:cNvPicPr>
              <a:picLocks noChangeAspect="1"/>
            </p:cNvPicPr>
            <p:nvPr/>
          </p:nvPicPr>
          <p:blipFill>
            <a:blip r:embed="rId9"/>
            <a:stretch>
              <a:fillRect/>
            </a:stretch>
          </p:blipFill>
          <p:spPr>
            <a:xfrm>
              <a:off x="13747512" y="9576301"/>
              <a:ext cx="2057400" cy="1676400"/>
            </a:xfrm>
            <a:prstGeom prst="rect">
              <a:avLst/>
            </a:prstGeom>
          </p:spPr>
        </p:pic>
        <p:pic>
          <p:nvPicPr>
            <p:cNvPr id="28" name="Image 27">
              <a:extLst>
                <a:ext uri="{FF2B5EF4-FFF2-40B4-BE49-F238E27FC236}">
                  <a16:creationId xmlns:a16="http://schemas.microsoft.com/office/drawing/2014/main" id="{7BDC5ED4-9C60-644D-B9BC-8ACC6A7D38ED}"/>
                </a:ext>
              </a:extLst>
            </p:cNvPr>
            <p:cNvPicPr>
              <a:picLocks noChangeAspect="1"/>
            </p:cNvPicPr>
            <p:nvPr/>
          </p:nvPicPr>
          <p:blipFill>
            <a:blip r:embed="rId10"/>
            <a:stretch>
              <a:fillRect/>
            </a:stretch>
          </p:blipFill>
          <p:spPr>
            <a:xfrm>
              <a:off x="11011191" y="8604806"/>
              <a:ext cx="2057400" cy="2575800"/>
            </a:xfrm>
            <a:prstGeom prst="rect">
              <a:avLst/>
            </a:prstGeom>
          </p:spPr>
        </p:pic>
        <p:sp>
          <p:nvSpPr>
            <p:cNvPr id="12" name="ZoneTexte 11">
              <a:extLst>
                <a:ext uri="{FF2B5EF4-FFF2-40B4-BE49-F238E27FC236}">
                  <a16:creationId xmlns:a16="http://schemas.microsoft.com/office/drawing/2014/main" id="{4E9BCBA8-A97C-7F4F-82C9-6318E1391AD1}"/>
                </a:ext>
              </a:extLst>
            </p:cNvPr>
            <p:cNvSpPr txBox="1"/>
            <p:nvPr/>
          </p:nvSpPr>
          <p:spPr>
            <a:xfrm>
              <a:off x="13153009" y="8726143"/>
              <a:ext cx="6669487" cy="923330"/>
            </a:xfrm>
            <a:prstGeom prst="rect">
              <a:avLst/>
            </a:prstGeom>
            <a:noFill/>
          </p:spPr>
          <p:txBody>
            <a:bodyPr wrap="square" rtlCol="0">
              <a:spAutoFit/>
            </a:bodyPr>
            <a:lstStyle/>
            <a:p>
              <a:pPr algn="r"/>
              <a:r>
                <a:rPr lang="fr-FR" dirty="0">
                  <a:latin typeface="Rubik" panose="00000500000000000000" pitchFamily="2" charset="-79"/>
                  <a:cs typeface="Rubik" panose="00000500000000000000" pitchFamily="2" charset="-79"/>
                </a:rPr>
                <a:t>Jetez un œil à notre collection KENNOL, spécialement créée pour nos partenaires engagés dans les plus importants championnats français, européens, mondiaux…</a:t>
              </a:r>
            </a:p>
          </p:txBody>
        </p:sp>
      </p:grpSp>
      <p:sp>
        <p:nvSpPr>
          <p:cNvPr id="3" name="Rectangle 2">
            <a:extLst>
              <a:ext uri="{FF2B5EF4-FFF2-40B4-BE49-F238E27FC236}">
                <a16:creationId xmlns:a16="http://schemas.microsoft.com/office/drawing/2014/main" id="{A4CED3AC-18B2-43C8-B830-99BBEAFFD409}"/>
              </a:ext>
            </a:extLst>
          </p:cNvPr>
          <p:cNvSpPr/>
          <p:nvPr/>
        </p:nvSpPr>
        <p:spPr>
          <a:xfrm>
            <a:off x="974153" y="1658257"/>
            <a:ext cx="9535891" cy="646331"/>
          </a:xfrm>
          <a:prstGeom prst="rect">
            <a:avLst/>
          </a:prstGeom>
        </p:spPr>
        <p:txBody>
          <a:bodyPr wrap="square">
            <a:spAutoFit/>
          </a:bodyPr>
          <a:lstStyle/>
          <a:p>
            <a:r>
              <a:rPr lang="fr-FR" sz="3600" spc="-5" dirty="0">
                <a:solidFill>
                  <a:srgbClr val="E41B13"/>
                </a:solidFill>
                <a:latin typeface="Rubik" panose="00000500000000000000" pitchFamily="2" charset="-79"/>
                <a:cs typeface="Rubik Black" panose="00000A00000000000000" pitchFamily="2" charset="-79"/>
              </a:rPr>
              <a:t>OUTILS MARKETING</a:t>
            </a:r>
            <a:endParaRPr lang="fr-FR" sz="2400" dirty="0">
              <a:solidFill>
                <a:srgbClr val="E41B13"/>
              </a:solidFill>
              <a:latin typeface="Rubik" panose="00000500000000000000" pitchFamily="2" charset="-79"/>
              <a:cs typeface="Rubik" panose="00000500000000000000" pitchFamily="2" charset="-79"/>
            </a:endParaRPr>
          </a:p>
        </p:txBody>
      </p:sp>
      <p:pic>
        <p:nvPicPr>
          <p:cNvPr id="4" name="Graphique 3">
            <a:extLst>
              <a:ext uri="{FF2B5EF4-FFF2-40B4-BE49-F238E27FC236}">
                <a16:creationId xmlns:a16="http://schemas.microsoft.com/office/drawing/2014/main" id="{FFB09CA3-F42A-4BBB-9A51-1940E661B90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386556" y="1463675"/>
            <a:ext cx="1264517" cy="1097047"/>
          </a:xfrm>
          <a:prstGeom prst="rect">
            <a:avLst/>
          </a:prstGeom>
        </p:spPr>
      </p:pic>
      <p:pic>
        <p:nvPicPr>
          <p:cNvPr id="23" name="Graphique 22">
            <a:extLst>
              <a:ext uri="{FF2B5EF4-FFF2-40B4-BE49-F238E27FC236}">
                <a16:creationId xmlns:a16="http://schemas.microsoft.com/office/drawing/2014/main" id="{AC63417B-F5FA-4401-8D87-F39246C3A874}"/>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7201076" y="10274300"/>
            <a:ext cx="2605368" cy="714375"/>
          </a:xfrm>
          <a:prstGeom prst="rect">
            <a:avLst/>
          </a:prstGeom>
        </p:spPr>
      </p:pic>
      <p:sp>
        <p:nvSpPr>
          <p:cNvPr id="11" name="ZoneTexte 10">
            <a:extLst>
              <a:ext uri="{FF2B5EF4-FFF2-40B4-BE49-F238E27FC236}">
                <a16:creationId xmlns:a16="http://schemas.microsoft.com/office/drawing/2014/main" id="{852E25C4-EBC6-FF46-9639-7A262C79865D}"/>
              </a:ext>
            </a:extLst>
          </p:cNvPr>
          <p:cNvSpPr txBox="1"/>
          <p:nvPr/>
        </p:nvSpPr>
        <p:spPr>
          <a:xfrm>
            <a:off x="605976" y="2760231"/>
            <a:ext cx="7848600" cy="1477328"/>
          </a:xfrm>
          <a:prstGeom prst="rect">
            <a:avLst/>
          </a:prstGeom>
          <a:noFill/>
        </p:spPr>
        <p:txBody>
          <a:bodyPr wrap="square" rtlCol="0">
            <a:spAutoFit/>
          </a:bodyPr>
          <a:lstStyle/>
          <a:p>
            <a:r>
              <a:rPr lang="fr-FR" dirty="0">
                <a:latin typeface="Rubik" panose="00000500000000000000" pitchFamily="2" charset="-79"/>
                <a:cs typeface="Rubik" panose="00000500000000000000" pitchFamily="2" charset="-79"/>
              </a:rPr>
              <a:t>La marque KENNOL jouit d’une image très forte. Pour cette raison, nous avons transposé notre univers compétition à vos surfaces de vente. Habituée des stands des circuits les plus mythiques, KENNOL laisse son empreinte dans vos magasins, vos ateliers, grâce à son concept central : </a:t>
            </a:r>
          </a:p>
          <a:p>
            <a:r>
              <a:rPr lang="fr-FR" dirty="0">
                <a:latin typeface="Rubik" panose="00000500000000000000" pitchFamily="2" charset="-79"/>
                <a:cs typeface="Rubik" panose="00000500000000000000" pitchFamily="2" charset="-79"/>
              </a:rPr>
              <a:t>le KENNOL CORNER.</a:t>
            </a:r>
          </a:p>
        </p:txBody>
      </p:sp>
    </p:spTree>
    <p:extLst>
      <p:ext uri="{BB962C8B-B14F-4D97-AF65-F5344CB8AC3E}">
        <p14:creationId xmlns:p14="http://schemas.microsoft.com/office/powerpoint/2010/main" val="885748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par>
                          <p:cTn id="8" fill="hold">
                            <p:stCondLst>
                              <p:cond delay="500"/>
                            </p:stCondLst>
                            <p:childTnLst>
                              <p:par>
                                <p:cTn id="9" presetID="2" presetClass="entr" presetSubtype="4" fill="hold" nodeType="after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1000" fill="hold"/>
                                        <p:tgtEl>
                                          <p:spTgt spid="16"/>
                                        </p:tgtEl>
                                        <p:attrNameLst>
                                          <p:attrName>ppt_x</p:attrName>
                                        </p:attrNameLst>
                                      </p:cBhvr>
                                      <p:tavLst>
                                        <p:tav tm="0">
                                          <p:val>
                                            <p:strVal val="#ppt_x"/>
                                          </p:val>
                                        </p:tav>
                                        <p:tav tm="100000">
                                          <p:val>
                                            <p:strVal val="#ppt_x"/>
                                          </p:val>
                                        </p:tav>
                                      </p:tavLst>
                                    </p:anim>
                                    <p:anim calcmode="lin" valueType="num">
                                      <p:cBhvr additive="base">
                                        <p:cTn id="12" dur="10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 calcmode="lin" valueType="num">
                                      <p:cBhvr additive="base">
                                        <p:cTn id="17" dur="500" fill="hold"/>
                                        <p:tgtEl>
                                          <p:spTgt spid="15"/>
                                        </p:tgtEl>
                                        <p:attrNameLst>
                                          <p:attrName>ppt_x</p:attrName>
                                        </p:attrNameLst>
                                      </p:cBhvr>
                                      <p:tavLst>
                                        <p:tav tm="0">
                                          <p:val>
                                            <p:strVal val="#ppt_x"/>
                                          </p:val>
                                        </p:tav>
                                        <p:tav tm="100000">
                                          <p:val>
                                            <p:strVal val="#ppt_x"/>
                                          </p:val>
                                        </p:tav>
                                      </p:tavLst>
                                    </p:anim>
                                    <p:anim calcmode="lin" valueType="num">
                                      <p:cBhvr additive="base">
                                        <p:cTn id="1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AD92043-9EB3-4519-8BFE-C8276DE87A42}"/>
              </a:ext>
            </a:extLst>
          </p:cNvPr>
          <p:cNvSpPr/>
          <p:nvPr/>
        </p:nvSpPr>
        <p:spPr>
          <a:xfrm>
            <a:off x="974153" y="1658257"/>
            <a:ext cx="124314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PACKAGING </a:t>
            </a:r>
            <a:r>
              <a:rPr lang="fr-FR" sz="2400" spc="-5" dirty="0">
                <a:solidFill>
                  <a:srgbClr val="E41B13"/>
                </a:solidFill>
                <a:latin typeface="Rubik" panose="00000500000000000000" pitchFamily="2" charset="-79"/>
                <a:cs typeface="Rubik" panose="00000500000000000000" pitchFamily="2" charset="-79"/>
              </a:rPr>
              <a:t>| NOUVEAUX FÛTS</a:t>
            </a:r>
            <a:endParaRPr lang="fr-FR" sz="2400" dirty="0">
              <a:solidFill>
                <a:srgbClr val="E41B13"/>
              </a:solidFill>
              <a:latin typeface="Rubik" panose="00000500000000000000" pitchFamily="2" charset="-79"/>
              <a:cs typeface="Rubik" panose="00000500000000000000" pitchFamily="2" charset="-79"/>
            </a:endParaRPr>
          </a:p>
        </p:txBody>
      </p:sp>
      <p:pic>
        <p:nvPicPr>
          <p:cNvPr id="18" name="Graphique 17">
            <a:extLst>
              <a:ext uri="{FF2B5EF4-FFF2-40B4-BE49-F238E27FC236}">
                <a16:creationId xmlns:a16="http://schemas.microsoft.com/office/drawing/2014/main" id="{91F34DC2-4831-4551-8819-9F22F298E44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6556" y="1463675"/>
            <a:ext cx="1264517" cy="1097047"/>
          </a:xfrm>
          <a:prstGeom prst="rect">
            <a:avLst/>
          </a:prstGeom>
        </p:spPr>
      </p:pic>
      <p:sp>
        <p:nvSpPr>
          <p:cNvPr id="6" name="Rectangle 5">
            <a:extLst>
              <a:ext uri="{FF2B5EF4-FFF2-40B4-BE49-F238E27FC236}">
                <a16:creationId xmlns:a16="http://schemas.microsoft.com/office/drawing/2014/main" id="{DFAB81F4-F51F-436D-BC3A-9400E9A7C339}"/>
              </a:ext>
            </a:extLst>
          </p:cNvPr>
          <p:cNvSpPr/>
          <p:nvPr/>
        </p:nvSpPr>
        <p:spPr>
          <a:xfrm>
            <a:off x="5556" y="4603920"/>
            <a:ext cx="20105688" cy="4174955"/>
          </a:xfrm>
          <a:prstGeom prst="rect">
            <a:avLst/>
          </a:prstGeom>
          <a:solidFill>
            <a:srgbClr val="E41B13"/>
          </a:solidFill>
        </p:spPr>
        <p:txBody>
          <a:bodyPr wrap="square" rtlCol="0" anchor="ctr">
            <a:spAutoFit/>
          </a:bodyPr>
          <a:lstStyle/>
          <a:p>
            <a:pPr marL="4672330" marR="5080" algn="just">
              <a:lnSpc>
                <a:spcPct val="104099"/>
              </a:lnSpc>
              <a:spcBef>
                <a:spcPts val="1019"/>
              </a:spcBef>
            </a:pPr>
            <a:endParaRPr lang="fr-FR" i="1" spc="-5" dirty="0">
              <a:latin typeface="Rubik" panose="00000500000000000000" pitchFamily="2" charset="-79"/>
              <a:cs typeface="Rubik" panose="00000500000000000000" pitchFamily="2" charset="-79"/>
            </a:endParaRPr>
          </a:p>
        </p:txBody>
      </p:sp>
      <p:pic>
        <p:nvPicPr>
          <p:cNvPr id="8" name="Image 7">
            <a:extLst>
              <a:ext uri="{FF2B5EF4-FFF2-40B4-BE49-F238E27FC236}">
                <a16:creationId xmlns:a16="http://schemas.microsoft.com/office/drawing/2014/main" id="{F79E38D4-E8C1-4413-BC07-C899DA3ED9C5}"/>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7133541" y="-288925"/>
            <a:ext cx="13073895" cy="13073895"/>
          </a:xfrm>
          <a:prstGeom prst="rect">
            <a:avLst/>
          </a:prstGeom>
        </p:spPr>
      </p:pic>
      <p:sp>
        <p:nvSpPr>
          <p:cNvPr id="25" name="ZoneTexte 24">
            <a:extLst>
              <a:ext uri="{FF2B5EF4-FFF2-40B4-BE49-F238E27FC236}">
                <a16:creationId xmlns:a16="http://schemas.microsoft.com/office/drawing/2014/main" id="{4F828163-FB92-4129-BBE6-4C2B5BAFE99E}"/>
              </a:ext>
            </a:extLst>
          </p:cNvPr>
          <p:cNvSpPr txBox="1"/>
          <p:nvPr/>
        </p:nvSpPr>
        <p:spPr>
          <a:xfrm>
            <a:off x="974153" y="5264781"/>
            <a:ext cx="7783291" cy="2801729"/>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400" dirty="0">
                <a:latin typeface="Rubik" panose="00000500000000000000" pitchFamily="2" charset="-79"/>
                <a:cs typeface="Rubik" panose="00000500000000000000" pitchFamily="2" charset="-79"/>
              </a:rPr>
              <a:t>Un </a:t>
            </a:r>
            <a:r>
              <a:rPr lang="en-US" sz="2400" b="1" dirty="0" err="1">
                <a:latin typeface="Rubik" panose="00000500000000000000" pitchFamily="2" charset="-79"/>
                <a:cs typeface="Rubik" panose="00000500000000000000" pitchFamily="2" charset="-79"/>
              </a:rPr>
              <a:t>fût</a:t>
            </a:r>
            <a:r>
              <a:rPr lang="en-US" sz="2400" b="1" dirty="0">
                <a:latin typeface="Rubik" panose="00000500000000000000" pitchFamily="2" charset="-79"/>
                <a:cs typeface="Rubik" panose="00000500000000000000" pitchFamily="2" charset="-79"/>
              </a:rPr>
              <a:t> 220 </a:t>
            </a:r>
            <a:r>
              <a:rPr lang="en-US" sz="2400" b="1" dirty="0" err="1">
                <a:latin typeface="Rubik" panose="00000500000000000000" pitchFamily="2" charset="-79"/>
                <a:cs typeface="Rubik" panose="00000500000000000000" pitchFamily="2" charset="-79"/>
              </a:rPr>
              <a:t>litres</a:t>
            </a:r>
            <a:r>
              <a:rPr lang="en-US" sz="2400" b="1" dirty="0">
                <a:latin typeface="Rubik" panose="00000500000000000000" pitchFamily="2" charset="-79"/>
                <a:cs typeface="Rubik" panose="00000500000000000000" pitchFamily="2" charset="-79"/>
              </a:rPr>
              <a:t> </a:t>
            </a:r>
            <a:r>
              <a:rPr lang="en-US" sz="2400" dirty="0">
                <a:latin typeface="Rubik" panose="00000500000000000000" pitchFamily="2" charset="-79"/>
                <a:cs typeface="Rubik" panose="00000500000000000000" pitchFamily="2" charset="-79"/>
              </a:rPr>
              <a:t>de </a:t>
            </a:r>
            <a:r>
              <a:rPr lang="en-US" sz="2400" dirty="0" err="1">
                <a:latin typeface="Rubik" panose="00000500000000000000" pitchFamily="2" charset="-79"/>
                <a:cs typeface="Rubik" panose="00000500000000000000" pitchFamily="2" charset="-79"/>
              </a:rPr>
              <a:t>classe</a:t>
            </a:r>
            <a:r>
              <a:rPr lang="en-US" sz="2400" dirty="0">
                <a:latin typeface="Rubik" panose="00000500000000000000" pitchFamily="2" charset="-79"/>
                <a:cs typeface="Rubik" panose="00000500000000000000" pitchFamily="2" charset="-79"/>
              </a:rPr>
              <a:t> </a:t>
            </a:r>
            <a:r>
              <a:rPr lang="en-US" sz="2400" dirty="0" err="1">
                <a:latin typeface="Rubik" panose="00000500000000000000" pitchFamily="2" charset="-79"/>
                <a:cs typeface="Rubik" panose="00000500000000000000" pitchFamily="2" charset="-79"/>
              </a:rPr>
              <a:t>mondiale</a:t>
            </a:r>
            <a:endParaRPr lang="en-US" sz="2400" dirty="0">
              <a:latin typeface="Rubik" panose="00000500000000000000" pitchFamily="2" charset="-79"/>
              <a:cs typeface="Rubik" panose="00000500000000000000" pitchFamily="2" charset="-79"/>
            </a:endParaRPr>
          </a:p>
          <a:p>
            <a:pPr marL="285750" indent="-285750">
              <a:lnSpc>
                <a:spcPct val="150000"/>
              </a:lnSpc>
              <a:buFont typeface="Arial" panose="020B0604020202020204" pitchFamily="34" charset="0"/>
              <a:buChar char="•"/>
            </a:pPr>
            <a:r>
              <a:rPr lang="en-US" sz="2400" dirty="0">
                <a:latin typeface="Rubik" panose="00000500000000000000" pitchFamily="2" charset="-79"/>
                <a:cs typeface="Rubik" panose="00000500000000000000" pitchFamily="2" charset="-79"/>
              </a:rPr>
              <a:t>Un </a:t>
            </a:r>
            <a:r>
              <a:rPr lang="en-US" sz="2400" b="1" dirty="0" err="1">
                <a:latin typeface="Rubik" panose="00000500000000000000" pitchFamily="2" charset="-79"/>
                <a:cs typeface="Rubik" panose="00000500000000000000" pitchFamily="2" charset="-79"/>
              </a:rPr>
              <a:t>tonnelet</a:t>
            </a:r>
            <a:r>
              <a:rPr lang="en-US" sz="2400" b="1" dirty="0">
                <a:latin typeface="Rubik" panose="00000500000000000000" pitchFamily="2" charset="-79"/>
                <a:cs typeface="Rubik" panose="00000500000000000000" pitchFamily="2" charset="-79"/>
              </a:rPr>
              <a:t> 60 </a:t>
            </a:r>
            <a:r>
              <a:rPr lang="en-US" sz="2400" b="1" dirty="0" err="1">
                <a:latin typeface="Rubik" panose="00000500000000000000" pitchFamily="2" charset="-79"/>
                <a:cs typeface="Rubik" panose="00000500000000000000" pitchFamily="2" charset="-79"/>
              </a:rPr>
              <a:t>litres</a:t>
            </a:r>
            <a:r>
              <a:rPr lang="en-US" sz="2400" b="1" dirty="0">
                <a:latin typeface="Rubik" panose="00000500000000000000" pitchFamily="2" charset="-79"/>
                <a:cs typeface="Rubik" panose="00000500000000000000" pitchFamily="2" charset="-79"/>
              </a:rPr>
              <a:t> </a:t>
            </a:r>
            <a:r>
              <a:rPr lang="en-US" sz="2400" dirty="0">
                <a:latin typeface="Rubik" panose="00000500000000000000" pitchFamily="2" charset="-79"/>
                <a:cs typeface="Rubik" panose="00000500000000000000" pitchFamily="2" charset="-79"/>
              </a:rPr>
              <a:t>au diapason</a:t>
            </a:r>
          </a:p>
          <a:p>
            <a:pPr marL="285750" indent="-285750">
              <a:lnSpc>
                <a:spcPct val="150000"/>
              </a:lnSpc>
              <a:buFont typeface="Arial" panose="020B0604020202020204" pitchFamily="34" charset="0"/>
              <a:buChar char="•"/>
            </a:pPr>
            <a:r>
              <a:rPr lang="en-US" sz="2400" b="1" dirty="0">
                <a:latin typeface="Rubik" panose="00000500000000000000" pitchFamily="2" charset="-79"/>
                <a:cs typeface="Rubik" panose="00000500000000000000" pitchFamily="2" charset="-79"/>
              </a:rPr>
              <a:t>Design </a:t>
            </a:r>
            <a:r>
              <a:rPr lang="en-US" sz="2400" dirty="0" err="1">
                <a:latin typeface="Rubik" panose="00000500000000000000" pitchFamily="2" charset="-79"/>
                <a:cs typeface="Rubik" panose="00000500000000000000" pitchFamily="2" charset="-79"/>
              </a:rPr>
              <a:t>exclusif</a:t>
            </a:r>
            <a:endParaRPr lang="en-US" sz="2400" dirty="0">
              <a:latin typeface="Rubik" panose="00000500000000000000" pitchFamily="2" charset="-79"/>
              <a:cs typeface="Rubik" panose="00000500000000000000" pitchFamily="2" charset="-79"/>
            </a:endParaRPr>
          </a:p>
          <a:p>
            <a:pPr marL="285750" indent="-285750">
              <a:lnSpc>
                <a:spcPct val="150000"/>
              </a:lnSpc>
              <a:buFont typeface="Arial" panose="020B0604020202020204" pitchFamily="34" charset="0"/>
              <a:buChar char="•"/>
            </a:pPr>
            <a:r>
              <a:rPr lang="en-US" sz="2400" b="1" dirty="0" err="1">
                <a:latin typeface="Rubik" panose="00000500000000000000" pitchFamily="2" charset="-79"/>
                <a:cs typeface="Rubik" panose="00000500000000000000" pitchFamily="2" charset="-79"/>
              </a:rPr>
              <a:t>Intégration</a:t>
            </a:r>
            <a:r>
              <a:rPr lang="en-US" sz="2400" b="1" dirty="0">
                <a:latin typeface="Rubik" panose="00000500000000000000" pitchFamily="2" charset="-79"/>
                <a:cs typeface="Rubik" panose="00000500000000000000" pitchFamily="2" charset="-79"/>
              </a:rPr>
              <a:t> au Salon KENNOL </a:t>
            </a:r>
            <a:r>
              <a:rPr lang="en-US" sz="2400" dirty="0">
                <a:latin typeface="Rubik" panose="00000500000000000000" pitchFamily="2" charset="-79"/>
                <a:cs typeface="Rubik" panose="00000500000000000000" pitchFamily="2" charset="-79"/>
              </a:rPr>
              <a:t>(pour la </a:t>
            </a:r>
            <a:r>
              <a:rPr lang="en-US" sz="2400" dirty="0" err="1">
                <a:latin typeface="Rubik" panose="00000500000000000000" pitchFamily="2" charset="-79"/>
                <a:cs typeface="Rubik" panose="00000500000000000000" pitchFamily="2" charset="-79"/>
              </a:rPr>
              <a:t>décoration</a:t>
            </a:r>
            <a:r>
              <a:rPr lang="en-US" sz="2400" dirty="0">
                <a:latin typeface="Rubik" panose="00000500000000000000" pitchFamily="2" charset="-79"/>
                <a:cs typeface="Rubik" panose="00000500000000000000" pitchFamily="2" charset="-79"/>
              </a:rPr>
              <a:t> </a:t>
            </a:r>
            <a:br>
              <a:rPr lang="en-US" sz="2400" dirty="0">
                <a:latin typeface="Rubik" panose="00000500000000000000" pitchFamily="2" charset="-79"/>
                <a:cs typeface="Rubik" panose="00000500000000000000" pitchFamily="2" charset="-79"/>
              </a:rPr>
            </a:br>
            <a:r>
              <a:rPr lang="en-US" sz="2400" dirty="0">
                <a:latin typeface="Rubik" panose="00000500000000000000" pitchFamily="2" charset="-79"/>
                <a:cs typeface="Rubik" panose="00000500000000000000" pitchFamily="2" charset="-79"/>
              </a:rPr>
              <a:t>de </a:t>
            </a:r>
            <a:r>
              <a:rPr lang="en-US" sz="2400" dirty="0" err="1">
                <a:latin typeface="Rubik" panose="00000500000000000000" pitchFamily="2" charset="-79"/>
                <a:cs typeface="Rubik" panose="00000500000000000000" pitchFamily="2" charset="-79"/>
              </a:rPr>
              <a:t>vos</a:t>
            </a:r>
            <a:r>
              <a:rPr lang="en-US" sz="2400" dirty="0">
                <a:latin typeface="Rubik" panose="00000500000000000000" pitchFamily="2" charset="-79"/>
                <a:cs typeface="Rubik" panose="00000500000000000000" pitchFamily="2" charset="-79"/>
              </a:rPr>
              <a:t> surfaces de ventes)</a:t>
            </a:r>
          </a:p>
        </p:txBody>
      </p:sp>
    </p:spTree>
    <p:extLst>
      <p:ext uri="{BB962C8B-B14F-4D97-AF65-F5344CB8AC3E}">
        <p14:creationId xmlns:p14="http://schemas.microsoft.com/office/powerpoint/2010/main" val="888359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10" presetClass="entr" presetSubtype="0" fill="hold" nodeType="after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childTnLst>
                                </p:cTn>
                              </p:par>
                            </p:childTnLst>
                          </p:cTn>
                        </p:par>
                        <p:par>
                          <p:cTn id="13" fill="hold">
                            <p:stCondLst>
                              <p:cond delay="1500"/>
                            </p:stCondLst>
                            <p:childTnLst>
                              <p:par>
                                <p:cTn id="14" presetID="10" presetClass="entr" presetSubtype="0" fill="hold" grpId="0" nodeType="afterEffect">
                                  <p:stCondLst>
                                    <p:cond delay="0"/>
                                  </p:stCondLst>
                                  <p:childTnLst>
                                    <p:set>
                                      <p:cBhvr>
                                        <p:cTn id="15" dur="1" fill="hold">
                                          <p:stCondLst>
                                            <p:cond delay="0"/>
                                          </p:stCondLst>
                                        </p:cTn>
                                        <p:tgtEl>
                                          <p:spTgt spid="25">
                                            <p:txEl>
                                              <p:pRg st="0" end="0"/>
                                            </p:txEl>
                                          </p:spTgt>
                                        </p:tgtEl>
                                        <p:attrNameLst>
                                          <p:attrName>style.visibility</p:attrName>
                                        </p:attrNameLst>
                                      </p:cBhvr>
                                      <p:to>
                                        <p:strVal val="visible"/>
                                      </p:to>
                                    </p:set>
                                    <p:animEffect transition="in" filter="fade">
                                      <p:cBhvr>
                                        <p:cTn id="16" dur="1000"/>
                                        <p:tgtEl>
                                          <p:spTgt spid="25">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5">
                                            <p:txEl>
                                              <p:pRg st="1" end="1"/>
                                            </p:txEl>
                                          </p:spTgt>
                                        </p:tgtEl>
                                        <p:attrNameLst>
                                          <p:attrName>style.visibility</p:attrName>
                                        </p:attrNameLst>
                                      </p:cBhvr>
                                      <p:to>
                                        <p:strVal val="visible"/>
                                      </p:to>
                                    </p:set>
                                    <p:animEffect transition="in" filter="fade">
                                      <p:cBhvr>
                                        <p:cTn id="21" dur="1000"/>
                                        <p:tgtEl>
                                          <p:spTgt spid="25">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25">
                                            <p:txEl>
                                              <p:pRg st="2" end="2"/>
                                            </p:txEl>
                                          </p:spTgt>
                                        </p:tgtEl>
                                        <p:attrNameLst>
                                          <p:attrName>style.visibility</p:attrName>
                                        </p:attrNameLst>
                                      </p:cBhvr>
                                      <p:to>
                                        <p:strVal val="visible"/>
                                      </p:to>
                                    </p:set>
                                    <p:animEffect transition="in" filter="fade">
                                      <p:cBhvr>
                                        <p:cTn id="26" dur="1000"/>
                                        <p:tgtEl>
                                          <p:spTgt spid="25">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5">
                                            <p:txEl>
                                              <p:pRg st="3" end="3"/>
                                            </p:txEl>
                                          </p:spTgt>
                                        </p:tgtEl>
                                        <p:attrNameLst>
                                          <p:attrName>style.visibility</p:attrName>
                                        </p:attrNameLst>
                                      </p:cBhvr>
                                      <p:to>
                                        <p:strVal val="visible"/>
                                      </p:to>
                                    </p:set>
                                    <p:animEffect transition="in" filter="fade">
                                      <p:cBhvr>
                                        <p:cTn id="31" dur="1000"/>
                                        <p:tgtEl>
                                          <p:spTgt spid="2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5"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2FD7142-72A6-A7AD-94F0-B7384DDFBEC7}"/>
              </a:ext>
            </a:extLst>
          </p:cNvPr>
          <p:cNvSpPr/>
          <p:nvPr/>
        </p:nvSpPr>
        <p:spPr>
          <a:xfrm>
            <a:off x="5556" y="4603920"/>
            <a:ext cx="20105688" cy="4174955"/>
          </a:xfrm>
          <a:prstGeom prst="rect">
            <a:avLst/>
          </a:prstGeom>
          <a:solidFill>
            <a:srgbClr val="E41B13"/>
          </a:solidFill>
        </p:spPr>
        <p:txBody>
          <a:bodyPr wrap="square" rtlCol="0" anchor="ctr">
            <a:spAutoFit/>
          </a:bodyPr>
          <a:lstStyle/>
          <a:p>
            <a:pPr marL="4672330" marR="5080" algn="just">
              <a:lnSpc>
                <a:spcPct val="104099"/>
              </a:lnSpc>
              <a:spcBef>
                <a:spcPts val="1019"/>
              </a:spcBef>
            </a:pPr>
            <a:endParaRPr lang="fr-FR" i="1" spc="-5" dirty="0">
              <a:latin typeface="Rubik" panose="00000500000000000000" pitchFamily="2" charset="-79"/>
              <a:cs typeface="Rubik" panose="00000500000000000000" pitchFamily="2" charset="-79"/>
            </a:endParaRPr>
          </a:p>
        </p:txBody>
      </p:sp>
      <p:sp>
        <p:nvSpPr>
          <p:cNvPr id="2" name="Rectangle 1">
            <a:extLst>
              <a:ext uri="{FF2B5EF4-FFF2-40B4-BE49-F238E27FC236}">
                <a16:creationId xmlns:a16="http://schemas.microsoft.com/office/drawing/2014/main" id="{1AD92043-9EB3-4519-8BFE-C8276DE87A42}"/>
              </a:ext>
            </a:extLst>
          </p:cNvPr>
          <p:cNvSpPr/>
          <p:nvPr/>
        </p:nvSpPr>
        <p:spPr>
          <a:xfrm>
            <a:off x="974153" y="1658257"/>
            <a:ext cx="124314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PACKAGING </a:t>
            </a:r>
            <a:r>
              <a:rPr lang="fr-FR" sz="2400" spc="-5" dirty="0">
                <a:solidFill>
                  <a:srgbClr val="E41B13"/>
                </a:solidFill>
                <a:latin typeface="Rubik" panose="00000500000000000000" pitchFamily="2" charset="-79"/>
                <a:cs typeface="Rubik" panose="00000500000000000000" pitchFamily="2" charset="-79"/>
              </a:rPr>
              <a:t>| NOUVEAU CARTON</a:t>
            </a:r>
            <a:endParaRPr lang="fr-FR" sz="2400" dirty="0">
              <a:solidFill>
                <a:srgbClr val="E41B13"/>
              </a:solidFill>
              <a:latin typeface="Rubik" panose="00000500000000000000" pitchFamily="2" charset="-79"/>
              <a:cs typeface="Rubik" panose="00000500000000000000" pitchFamily="2" charset="-79"/>
            </a:endParaRPr>
          </a:p>
        </p:txBody>
      </p:sp>
      <p:pic>
        <p:nvPicPr>
          <p:cNvPr id="18" name="Graphique 17">
            <a:extLst>
              <a:ext uri="{FF2B5EF4-FFF2-40B4-BE49-F238E27FC236}">
                <a16:creationId xmlns:a16="http://schemas.microsoft.com/office/drawing/2014/main" id="{91F34DC2-4831-4551-8819-9F22F298E44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6556" y="1463675"/>
            <a:ext cx="1264517" cy="1097047"/>
          </a:xfrm>
          <a:prstGeom prst="rect">
            <a:avLst/>
          </a:prstGeom>
        </p:spPr>
      </p:pic>
      <p:pic>
        <p:nvPicPr>
          <p:cNvPr id="7" name="Image 6" descr="Une image contenant texte, intérieur, équipement électronique&#10;&#10;Description générée automatiquement">
            <a:extLst>
              <a:ext uri="{FF2B5EF4-FFF2-40B4-BE49-F238E27FC236}">
                <a16:creationId xmlns:a16="http://schemas.microsoft.com/office/drawing/2014/main" id="{102B6620-235F-40C1-8601-213F65B2658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57444" y="2911475"/>
            <a:ext cx="8679986" cy="7070775"/>
          </a:xfrm>
          <a:prstGeom prst="rect">
            <a:avLst/>
          </a:prstGeom>
        </p:spPr>
      </p:pic>
      <p:sp>
        <p:nvSpPr>
          <p:cNvPr id="25" name="ZoneTexte 24">
            <a:extLst>
              <a:ext uri="{FF2B5EF4-FFF2-40B4-BE49-F238E27FC236}">
                <a16:creationId xmlns:a16="http://schemas.microsoft.com/office/drawing/2014/main" id="{4F828163-FB92-4129-BBE6-4C2B5BAFE99E}"/>
              </a:ext>
            </a:extLst>
          </p:cNvPr>
          <p:cNvSpPr txBox="1"/>
          <p:nvPr/>
        </p:nvSpPr>
        <p:spPr>
          <a:xfrm>
            <a:off x="974153" y="5013533"/>
            <a:ext cx="9200553" cy="335572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400" b="1" dirty="0">
                <a:latin typeface="Rubik" panose="00000500000000000000" pitchFamily="2" charset="-79"/>
                <a:cs typeface="Rubik" panose="00000500000000000000" pitchFamily="2" charset="-79"/>
              </a:rPr>
              <a:t>Nouvelles</a:t>
            </a:r>
            <a:r>
              <a:rPr lang="en-US" sz="2400" dirty="0">
                <a:latin typeface="Rubik" panose="00000500000000000000" pitchFamily="2" charset="-79"/>
                <a:cs typeface="Rubik" panose="00000500000000000000" pitchFamily="2" charset="-79"/>
              </a:rPr>
              <a:t> </a:t>
            </a:r>
            <a:r>
              <a:rPr lang="en-US" sz="2400" dirty="0" err="1">
                <a:latin typeface="Rubik" panose="00000500000000000000" pitchFamily="2" charset="-79"/>
                <a:cs typeface="Rubik" panose="00000500000000000000" pitchFamily="2" charset="-79"/>
              </a:rPr>
              <a:t>caisses</a:t>
            </a:r>
            <a:r>
              <a:rPr lang="en-US" sz="2400" dirty="0">
                <a:latin typeface="Rubik" panose="00000500000000000000" pitchFamily="2" charset="-79"/>
                <a:cs typeface="Rubik" panose="00000500000000000000" pitchFamily="2" charset="-79"/>
              </a:rPr>
              <a:t> de transport </a:t>
            </a:r>
          </a:p>
          <a:p>
            <a:pPr marL="285750" indent="-285750">
              <a:lnSpc>
                <a:spcPct val="150000"/>
              </a:lnSpc>
              <a:buFont typeface="Arial" panose="020B0604020202020204" pitchFamily="34" charset="0"/>
              <a:buChar char="•"/>
            </a:pPr>
            <a:r>
              <a:rPr lang="en-US" sz="2400" b="1" dirty="0">
                <a:latin typeface="Rubik" panose="00000500000000000000" pitchFamily="2" charset="-79"/>
                <a:cs typeface="Rubik" panose="00000500000000000000" pitchFamily="2" charset="-79"/>
              </a:rPr>
              <a:t>Design </a:t>
            </a:r>
            <a:r>
              <a:rPr lang="en-US" sz="2400" dirty="0" err="1">
                <a:latin typeface="Rubik" panose="00000500000000000000" pitchFamily="2" charset="-79"/>
                <a:cs typeface="Rubik" panose="00000500000000000000" pitchFamily="2" charset="-79"/>
              </a:rPr>
              <a:t>exclusif</a:t>
            </a:r>
            <a:endParaRPr lang="en-US" sz="2400" dirty="0">
              <a:latin typeface="Rubik" panose="00000500000000000000" pitchFamily="2" charset="-79"/>
              <a:cs typeface="Rubik" panose="00000500000000000000" pitchFamily="2" charset="-79"/>
            </a:endParaRPr>
          </a:p>
          <a:p>
            <a:pPr marL="285750" indent="-285750">
              <a:lnSpc>
                <a:spcPct val="150000"/>
              </a:lnSpc>
              <a:buFont typeface="Arial" panose="020B0604020202020204" pitchFamily="34" charset="0"/>
              <a:buChar char="•"/>
            </a:pPr>
            <a:r>
              <a:rPr lang="en-US" sz="2400" b="1" dirty="0">
                <a:latin typeface="Rubik" panose="00000500000000000000" pitchFamily="2" charset="-79"/>
                <a:cs typeface="Rubik" panose="00000500000000000000" pitchFamily="2" charset="-79"/>
              </a:rPr>
              <a:t>Structure </a:t>
            </a:r>
            <a:r>
              <a:rPr lang="en-US" sz="2400" dirty="0" err="1">
                <a:latin typeface="Rubik" panose="00000500000000000000" pitchFamily="2" charset="-79"/>
                <a:cs typeface="Rubik" panose="00000500000000000000" pitchFamily="2" charset="-79"/>
              </a:rPr>
              <a:t>renforcée</a:t>
            </a:r>
            <a:endParaRPr lang="en-US" sz="2400" dirty="0">
              <a:latin typeface="Rubik" panose="00000500000000000000" pitchFamily="2" charset="-79"/>
              <a:cs typeface="Rubik" panose="00000500000000000000" pitchFamily="2" charset="-79"/>
            </a:endParaRPr>
          </a:p>
          <a:p>
            <a:pPr marL="285750" indent="-285750">
              <a:lnSpc>
                <a:spcPct val="150000"/>
              </a:lnSpc>
              <a:buFont typeface="Arial" panose="020B0604020202020204" pitchFamily="34" charset="0"/>
              <a:buChar char="•"/>
            </a:pPr>
            <a:r>
              <a:rPr lang="en-US" sz="2400" b="1" dirty="0" err="1">
                <a:latin typeface="Rubik" panose="00000500000000000000" pitchFamily="2" charset="-79"/>
                <a:cs typeface="Rubik" panose="00000500000000000000" pitchFamily="2" charset="-79"/>
              </a:rPr>
              <a:t>Solidité</a:t>
            </a:r>
            <a:r>
              <a:rPr lang="en-US" sz="2400" b="1" dirty="0">
                <a:latin typeface="Rubik" panose="00000500000000000000" pitchFamily="2" charset="-79"/>
                <a:cs typeface="Rubik" panose="00000500000000000000" pitchFamily="2" charset="-79"/>
              </a:rPr>
              <a:t> </a:t>
            </a:r>
            <a:r>
              <a:rPr lang="en-US" sz="2400" dirty="0" err="1">
                <a:latin typeface="Rubik" panose="00000500000000000000" pitchFamily="2" charset="-79"/>
                <a:cs typeface="Rubik" panose="00000500000000000000" pitchFamily="2" charset="-79"/>
              </a:rPr>
              <a:t>décuplée</a:t>
            </a:r>
            <a:endParaRPr lang="en-US" sz="2400" dirty="0">
              <a:latin typeface="Rubik" panose="00000500000000000000" pitchFamily="2" charset="-79"/>
              <a:cs typeface="Rubik" panose="00000500000000000000" pitchFamily="2" charset="-79"/>
            </a:endParaRPr>
          </a:p>
          <a:p>
            <a:pPr marL="285750" indent="-285750">
              <a:lnSpc>
                <a:spcPct val="150000"/>
              </a:lnSpc>
              <a:buFont typeface="Arial" panose="020B0604020202020204" pitchFamily="34" charset="0"/>
              <a:buChar char="•"/>
            </a:pPr>
            <a:r>
              <a:rPr lang="en-US" sz="2400" b="1" dirty="0" err="1">
                <a:latin typeface="Rubik" panose="00000500000000000000" pitchFamily="2" charset="-79"/>
                <a:cs typeface="Rubik" panose="00000500000000000000" pitchFamily="2" charset="-79"/>
              </a:rPr>
              <a:t>Traçabilité</a:t>
            </a:r>
            <a:r>
              <a:rPr lang="en-US" sz="2400" b="1" dirty="0">
                <a:latin typeface="Rubik" panose="00000500000000000000" pitchFamily="2" charset="-79"/>
                <a:cs typeface="Rubik" panose="00000500000000000000" pitchFamily="2" charset="-79"/>
              </a:rPr>
              <a:t> </a:t>
            </a:r>
            <a:r>
              <a:rPr lang="en-US" sz="2400" dirty="0" err="1">
                <a:latin typeface="Rubik" panose="00000500000000000000" pitchFamily="2" charset="-79"/>
                <a:cs typeface="Rubik" panose="00000500000000000000" pitchFamily="2" charset="-79"/>
              </a:rPr>
              <a:t>complète</a:t>
            </a:r>
            <a:endParaRPr lang="en-US" sz="2400" dirty="0">
              <a:latin typeface="Rubik" panose="00000500000000000000" pitchFamily="2" charset="-79"/>
              <a:cs typeface="Rubik" panose="00000500000000000000" pitchFamily="2" charset="-79"/>
            </a:endParaRPr>
          </a:p>
          <a:p>
            <a:pPr marL="285750" indent="-285750">
              <a:lnSpc>
                <a:spcPct val="150000"/>
              </a:lnSpc>
              <a:buFont typeface="Arial" panose="020B0604020202020204" pitchFamily="34" charset="0"/>
              <a:buChar char="•"/>
            </a:pPr>
            <a:r>
              <a:rPr lang="en-US" sz="2400" b="1" dirty="0" err="1">
                <a:latin typeface="Rubik" panose="00000500000000000000" pitchFamily="2" charset="-79"/>
                <a:cs typeface="Rubik" panose="00000500000000000000" pitchFamily="2" charset="-79"/>
              </a:rPr>
              <a:t>Recyclabilité</a:t>
            </a:r>
            <a:r>
              <a:rPr lang="en-US" sz="2400" b="1" dirty="0">
                <a:latin typeface="Rubik" panose="00000500000000000000" pitchFamily="2" charset="-79"/>
                <a:cs typeface="Rubik" panose="00000500000000000000" pitchFamily="2" charset="-79"/>
              </a:rPr>
              <a:t> </a:t>
            </a:r>
            <a:r>
              <a:rPr lang="en-US" sz="2400" dirty="0">
                <a:latin typeface="Rubik" panose="00000500000000000000" pitchFamily="2" charset="-79"/>
                <a:cs typeface="Rubik" panose="00000500000000000000" pitchFamily="2" charset="-79"/>
              </a:rPr>
              <a:t>et </a:t>
            </a:r>
            <a:r>
              <a:rPr lang="en-US" sz="2400" dirty="0" err="1">
                <a:latin typeface="Rubik" panose="00000500000000000000" pitchFamily="2" charset="-79"/>
                <a:cs typeface="Rubik" panose="00000500000000000000" pitchFamily="2" charset="-79"/>
              </a:rPr>
              <a:t>encres</a:t>
            </a:r>
            <a:r>
              <a:rPr lang="en-US" sz="2400" dirty="0">
                <a:latin typeface="Rubik" panose="00000500000000000000" pitchFamily="2" charset="-79"/>
                <a:cs typeface="Rubik" panose="00000500000000000000" pitchFamily="2" charset="-79"/>
              </a:rPr>
              <a:t> </a:t>
            </a:r>
            <a:r>
              <a:rPr lang="en-US" sz="2400" dirty="0" err="1">
                <a:latin typeface="Rubik" panose="00000500000000000000" pitchFamily="2" charset="-79"/>
                <a:cs typeface="Rubik" panose="00000500000000000000" pitchFamily="2" charset="-79"/>
              </a:rPr>
              <a:t>biodégradables</a:t>
            </a:r>
            <a:endParaRPr lang="en-US" sz="2400" dirty="0">
              <a:latin typeface="Rubik" panose="00000500000000000000" pitchFamily="2" charset="-79"/>
              <a:cs typeface="Rubik" panose="00000500000000000000" pitchFamily="2" charset="-79"/>
            </a:endParaRPr>
          </a:p>
        </p:txBody>
      </p:sp>
    </p:spTree>
    <p:extLst>
      <p:ext uri="{BB962C8B-B14F-4D97-AF65-F5344CB8AC3E}">
        <p14:creationId xmlns:p14="http://schemas.microsoft.com/office/powerpoint/2010/main" val="1577088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10" presetClass="entr" presetSubtype="0" fill="hold" nodeType="after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25">
                                            <p:txEl>
                                              <p:pRg st="0" end="0"/>
                                            </p:txEl>
                                          </p:spTgt>
                                        </p:tgtEl>
                                        <p:attrNameLst>
                                          <p:attrName>style.visibility</p:attrName>
                                        </p:attrNameLst>
                                      </p:cBhvr>
                                      <p:to>
                                        <p:strVal val="visible"/>
                                      </p:to>
                                    </p:set>
                                    <p:animEffect transition="in" filter="fade">
                                      <p:cBhvr>
                                        <p:cTn id="16" dur="1000"/>
                                        <p:tgtEl>
                                          <p:spTgt spid="25">
                                            <p:txEl>
                                              <p:pRg st="0" end="0"/>
                                            </p:txEl>
                                          </p:spTgt>
                                        </p:tgtEl>
                                      </p:cBhvr>
                                    </p:animEffect>
                                  </p:childTnLst>
                                </p:cTn>
                              </p:par>
                            </p:childTnLst>
                          </p:cTn>
                        </p:par>
                        <p:par>
                          <p:cTn id="17" fill="hold">
                            <p:stCondLst>
                              <p:cond delay="2000"/>
                            </p:stCondLst>
                            <p:childTnLst>
                              <p:par>
                                <p:cTn id="18" presetID="10" presetClass="entr" presetSubtype="0" fill="hold" grpId="0" nodeType="afterEffect">
                                  <p:stCondLst>
                                    <p:cond delay="0"/>
                                  </p:stCondLst>
                                  <p:childTnLst>
                                    <p:set>
                                      <p:cBhvr>
                                        <p:cTn id="19" dur="1" fill="hold">
                                          <p:stCondLst>
                                            <p:cond delay="0"/>
                                          </p:stCondLst>
                                        </p:cTn>
                                        <p:tgtEl>
                                          <p:spTgt spid="25">
                                            <p:txEl>
                                              <p:pRg st="1" end="1"/>
                                            </p:txEl>
                                          </p:spTgt>
                                        </p:tgtEl>
                                        <p:attrNameLst>
                                          <p:attrName>style.visibility</p:attrName>
                                        </p:attrNameLst>
                                      </p:cBhvr>
                                      <p:to>
                                        <p:strVal val="visible"/>
                                      </p:to>
                                    </p:set>
                                    <p:animEffect transition="in" filter="fade">
                                      <p:cBhvr>
                                        <p:cTn id="20" dur="1000"/>
                                        <p:tgtEl>
                                          <p:spTgt spid="25">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5">
                                            <p:txEl>
                                              <p:pRg st="2" end="2"/>
                                            </p:txEl>
                                          </p:spTgt>
                                        </p:tgtEl>
                                        <p:attrNameLst>
                                          <p:attrName>style.visibility</p:attrName>
                                        </p:attrNameLst>
                                      </p:cBhvr>
                                      <p:to>
                                        <p:strVal val="visible"/>
                                      </p:to>
                                    </p:set>
                                    <p:animEffect transition="in" filter="fade">
                                      <p:cBhvr>
                                        <p:cTn id="25" dur="1000"/>
                                        <p:tgtEl>
                                          <p:spTgt spid="25">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5">
                                            <p:txEl>
                                              <p:pRg st="3" end="3"/>
                                            </p:txEl>
                                          </p:spTgt>
                                        </p:tgtEl>
                                        <p:attrNameLst>
                                          <p:attrName>style.visibility</p:attrName>
                                        </p:attrNameLst>
                                      </p:cBhvr>
                                      <p:to>
                                        <p:strVal val="visible"/>
                                      </p:to>
                                    </p:set>
                                    <p:animEffect transition="in" filter="fade">
                                      <p:cBhvr>
                                        <p:cTn id="30" dur="1000"/>
                                        <p:tgtEl>
                                          <p:spTgt spid="25">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5">
                                            <p:txEl>
                                              <p:pRg st="4" end="4"/>
                                            </p:txEl>
                                          </p:spTgt>
                                        </p:tgtEl>
                                        <p:attrNameLst>
                                          <p:attrName>style.visibility</p:attrName>
                                        </p:attrNameLst>
                                      </p:cBhvr>
                                      <p:to>
                                        <p:strVal val="visible"/>
                                      </p:to>
                                    </p:set>
                                    <p:animEffect transition="in" filter="fade">
                                      <p:cBhvr>
                                        <p:cTn id="35" dur="1000"/>
                                        <p:tgtEl>
                                          <p:spTgt spid="25">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5">
                                            <p:txEl>
                                              <p:pRg st="5" end="5"/>
                                            </p:txEl>
                                          </p:spTgt>
                                        </p:tgtEl>
                                        <p:attrNameLst>
                                          <p:attrName>style.visibility</p:attrName>
                                        </p:attrNameLst>
                                      </p:cBhvr>
                                      <p:to>
                                        <p:strVal val="visible"/>
                                      </p:to>
                                    </p:set>
                                    <p:animEffect transition="in" filter="fade">
                                      <p:cBhvr>
                                        <p:cTn id="40" dur="1000"/>
                                        <p:tgtEl>
                                          <p:spTgt spid="2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5"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extLst>
              <a:ext uri="{FF2B5EF4-FFF2-40B4-BE49-F238E27FC236}">
                <a16:creationId xmlns:a16="http://schemas.microsoft.com/office/drawing/2014/main" id="{F1DFE816-A880-4FEC-B3BA-9E12AFF6D6BA}"/>
              </a:ext>
            </a:extLst>
          </p:cNvPr>
          <p:cNvSpPr txBox="1"/>
          <p:nvPr/>
        </p:nvSpPr>
        <p:spPr>
          <a:xfrm>
            <a:off x="6014244" y="3063875"/>
            <a:ext cx="7918938" cy="4524315"/>
          </a:xfrm>
          <a:prstGeom prst="rect">
            <a:avLst/>
          </a:prstGeom>
          <a:noFill/>
        </p:spPr>
        <p:txBody>
          <a:bodyPr wrap="square" rtlCol="0">
            <a:spAutoFit/>
          </a:bodyPr>
          <a:lstStyle/>
          <a:p>
            <a:pPr algn="ctr"/>
            <a:r>
              <a:rPr lang="fr-FR" sz="9600" b="1" cap="all" dirty="0">
                <a:solidFill>
                  <a:schemeClr val="bg1"/>
                </a:solidFill>
                <a:latin typeface="Rubik Medium" panose="00000600000000000000" pitchFamily="2" charset="-79"/>
                <a:cs typeface="Rubik Medium" panose="00000600000000000000" pitchFamily="2" charset="-79"/>
              </a:rPr>
              <a:t>Les</a:t>
            </a:r>
          </a:p>
          <a:p>
            <a:pPr algn="ctr"/>
            <a:r>
              <a:rPr lang="fr-FR" sz="9600" b="1" cap="all" dirty="0">
                <a:solidFill>
                  <a:schemeClr val="bg1"/>
                </a:solidFill>
                <a:latin typeface="Rubik Medium" panose="00000600000000000000" pitchFamily="2" charset="-79"/>
                <a:cs typeface="Rubik Medium" panose="00000600000000000000" pitchFamily="2" charset="-79"/>
              </a:rPr>
              <a:t>NOUVEAUX PRODUITS</a:t>
            </a:r>
          </a:p>
        </p:txBody>
      </p:sp>
    </p:spTree>
    <p:extLst>
      <p:ext uri="{BB962C8B-B14F-4D97-AF65-F5344CB8AC3E}">
        <p14:creationId xmlns:p14="http://schemas.microsoft.com/office/powerpoint/2010/main" val="1320412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002A48EC-2322-80AD-AE93-DC4823CF14C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3271764" y="2835825"/>
            <a:ext cx="13902061" cy="6130819"/>
          </a:xfrm>
          <a:prstGeom prst="rect">
            <a:avLst/>
          </a:prstGeom>
        </p:spPr>
      </p:pic>
      <p:sp>
        <p:nvSpPr>
          <p:cNvPr id="2" name="Rectangle 1">
            <a:extLst>
              <a:ext uri="{FF2B5EF4-FFF2-40B4-BE49-F238E27FC236}">
                <a16:creationId xmlns:a16="http://schemas.microsoft.com/office/drawing/2014/main" id="{A408264E-DF92-4CA2-97CD-65A115DA771A}"/>
              </a:ext>
            </a:extLst>
          </p:cNvPr>
          <p:cNvSpPr/>
          <p:nvPr/>
        </p:nvSpPr>
        <p:spPr>
          <a:xfrm>
            <a:off x="974153" y="1658257"/>
            <a:ext cx="36684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NOUVEAUTÉS</a:t>
            </a:r>
            <a:endParaRPr lang="fr-FR" sz="2400" dirty="0">
              <a:solidFill>
                <a:srgbClr val="E41B13"/>
              </a:solidFill>
              <a:latin typeface="Rubik" panose="00000500000000000000" pitchFamily="2" charset="-79"/>
              <a:cs typeface="Rubik" panose="00000500000000000000" pitchFamily="2" charset="-79"/>
            </a:endParaRPr>
          </a:p>
        </p:txBody>
      </p:sp>
      <p:cxnSp>
        <p:nvCxnSpPr>
          <p:cNvPr id="71" name="Connecteur : en angle 70">
            <a:extLst>
              <a:ext uri="{FF2B5EF4-FFF2-40B4-BE49-F238E27FC236}">
                <a16:creationId xmlns:a16="http://schemas.microsoft.com/office/drawing/2014/main" id="{61C364C6-44E6-41B0-B637-98BAD00B6DDE}"/>
              </a:ext>
            </a:extLst>
          </p:cNvPr>
          <p:cNvCxnSpPr>
            <a:cxnSpLocks/>
            <a:stCxn id="28" idx="2"/>
          </p:cNvCxnSpPr>
          <p:nvPr/>
        </p:nvCxnSpPr>
        <p:spPr>
          <a:xfrm rot="5400000">
            <a:off x="9649749" y="2489547"/>
            <a:ext cx="1218813" cy="2763"/>
          </a:xfrm>
          <a:prstGeom prst="bentConnector3">
            <a:avLst/>
          </a:prstGeom>
          <a:ln w="34925" cap="rnd">
            <a:solidFill>
              <a:srgbClr val="E9931A"/>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80" name="Connecteur : en angle 79">
            <a:extLst>
              <a:ext uri="{FF2B5EF4-FFF2-40B4-BE49-F238E27FC236}">
                <a16:creationId xmlns:a16="http://schemas.microsoft.com/office/drawing/2014/main" id="{67E59BB7-BD7C-49F5-8816-6FD417E6E203}"/>
              </a:ext>
            </a:extLst>
          </p:cNvPr>
          <p:cNvCxnSpPr>
            <a:cxnSpLocks/>
            <a:stCxn id="32" idx="2"/>
          </p:cNvCxnSpPr>
          <p:nvPr/>
        </p:nvCxnSpPr>
        <p:spPr>
          <a:xfrm rot="5400000">
            <a:off x="10603240" y="3631576"/>
            <a:ext cx="2594354" cy="786487"/>
          </a:xfrm>
          <a:prstGeom prst="bentConnector3">
            <a:avLst>
              <a:gd name="adj1" fmla="val 50000"/>
            </a:avLst>
          </a:prstGeom>
          <a:ln w="34925" cap="rnd">
            <a:solidFill>
              <a:srgbClr val="B1541B"/>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82" name="Connecteur : en angle 81">
            <a:extLst>
              <a:ext uri="{FF2B5EF4-FFF2-40B4-BE49-F238E27FC236}">
                <a16:creationId xmlns:a16="http://schemas.microsoft.com/office/drawing/2014/main" id="{A991B0B3-74A4-4334-B1DB-0A0FEE247D05}"/>
              </a:ext>
            </a:extLst>
          </p:cNvPr>
          <p:cNvCxnSpPr>
            <a:cxnSpLocks/>
            <a:stCxn id="35" idx="3"/>
          </p:cNvCxnSpPr>
          <p:nvPr/>
        </p:nvCxnSpPr>
        <p:spPr>
          <a:xfrm>
            <a:off x="3567474" y="3796320"/>
            <a:ext cx="1663828" cy="1449767"/>
          </a:xfrm>
          <a:prstGeom prst="bentConnector3">
            <a:avLst>
              <a:gd name="adj1" fmla="val 99660"/>
            </a:avLst>
          </a:prstGeom>
          <a:ln w="34925" cap="rnd">
            <a:solidFill>
              <a:srgbClr val="1D9A9E"/>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88" name="Connecteur : en angle 87">
            <a:extLst>
              <a:ext uri="{FF2B5EF4-FFF2-40B4-BE49-F238E27FC236}">
                <a16:creationId xmlns:a16="http://schemas.microsoft.com/office/drawing/2014/main" id="{2C1FECA2-96EF-4337-A43D-D832C873BA82}"/>
              </a:ext>
            </a:extLst>
          </p:cNvPr>
          <p:cNvCxnSpPr>
            <a:cxnSpLocks/>
            <a:stCxn id="38" idx="2"/>
          </p:cNvCxnSpPr>
          <p:nvPr/>
        </p:nvCxnSpPr>
        <p:spPr>
          <a:xfrm rot="16200000" flipH="1">
            <a:off x="5146571" y="3838384"/>
            <a:ext cx="1775946" cy="858358"/>
          </a:xfrm>
          <a:prstGeom prst="bentConnector3">
            <a:avLst>
              <a:gd name="adj1" fmla="val 50000"/>
            </a:avLst>
          </a:prstGeom>
          <a:ln w="34925" cap="rnd">
            <a:solidFill>
              <a:srgbClr val="795340"/>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90" name="Connecteur : en angle 89">
            <a:extLst>
              <a:ext uri="{FF2B5EF4-FFF2-40B4-BE49-F238E27FC236}">
                <a16:creationId xmlns:a16="http://schemas.microsoft.com/office/drawing/2014/main" id="{A48B078D-E791-43DF-A007-12869912F875}"/>
              </a:ext>
            </a:extLst>
          </p:cNvPr>
          <p:cNvCxnSpPr>
            <a:cxnSpLocks/>
            <a:stCxn id="41" idx="1"/>
          </p:cNvCxnSpPr>
          <p:nvPr/>
        </p:nvCxnSpPr>
        <p:spPr>
          <a:xfrm rot="10800000" flipV="1">
            <a:off x="13864304" y="4176356"/>
            <a:ext cx="1005965" cy="941193"/>
          </a:xfrm>
          <a:prstGeom prst="bentConnector3">
            <a:avLst>
              <a:gd name="adj1" fmla="val 99282"/>
            </a:avLst>
          </a:prstGeom>
          <a:ln w="34925" cap="rnd">
            <a:solidFill>
              <a:srgbClr val="FDEF42"/>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93" name="Connecteur : en angle 92">
            <a:extLst>
              <a:ext uri="{FF2B5EF4-FFF2-40B4-BE49-F238E27FC236}">
                <a16:creationId xmlns:a16="http://schemas.microsoft.com/office/drawing/2014/main" id="{3D74E298-165D-453B-AA3A-1036D69F605B}"/>
              </a:ext>
            </a:extLst>
          </p:cNvPr>
          <p:cNvCxnSpPr>
            <a:cxnSpLocks/>
          </p:cNvCxnSpPr>
          <p:nvPr/>
        </p:nvCxnSpPr>
        <p:spPr>
          <a:xfrm rot="10800000" flipV="1">
            <a:off x="15343957" y="5100990"/>
            <a:ext cx="1489967" cy="290193"/>
          </a:xfrm>
          <a:prstGeom prst="bentConnector3">
            <a:avLst>
              <a:gd name="adj1" fmla="val 100027"/>
            </a:avLst>
          </a:prstGeom>
          <a:ln w="34925" cap="rnd">
            <a:solidFill>
              <a:srgbClr val="ECE1C8"/>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98" name="Connecteur : en angle 97">
            <a:extLst>
              <a:ext uri="{FF2B5EF4-FFF2-40B4-BE49-F238E27FC236}">
                <a16:creationId xmlns:a16="http://schemas.microsoft.com/office/drawing/2014/main" id="{7DFF618D-FDEC-4F87-B5E3-B38F35B64FF3}"/>
              </a:ext>
            </a:extLst>
          </p:cNvPr>
          <p:cNvCxnSpPr>
            <a:cxnSpLocks/>
          </p:cNvCxnSpPr>
          <p:nvPr/>
        </p:nvCxnSpPr>
        <p:spPr>
          <a:xfrm rot="10800000" flipV="1">
            <a:off x="12432105" y="3080522"/>
            <a:ext cx="2137940" cy="2024159"/>
          </a:xfrm>
          <a:prstGeom prst="bentConnector3">
            <a:avLst>
              <a:gd name="adj1" fmla="val 99985"/>
            </a:avLst>
          </a:prstGeom>
          <a:ln w="34925" cap="rnd">
            <a:solidFill>
              <a:srgbClr val="007A86"/>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107" name="Connecteur : en angle 106">
            <a:extLst>
              <a:ext uri="{FF2B5EF4-FFF2-40B4-BE49-F238E27FC236}">
                <a16:creationId xmlns:a16="http://schemas.microsoft.com/office/drawing/2014/main" id="{197BFCB7-047E-4387-81FD-38965B4395FF}"/>
              </a:ext>
            </a:extLst>
          </p:cNvPr>
          <p:cNvCxnSpPr>
            <a:cxnSpLocks/>
            <a:stCxn id="55" idx="3"/>
          </p:cNvCxnSpPr>
          <p:nvPr/>
        </p:nvCxnSpPr>
        <p:spPr>
          <a:xfrm>
            <a:off x="2541244" y="5012415"/>
            <a:ext cx="1425276" cy="343639"/>
          </a:xfrm>
          <a:prstGeom prst="bentConnector3">
            <a:avLst>
              <a:gd name="adj1" fmla="val 101016"/>
            </a:avLst>
          </a:prstGeom>
          <a:ln w="34925" cap="rnd">
            <a:solidFill>
              <a:srgbClr val="5496B1"/>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pic>
        <p:nvPicPr>
          <p:cNvPr id="46" name="Graphique 45">
            <a:extLst>
              <a:ext uri="{FF2B5EF4-FFF2-40B4-BE49-F238E27FC236}">
                <a16:creationId xmlns:a16="http://schemas.microsoft.com/office/drawing/2014/main" id="{A155A261-1C94-4917-808D-ADF5BEE4B9B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86556" y="1463675"/>
            <a:ext cx="1264517" cy="1097047"/>
          </a:xfrm>
          <a:prstGeom prst="rect">
            <a:avLst/>
          </a:prstGeom>
        </p:spPr>
      </p:pic>
      <p:grpSp>
        <p:nvGrpSpPr>
          <p:cNvPr id="4" name="Groupe 3">
            <a:extLst>
              <a:ext uri="{FF2B5EF4-FFF2-40B4-BE49-F238E27FC236}">
                <a16:creationId xmlns:a16="http://schemas.microsoft.com/office/drawing/2014/main" id="{F1BCB3A7-1FFA-4514-B6FC-626DB9412FFA}"/>
              </a:ext>
            </a:extLst>
          </p:cNvPr>
          <p:cNvGrpSpPr/>
          <p:nvPr/>
        </p:nvGrpSpPr>
        <p:grpSpPr>
          <a:xfrm>
            <a:off x="11137279" y="1941590"/>
            <a:ext cx="2286000" cy="786052"/>
            <a:chOff x="6300461" y="3878142"/>
            <a:chExt cx="2286000" cy="786052"/>
          </a:xfrm>
        </p:grpSpPr>
        <p:pic>
          <p:nvPicPr>
            <p:cNvPr id="31" name="Graphique 30">
              <a:extLst>
                <a:ext uri="{FF2B5EF4-FFF2-40B4-BE49-F238E27FC236}">
                  <a16:creationId xmlns:a16="http://schemas.microsoft.com/office/drawing/2014/main" id="{0B1BBBAC-A594-4AC1-B904-32D0B384AD7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300461" y="4229565"/>
              <a:ext cx="2286000" cy="434629"/>
            </a:xfrm>
            <a:prstGeom prst="rect">
              <a:avLst/>
            </a:prstGeom>
          </p:spPr>
        </p:pic>
        <p:sp>
          <p:nvSpPr>
            <p:cNvPr id="32" name="Rectangle 31">
              <a:extLst>
                <a:ext uri="{FF2B5EF4-FFF2-40B4-BE49-F238E27FC236}">
                  <a16:creationId xmlns:a16="http://schemas.microsoft.com/office/drawing/2014/main" id="{88126C4E-25B5-40FB-B7B7-8E860D37739D}"/>
                </a:ext>
              </a:extLst>
            </p:cNvPr>
            <p:cNvSpPr/>
            <p:nvPr/>
          </p:nvSpPr>
          <p:spPr>
            <a:xfrm>
              <a:off x="6864692" y="4264084"/>
              <a:ext cx="1184299" cy="400110"/>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75W-90</a:t>
              </a:r>
              <a:endParaRPr lang="fr-FR" sz="2000" dirty="0">
                <a:solidFill>
                  <a:schemeClr val="bg1"/>
                </a:solidFill>
                <a:latin typeface="Rubik" panose="00000500000000000000" pitchFamily="2" charset="-79"/>
                <a:cs typeface="Rubik" panose="00000500000000000000" pitchFamily="2" charset="-79"/>
              </a:endParaRPr>
            </a:p>
          </p:txBody>
        </p:sp>
        <p:sp>
          <p:nvSpPr>
            <p:cNvPr id="33" name="Rectangle 32">
              <a:extLst>
                <a:ext uri="{FF2B5EF4-FFF2-40B4-BE49-F238E27FC236}">
                  <a16:creationId xmlns:a16="http://schemas.microsoft.com/office/drawing/2014/main" id="{F35B61E8-08A5-43CD-9286-CEE312036137}"/>
                </a:ext>
              </a:extLst>
            </p:cNvPr>
            <p:cNvSpPr/>
            <p:nvPr/>
          </p:nvSpPr>
          <p:spPr>
            <a:xfrm>
              <a:off x="6802580" y="3878142"/>
              <a:ext cx="1281761"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ULTIMA LS</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grpSp>
        <p:nvGrpSpPr>
          <p:cNvPr id="9" name="Groupe 8">
            <a:extLst>
              <a:ext uri="{FF2B5EF4-FFF2-40B4-BE49-F238E27FC236}">
                <a16:creationId xmlns:a16="http://schemas.microsoft.com/office/drawing/2014/main" id="{BC24CC78-3983-429D-B6B7-A3CA728DDC68}"/>
              </a:ext>
            </a:extLst>
          </p:cNvPr>
          <p:cNvGrpSpPr/>
          <p:nvPr/>
        </p:nvGrpSpPr>
        <p:grpSpPr>
          <a:xfrm>
            <a:off x="1810895" y="3196602"/>
            <a:ext cx="1756579" cy="833390"/>
            <a:chOff x="8867699" y="2987675"/>
            <a:chExt cx="1756579" cy="833390"/>
          </a:xfrm>
        </p:grpSpPr>
        <p:pic>
          <p:nvPicPr>
            <p:cNvPr id="35" name="Graphique 34">
              <a:extLst>
                <a:ext uri="{FF2B5EF4-FFF2-40B4-BE49-F238E27FC236}">
                  <a16:creationId xmlns:a16="http://schemas.microsoft.com/office/drawing/2014/main" id="{1028320B-066E-43F7-9D13-C489CAEDF2A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867699" y="3353720"/>
              <a:ext cx="1756579" cy="467345"/>
            </a:xfrm>
            <a:prstGeom prst="rect">
              <a:avLst/>
            </a:prstGeom>
          </p:spPr>
        </p:pic>
        <p:sp>
          <p:nvSpPr>
            <p:cNvPr id="36" name="Rectangle 35">
              <a:extLst>
                <a:ext uri="{FF2B5EF4-FFF2-40B4-BE49-F238E27FC236}">
                  <a16:creationId xmlns:a16="http://schemas.microsoft.com/office/drawing/2014/main" id="{958E0D01-F5FF-48CE-91EB-1B32C5AB42C3}"/>
                </a:ext>
              </a:extLst>
            </p:cNvPr>
            <p:cNvSpPr/>
            <p:nvPr/>
          </p:nvSpPr>
          <p:spPr>
            <a:xfrm>
              <a:off x="8975914" y="3387747"/>
              <a:ext cx="1433086" cy="400110"/>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5W-30 4T</a:t>
              </a:r>
              <a:endParaRPr lang="fr-FR" sz="2000" dirty="0">
                <a:solidFill>
                  <a:schemeClr val="bg1"/>
                </a:solidFill>
                <a:latin typeface="Rubik" panose="00000500000000000000" pitchFamily="2" charset="-79"/>
                <a:cs typeface="Rubik" panose="00000500000000000000" pitchFamily="2" charset="-79"/>
              </a:endParaRPr>
            </a:p>
          </p:txBody>
        </p:sp>
        <p:sp>
          <p:nvSpPr>
            <p:cNvPr id="37" name="Rectangle 36">
              <a:extLst>
                <a:ext uri="{FF2B5EF4-FFF2-40B4-BE49-F238E27FC236}">
                  <a16:creationId xmlns:a16="http://schemas.microsoft.com/office/drawing/2014/main" id="{20A4E475-EE1D-42A3-A640-0C020AD9EF19}"/>
                </a:ext>
              </a:extLst>
            </p:cNvPr>
            <p:cNvSpPr/>
            <p:nvPr/>
          </p:nvSpPr>
          <p:spPr>
            <a:xfrm>
              <a:off x="9011607" y="2987675"/>
              <a:ext cx="1501693"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ULTIMA BIKE</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grpSp>
        <p:nvGrpSpPr>
          <p:cNvPr id="10" name="Groupe 9">
            <a:extLst>
              <a:ext uri="{FF2B5EF4-FFF2-40B4-BE49-F238E27FC236}">
                <a16:creationId xmlns:a16="http://schemas.microsoft.com/office/drawing/2014/main" id="{4818D75D-4D7C-4465-8898-30916B524565}"/>
              </a:ext>
            </a:extLst>
          </p:cNvPr>
          <p:cNvGrpSpPr/>
          <p:nvPr/>
        </p:nvGrpSpPr>
        <p:grpSpPr>
          <a:xfrm>
            <a:off x="4404265" y="2510285"/>
            <a:ext cx="2402200" cy="869305"/>
            <a:chOff x="9960871" y="4341066"/>
            <a:chExt cx="2402200" cy="869305"/>
          </a:xfrm>
        </p:grpSpPr>
        <p:pic>
          <p:nvPicPr>
            <p:cNvPr id="38" name="Graphique 37">
              <a:extLst>
                <a:ext uri="{FF2B5EF4-FFF2-40B4-BE49-F238E27FC236}">
                  <a16:creationId xmlns:a16="http://schemas.microsoft.com/office/drawing/2014/main" id="{E6DA83BC-92BF-4389-A5C6-BCA6519F1BC3}"/>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960871" y="4687636"/>
              <a:ext cx="2402200" cy="522735"/>
            </a:xfrm>
            <a:prstGeom prst="rect">
              <a:avLst/>
            </a:prstGeom>
          </p:spPr>
        </p:pic>
        <p:sp>
          <p:nvSpPr>
            <p:cNvPr id="39" name="Rectangle 38">
              <a:extLst>
                <a:ext uri="{FF2B5EF4-FFF2-40B4-BE49-F238E27FC236}">
                  <a16:creationId xmlns:a16="http://schemas.microsoft.com/office/drawing/2014/main" id="{E78AAD44-6D7D-4C5B-ABC2-0CA7226C70F7}"/>
                </a:ext>
              </a:extLst>
            </p:cNvPr>
            <p:cNvSpPr/>
            <p:nvPr/>
          </p:nvSpPr>
          <p:spPr>
            <a:xfrm>
              <a:off x="10093168" y="4756169"/>
              <a:ext cx="2144818" cy="400110"/>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0W-20 71-2010</a:t>
              </a:r>
            </a:p>
          </p:txBody>
        </p:sp>
        <p:sp>
          <p:nvSpPr>
            <p:cNvPr id="40" name="Rectangle 39">
              <a:extLst>
                <a:ext uri="{FF2B5EF4-FFF2-40B4-BE49-F238E27FC236}">
                  <a16:creationId xmlns:a16="http://schemas.microsoft.com/office/drawing/2014/main" id="{285EAE50-0BCB-4C7D-9996-4B2DCC8508A8}"/>
                </a:ext>
              </a:extLst>
            </p:cNvPr>
            <p:cNvSpPr/>
            <p:nvPr/>
          </p:nvSpPr>
          <p:spPr>
            <a:xfrm>
              <a:off x="10462614" y="4341066"/>
              <a:ext cx="1519968"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REVOLUTION</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grpSp>
        <p:nvGrpSpPr>
          <p:cNvPr id="12" name="Groupe 11">
            <a:extLst>
              <a:ext uri="{FF2B5EF4-FFF2-40B4-BE49-F238E27FC236}">
                <a16:creationId xmlns:a16="http://schemas.microsoft.com/office/drawing/2014/main" id="{26C2FA8A-AD19-43FA-96AA-C9018DC8D047}"/>
              </a:ext>
            </a:extLst>
          </p:cNvPr>
          <p:cNvGrpSpPr/>
          <p:nvPr/>
        </p:nvGrpSpPr>
        <p:grpSpPr>
          <a:xfrm>
            <a:off x="14870268" y="3607619"/>
            <a:ext cx="2286000" cy="786052"/>
            <a:chOff x="12015523" y="3574605"/>
            <a:chExt cx="2286000" cy="786052"/>
          </a:xfrm>
        </p:grpSpPr>
        <p:pic>
          <p:nvPicPr>
            <p:cNvPr id="41" name="Graphique 40">
              <a:extLst>
                <a:ext uri="{FF2B5EF4-FFF2-40B4-BE49-F238E27FC236}">
                  <a16:creationId xmlns:a16="http://schemas.microsoft.com/office/drawing/2014/main" id="{48250221-E89E-4714-9E22-907DE81C46C5}"/>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2015523" y="3926028"/>
              <a:ext cx="2286000" cy="434629"/>
            </a:xfrm>
            <a:prstGeom prst="rect">
              <a:avLst/>
            </a:prstGeom>
          </p:spPr>
        </p:pic>
        <p:sp>
          <p:nvSpPr>
            <p:cNvPr id="42" name="Rectangle 41">
              <a:extLst>
                <a:ext uri="{FF2B5EF4-FFF2-40B4-BE49-F238E27FC236}">
                  <a16:creationId xmlns:a16="http://schemas.microsoft.com/office/drawing/2014/main" id="{A510229F-735F-4171-84E2-5769D628C798}"/>
                </a:ext>
              </a:extLst>
            </p:cNvPr>
            <p:cNvSpPr/>
            <p:nvPr/>
          </p:nvSpPr>
          <p:spPr>
            <a:xfrm>
              <a:off x="12246833" y="3941351"/>
              <a:ext cx="1808508" cy="400110"/>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ANTIFREEZE</a:t>
              </a:r>
              <a:endParaRPr lang="fr-FR" sz="2000" dirty="0">
                <a:solidFill>
                  <a:schemeClr val="bg1"/>
                </a:solidFill>
                <a:latin typeface="Rubik" panose="00000500000000000000" pitchFamily="2" charset="-79"/>
                <a:cs typeface="Rubik" panose="00000500000000000000" pitchFamily="2" charset="-79"/>
              </a:endParaRPr>
            </a:p>
          </p:txBody>
        </p:sp>
        <p:sp>
          <p:nvSpPr>
            <p:cNvPr id="43" name="Rectangle 42">
              <a:extLst>
                <a:ext uri="{FF2B5EF4-FFF2-40B4-BE49-F238E27FC236}">
                  <a16:creationId xmlns:a16="http://schemas.microsoft.com/office/drawing/2014/main" id="{972F68A9-8901-4081-BA1D-3DD99AD560FA}"/>
                </a:ext>
              </a:extLst>
            </p:cNvPr>
            <p:cNvSpPr/>
            <p:nvPr/>
          </p:nvSpPr>
          <p:spPr>
            <a:xfrm>
              <a:off x="12438340" y="3574605"/>
              <a:ext cx="1379545"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UNIVERSAL</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grpSp>
        <p:nvGrpSpPr>
          <p:cNvPr id="16" name="Groupe 15">
            <a:extLst>
              <a:ext uri="{FF2B5EF4-FFF2-40B4-BE49-F238E27FC236}">
                <a16:creationId xmlns:a16="http://schemas.microsoft.com/office/drawing/2014/main" id="{6DC0FCBA-BEC8-4653-ADDF-CE7ADD484135}"/>
              </a:ext>
            </a:extLst>
          </p:cNvPr>
          <p:cNvGrpSpPr/>
          <p:nvPr/>
        </p:nvGrpSpPr>
        <p:grpSpPr>
          <a:xfrm>
            <a:off x="13817124" y="2341008"/>
            <a:ext cx="2286000" cy="1118584"/>
            <a:chOff x="15795425" y="5388372"/>
            <a:chExt cx="2286000" cy="1118584"/>
          </a:xfrm>
        </p:grpSpPr>
        <p:pic>
          <p:nvPicPr>
            <p:cNvPr id="49" name="Graphique 48">
              <a:extLst>
                <a:ext uri="{FF2B5EF4-FFF2-40B4-BE49-F238E27FC236}">
                  <a16:creationId xmlns:a16="http://schemas.microsoft.com/office/drawing/2014/main" id="{E2418E8F-AB22-43C1-8B8C-37B5C51E1830}"/>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5795425" y="5753364"/>
              <a:ext cx="2286000" cy="753592"/>
            </a:xfrm>
            <a:prstGeom prst="rect">
              <a:avLst/>
            </a:prstGeom>
          </p:spPr>
        </p:pic>
        <p:sp>
          <p:nvSpPr>
            <p:cNvPr id="50" name="Rectangle 49">
              <a:extLst>
                <a:ext uri="{FF2B5EF4-FFF2-40B4-BE49-F238E27FC236}">
                  <a16:creationId xmlns:a16="http://schemas.microsoft.com/office/drawing/2014/main" id="{7ABB1059-EA0D-4539-9F42-8E7A37133730}"/>
                </a:ext>
              </a:extLst>
            </p:cNvPr>
            <p:cNvSpPr/>
            <p:nvPr/>
          </p:nvSpPr>
          <p:spPr>
            <a:xfrm>
              <a:off x="15986419" y="5787883"/>
              <a:ext cx="1829988" cy="707886"/>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MB-BMW-VW</a:t>
              </a:r>
              <a:br>
                <a:rPr lang="fr-FR" sz="2000" b="1" spc="-5" dirty="0">
                  <a:solidFill>
                    <a:schemeClr val="bg1"/>
                  </a:solidFill>
                  <a:latin typeface="Rubik" panose="00000500000000000000" pitchFamily="2" charset="-79"/>
                  <a:cs typeface="Rubik" panose="00000500000000000000" pitchFamily="2" charset="-79"/>
                </a:rPr>
              </a:br>
              <a:r>
                <a:rPr lang="fr-FR" sz="2000" b="1" spc="-5" dirty="0">
                  <a:solidFill>
                    <a:schemeClr val="bg1"/>
                  </a:solidFill>
                  <a:latin typeface="Rubik" panose="00000500000000000000" pitchFamily="2" charset="-79"/>
                  <a:cs typeface="Rubik" panose="00000500000000000000" pitchFamily="2" charset="-79"/>
                </a:rPr>
                <a:t>G12 EVO</a:t>
              </a:r>
            </a:p>
          </p:txBody>
        </p:sp>
        <p:sp>
          <p:nvSpPr>
            <p:cNvPr id="51" name="Rectangle 50">
              <a:extLst>
                <a:ext uri="{FF2B5EF4-FFF2-40B4-BE49-F238E27FC236}">
                  <a16:creationId xmlns:a16="http://schemas.microsoft.com/office/drawing/2014/main" id="{B2770FD3-2824-42AA-9075-90AF09298968}"/>
                </a:ext>
              </a:extLst>
            </p:cNvPr>
            <p:cNvSpPr/>
            <p:nvPr/>
          </p:nvSpPr>
          <p:spPr>
            <a:xfrm>
              <a:off x="16299540" y="5388372"/>
              <a:ext cx="1098058"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LR -35°C</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grpSp>
        <p:nvGrpSpPr>
          <p:cNvPr id="15" name="Groupe 14">
            <a:extLst>
              <a:ext uri="{FF2B5EF4-FFF2-40B4-BE49-F238E27FC236}">
                <a16:creationId xmlns:a16="http://schemas.microsoft.com/office/drawing/2014/main" id="{E5A7BA8D-2ECF-47C9-B2E2-CA2B79C14FF1}"/>
              </a:ext>
            </a:extLst>
          </p:cNvPr>
          <p:cNvGrpSpPr/>
          <p:nvPr/>
        </p:nvGrpSpPr>
        <p:grpSpPr>
          <a:xfrm>
            <a:off x="16396636" y="4535943"/>
            <a:ext cx="2370348" cy="786052"/>
            <a:chOff x="13508828" y="4664194"/>
            <a:chExt cx="2370348" cy="786052"/>
          </a:xfrm>
        </p:grpSpPr>
        <p:pic>
          <p:nvPicPr>
            <p:cNvPr id="52" name="Graphique 51">
              <a:extLst>
                <a:ext uri="{FF2B5EF4-FFF2-40B4-BE49-F238E27FC236}">
                  <a16:creationId xmlns:a16="http://schemas.microsoft.com/office/drawing/2014/main" id="{8ED2D483-62BF-4DC4-9DBE-F8716276EE6C}"/>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13508828" y="5015617"/>
              <a:ext cx="2370348" cy="434629"/>
            </a:xfrm>
            <a:prstGeom prst="rect">
              <a:avLst/>
            </a:prstGeom>
          </p:spPr>
        </p:pic>
        <p:sp>
          <p:nvSpPr>
            <p:cNvPr id="53" name="Rectangle 52">
              <a:extLst>
                <a:ext uri="{FF2B5EF4-FFF2-40B4-BE49-F238E27FC236}">
                  <a16:creationId xmlns:a16="http://schemas.microsoft.com/office/drawing/2014/main" id="{0D56A5BF-0523-48AA-94FA-8F860426B835}"/>
                </a:ext>
              </a:extLst>
            </p:cNvPr>
            <p:cNvSpPr/>
            <p:nvPr/>
          </p:nvSpPr>
          <p:spPr>
            <a:xfrm>
              <a:off x="14203866" y="5050136"/>
              <a:ext cx="922688" cy="400110"/>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COCO</a:t>
              </a:r>
              <a:endParaRPr lang="fr-FR" sz="2000" dirty="0">
                <a:solidFill>
                  <a:schemeClr val="bg1"/>
                </a:solidFill>
                <a:latin typeface="Rubik" panose="00000500000000000000" pitchFamily="2" charset="-79"/>
                <a:cs typeface="Rubik" panose="00000500000000000000" pitchFamily="2" charset="-79"/>
              </a:endParaRPr>
            </a:p>
          </p:txBody>
        </p:sp>
        <p:sp>
          <p:nvSpPr>
            <p:cNvPr id="54" name="Rectangle 53">
              <a:extLst>
                <a:ext uri="{FF2B5EF4-FFF2-40B4-BE49-F238E27FC236}">
                  <a16:creationId xmlns:a16="http://schemas.microsoft.com/office/drawing/2014/main" id="{5EDF7497-AE7B-46A8-B21F-9AB9DDD0D7EA}"/>
                </a:ext>
              </a:extLst>
            </p:cNvPr>
            <p:cNvSpPr/>
            <p:nvPr/>
          </p:nvSpPr>
          <p:spPr>
            <a:xfrm>
              <a:off x="13697630" y="4664194"/>
              <a:ext cx="1963038"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LAVE-GLACE ÉTÉ</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grpSp>
        <p:nvGrpSpPr>
          <p:cNvPr id="17" name="Groupe 16">
            <a:extLst>
              <a:ext uri="{FF2B5EF4-FFF2-40B4-BE49-F238E27FC236}">
                <a16:creationId xmlns:a16="http://schemas.microsoft.com/office/drawing/2014/main" id="{B329B1AA-858A-48D9-B671-A050BFA43208}"/>
              </a:ext>
            </a:extLst>
          </p:cNvPr>
          <p:cNvGrpSpPr/>
          <p:nvPr/>
        </p:nvGrpSpPr>
        <p:grpSpPr>
          <a:xfrm>
            <a:off x="756444" y="4413750"/>
            <a:ext cx="1784800" cy="832337"/>
            <a:chOff x="17666883" y="6778056"/>
            <a:chExt cx="1784800" cy="832337"/>
          </a:xfrm>
        </p:grpSpPr>
        <p:pic>
          <p:nvPicPr>
            <p:cNvPr id="55" name="Graphique 54">
              <a:extLst>
                <a:ext uri="{FF2B5EF4-FFF2-40B4-BE49-F238E27FC236}">
                  <a16:creationId xmlns:a16="http://schemas.microsoft.com/office/drawing/2014/main" id="{6DAA67C2-D398-43B6-BCEE-BA8D65BB7E02}"/>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17666883" y="7143048"/>
              <a:ext cx="1784800" cy="467345"/>
            </a:xfrm>
            <a:prstGeom prst="rect">
              <a:avLst/>
            </a:prstGeom>
          </p:spPr>
        </p:pic>
        <p:sp>
          <p:nvSpPr>
            <p:cNvPr id="56" name="Rectangle 55">
              <a:extLst>
                <a:ext uri="{FF2B5EF4-FFF2-40B4-BE49-F238E27FC236}">
                  <a16:creationId xmlns:a16="http://schemas.microsoft.com/office/drawing/2014/main" id="{C5AD7AB7-E950-4B84-B436-095F1F8110C9}"/>
                </a:ext>
              </a:extLst>
            </p:cNvPr>
            <p:cNvSpPr/>
            <p:nvPr/>
          </p:nvSpPr>
          <p:spPr>
            <a:xfrm>
              <a:off x="17780588" y="7177567"/>
              <a:ext cx="1568699" cy="400110"/>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10W-60 4T</a:t>
              </a:r>
            </a:p>
          </p:txBody>
        </p:sp>
        <p:sp>
          <p:nvSpPr>
            <p:cNvPr id="57" name="Rectangle 56">
              <a:extLst>
                <a:ext uri="{FF2B5EF4-FFF2-40B4-BE49-F238E27FC236}">
                  <a16:creationId xmlns:a16="http://schemas.microsoft.com/office/drawing/2014/main" id="{E445A70A-E63C-45CF-ADC5-966CD287CB8F}"/>
                </a:ext>
              </a:extLst>
            </p:cNvPr>
            <p:cNvSpPr/>
            <p:nvPr/>
          </p:nvSpPr>
          <p:spPr>
            <a:xfrm>
              <a:off x="17829458" y="6778056"/>
              <a:ext cx="1501693"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ULTIMA BIKE</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grpSp>
        <p:nvGrpSpPr>
          <p:cNvPr id="3" name="Groupe 2">
            <a:extLst>
              <a:ext uri="{FF2B5EF4-FFF2-40B4-BE49-F238E27FC236}">
                <a16:creationId xmlns:a16="http://schemas.microsoft.com/office/drawing/2014/main" id="{B8AC09CE-DB0C-464E-A394-8F193B8994A0}"/>
              </a:ext>
            </a:extLst>
          </p:cNvPr>
          <p:cNvGrpSpPr/>
          <p:nvPr/>
        </p:nvGrpSpPr>
        <p:grpSpPr>
          <a:xfrm>
            <a:off x="9117536" y="1446893"/>
            <a:ext cx="2286000" cy="434629"/>
            <a:chOff x="4044768" y="4962344"/>
            <a:chExt cx="2286000" cy="434629"/>
          </a:xfrm>
        </p:grpSpPr>
        <p:pic>
          <p:nvPicPr>
            <p:cNvPr id="28" name="Graphique 27">
              <a:extLst>
                <a:ext uri="{FF2B5EF4-FFF2-40B4-BE49-F238E27FC236}">
                  <a16:creationId xmlns:a16="http://schemas.microsoft.com/office/drawing/2014/main" id="{738D01BC-BC5D-4054-AD8A-ACEDD89907FA}"/>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4044768" y="4962344"/>
              <a:ext cx="2286000" cy="434629"/>
            </a:xfrm>
            <a:prstGeom prst="rect">
              <a:avLst/>
            </a:prstGeom>
          </p:spPr>
        </p:pic>
        <p:sp>
          <p:nvSpPr>
            <p:cNvPr id="29" name="Rectangle 28">
              <a:extLst>
                <a:ext uri="{FF2B5EF4-FFF2-40B4-BE49-F238E27FC236}">
                  <a16:creationId xmlns:a16="http://schemas.microsoft.com/office/drawing/2014/main" id="{20FCA7B8-CDCC-44B6-B93D-06D99694B1FA}"/>
                </a:ext>
              </a:extLst>
            </p:cNvPr>
            <p:cNvSpPr/>
            <p:nvPr/>
          </p:nvSpPr>
          <p:spPr>
            <a:xfrm>
              <a:off x="4459064" y="4968875"/>
              <a:ext cx="1383392" cy="400110"/>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LS 80-90</a:t>
              </a:r>
              <a:endParaRPr lang="fr-FR" sz="2000" dirty="0">
                <a:solidFill>
                  <a:schemeClr val="bg1"/>
                </a:solidFill>
                <a:latin typeface="Rubik" panose="00000500000000000000" pitchFamily="2" charset="-79"/>
                <a:cs typeface="Rubik" panose="00000500000000000000" pitchFamily="2" charset="-79"/>
              </a:endParaRPr>
            </a:p>
          </p:txBody>
        </p:sp>
      </p:grpSp>
      <p:cxnSp>
        <p:nvCxnSpPr>
          <p:cNvPr id="68" name="Connecteur : en angle 67">
            <a:extLst>
              <a:ext uri="{FF2B5EF4-FFF2-40B4-BE49-F238E27FC236}">
                <a16:creationId xmlns:a16="http://schemas.microsoft.com/office/drawing/2014/main" id="{301EC5F8-68C9-102B-EC02-ABA7D26DAB07}"/>
              </a:ext>
            </a:extLst>
          </p:cNvPr>
          <p:cNvCxnSpPr>
            <a:cxnSpLocks/>
            <a:stCxn id="72" idx="2"/>
          </p:cNvCxnSpPr>
          <p:nvPr/>
        </p:nvCxnSpPr>
        <p:spPr>
          <a:xfrm rot="16200000" flipH="1">
            <a:off x="7357620" y="4473750"/>
            <a:ext cx="830842" cy="345239"/>
          </a:xfrm>
          <a:prstGeom prst="bentConnector3">
            <a:avLst>
              <a:gd name="adj1" fmla="val 50000"/>
            </a:avLst>
          </a:prstGeom>
          <a:ln w="34925" cap="rnd">
            <a:solidFill>
              <a:srgbClr val="977A57"/>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grpSp>
        <p:nvGrpSpPr>
          <p:cNvPr id="69" name="Groupe 68">
            <a:extLst>
              <a:ext uri="{FF2B5EF4-FFF2-40B4-BE49-F238E27FC236}">
                <a16:creationId xmlns:a16="http://schemas.microsoft.com/office/drawing/2014/main" id="{8AD4988C-FDD0-64BE-007B-2203F5B657C5}"/>
              </a:ext>
            </a:extLst>
          </p:cNvPr>
          <p:cNvGrpSpPr/>
          <p:nvPr/>
        </p:nvGrpSpPr>
        <p:grpSpPr>
          <a:xfrm>
            <a:off x="6444036" y="3444897"/>
            <a:ext cx="2286000" cy="786052"/>
            <a:chOff x="6300461" y="3878142"/>
            <a:chExt cx="2286000" cy="786052"/>
          </a:xfrm>
        </p:grpSpPr>
        <p:pic>
          <p:nvPicPr>
            <p:cNvPr id="70" name="Graphique 69">
              <a:extLst>
                <a:ext uri="{FF2B5EF4-FFF2-40B4-BE49-F238E27FC236}">
                  <a16:creationId xmlns:a16="http://schemas.microsoft.com/office/drawing/2014/main" id="{40EC6C70-2C4E-17C2-7B7D-CBEADCCF495E}"/>
                </a:ext>
              </a:extLst>
            </p:cNvPr>
            <p:cNvPicPr>
              <a:picLocks noChangeAspect="1"/>
            </p:cNvPicPr>
            <p:nvPr/>
          </p:nvPicPr>
          <p:blipFill>
            <a:blip r:embed="rId22">
              <a:extLst>
                <a:ext uri="{96DAC541-7B7A-43D3-8B79-37D633B846F1}">
                  <asvg:svgBlip xmlns:asvg="http://schemas.microsoft.com/office/drawing/2016/SVG/main" r:embed="rId23"/>
                </a:ext>
              </a:extLst>
            </a:blip>
            <a:stretch>
              <a:fillRect/>
            </a:stretch>
          </p:blipFill>
          <p:spPr>
            <a:xfrm>
              <a:off x="6300461" y="4229565"/>
              <a:ext cx="2286000" cy="434629"/>
            </a:xfrm>
            <a:prstGeom prst="rect">
              <a:avLst/>
            </a:prstGeom>
          </p:spPr>
        </p:pic>
        <p:sp>
          <p:nvSpPr>
            <p:cNvPr id="72" name="Rectangle 71">
              <a:extLst>
                <a:ext uri="{FF2B5EF4-FFF2-40B4-BE49-F238E27FC236}">
                  <a16:creationId xmlns:a16="http://schemas.microsoft.com/office/drawing/2014/main" id="{84C16ADF-7769-C390-40A7-9659FC3DABA1}"/>
                </a:ext>
              </a:extLst>
            </p:cNvPr>
            <p:cNvSpPr/>
            <p:nvPr/>
          </p:nvSpPr>
          <p:spPr>
            <a:xfrm>
              <a:off x="6460740" y="4264084"/>
              <a:ext cx="1992213" cy="400110"/>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0W-20 SUPRA</a:t>
              </a:r>
              <a:endParaRPr lang="fr-FR" sz="2000" dirty="0">
                <a:solidFill>
                  <a:schemeClr val="bg1"/>
                </a:solidFill>
                <a:latin typeface="Rubik" panose="00000500000000000000" pitchFamily="2" charset="-79"/>
                <a:cs typeface="Rubik" panose="00000500000000000000" pitchFamily="2" charset="-79"/>
              </a:endParaRPr>
            </a:p>
          </p:txBody>
        </p:sp>
        <p:sp>
          <p:nvSpPr>
            <p:cNvPr id="73" name="Rectangle 72">
              <a:extLst>
                <a:ext uri="{FF2B5EF4-FFF2-40B4-BE49-F238E27FC236}">
                  <a16:creationId xmlns:a16="http://schemas.microsoft.com/office/drawing/2014/main" id="{69E5568C-C0A7-696A-2A48-F2CC99F445E3}"/>
                </a:ext>
              </a:extLst>
            </p:cNvPr>
            <p:cNvSpPr/>
            <p:nvPr/>
          </p:nvSpPr>
          <p:spPr>
            <a:xfrm>
              <a:off x="6683477" y="3878142"/>
              <a:ext cx="1519968"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REVOLUTION</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cxnSp>
        <p:nvCxnSpPr>
          <p:cNvPr id="75" name="Connecteur : en angle 74">
            <a:extLst>
              <a:ext uri="{FF2B5EF4-FFF2-40B4-BE49-F238E27FC236}">
                <a16:creationId xmlns:a16="http://schemas.microsoft.com/office/drawing/2014/main" id="{2904F69A-ADAC-BF71-22BB-9B3F93226496}"/>
              </a:ext>
            </a:extLst>
          </p:cNvPr>
          <p:cNvCxnSpPr>
            <a:cxnSpLocks/>
            <a:stCxn id="78" idx="2"/>
          </p:cNvCxnSpPr>
          <p:nvPr/>
        </p:nvCxnSpPr>
        <p:spPr>
          <a:xfrm rot="16200000" flipH="1">
            <a:off x="7932545" y="3395954"/>
            <a:ext cx="2039272" cy="1150145"/>
          </a:xfrm>
          <a:prstGeom prst="bentConnector3">
            <a:avLst>
              <a:gd name="adj1" fmla="val 7862"/>
            </a:avLst>
          </a:prstGeom>
          <a:ln w="34925" cap="rnd">
            <a:solidFill>
              <a:srgbClr val="A27D4A"/>
            </a:solidFill>
            <a:prstDash val="sysDash"/>
            <a:headEnd type="none" w="lg" len="lg"/>
            <a:tailEnd type="triangle" w="lg" len="lg"/>
          </a:ln>
        </p:spPr>
        <p:style>
          <a:lnRef idx="1">
            <a:schemeClr val="accent1"/>
          </a:lnRef>
          <a:fillRef idx="0">
            <a:schemeClr val="accent1"/>
          </a:fillRef>
          <a:effectRef idx="0">
            <a:schemeClr val="accent1"/>
          </a:effectRef>
          <a:fontRef idx="minor">
            <a:schemeClr val="tx1"/>
          </a:fontRef>
        </p:style>
      </p:cxnSp>
      <p:grpSp>
        <p:nvGrpSpPr>
          <p:cNvPr id="76" name="Groupe 75">
            <a:extLst>
              <a:ext uri="{FF2B5EF4-FFF2-40B4-BE49-F238E27FC236}">
                <a16:creationId xmlns:a16="http://schemas.microsoft.com/office/drawing/2014/main" id="{FAC4A684-8A9E-09CB-2C0A-B838B1996322}"/>
              </a:ext>
            </a:extLst>
          </p:cNvPr>
          <p:cNvGrpSpPr/>
          <p:nvPr/>
        </p:nvGrpSpPr>
        <p:grpSpPr>
          <a:xfrm>
            <a:off x="7220726" y="2165339"/>
            <a:ext cx="2286000" cy="786052"/>
            <a:chOff x="6300461" y="3878142"/>
            <a:chExt cx="2286000" cy="786052"/>
          </a:xfrm>
        </p:grpSpPr>
        <p:pic>
          <p:nvPicPr>
            <p:cNvPr id="77" name="Graphique 76">
              <a:extLst>
                <a:ext uri="{FF2B5EF4-FFF2-40B4-BE49-F238E27FC236}">
                  <a16:creationId xmlns:a16="http://schemas.microsoft.com/office/drawing/2014/main" id="{794A2AA3-44E7-FB34-BB2E-5382CA2A2584}"/>
                </a:ext>
              </a:extLst>
            </p:cNvPr>
            <p:cNvPicPr>
              <a:picLocks noChangeAspect="1"/>
            </p:cNvPicPr>
            <p:nvPr/>
          </p:nvPicPr>
          <p:blipFill>
            <a:blip r:embed="rId24">
              <a:extLst>
                <a:ext uri="{96DAC541-7B7A-43D3-8B79-37D633B846F1}">
                  <asvg:svgBlip xmlns:asvg="http://schemas.microsoft.com/office/drawing/2016/SVG/main" r:embed="rId25"/>
                </a:ext>
              </a:extLst>
            </a:blip>
            <a:stretch>
              <a:fillRect/>
            </a:stretch>
          </p:blipFill>
          <p:spPr>
            <a:xfrm>
              <a:off x="6300461" y="4229565"/>
              <a:ext cx="2286000" cy="434629"/>
            </a:xfrm>
            <a:prstGeom prst="rect">
              <a:avLst/>
            </a:prstGeom>
          </p:spPr>
        </p:pic>
        <p:sp>
          <p:nvSpPr>
            <p:cNvPr id="78" name="Rectangle 77">
              <a:extLst>
                <a:ext uri="{FF2B5EF4-FFF2-40B4-BE49-F238E27FC236}">
                  <a16:creationId xmlns:a16="http://schemas.microsoft.com/office/drawing/2014/main" id="{CEC17256-ACD1-43FC-32C1-95096FB427B3}"/>
                </a:ext>
              </a:extLst>
            </p:cNvPr>
            <p:cNvSpPr/>
            <p:nvPr/>
          </p:nvSpPr>
          <p:spPr>
            <a:xfrm>
              <a:off x="6644441" y="4264084"/>
              <a:ext cx="1624805" cy="400110"/>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5W-30 NEO</a:t>
              </a:r>
              <a:endParaRPr lang="fr-FR" sz="2000" dirty="0">
                <a:solidFill>
                  <a:schemeClr val="bg1"/>
                </a:solidFill>
                <a:latin typeface="Rubik" panose="00000500000000000000" pitchFamily="2" charset="-79"/>
                <a:cs typeface="Rubik" panose="00000500000000000000" pitchFamily="2" charset="-79"/>
              </a:endParaRPr>
            </a:p>
          </p:txBody>
        </p:sp>
        <p:sp>
          <p:nvSpPr>
            <p:cNvPr id="79" name="Rectangle 78">
              <a:extLst>
                <a:ext uri="{FF2B5EF4-FFF2-40B4-BE49-F238E27FC236}">
                  <a16:creationId xmlns:a16="http://schemas.microsoft.com/office/drawing/2014/main" id="{0BC8ADCD-1821-68AC-4526-92E743331650}"/>
                </a:ext>
              </a:extLst>
            </p:cNvPr>
            <p:cNvSpPr/>
            <p:nvPr/>
          </p:nvSpPr>
          <p:spPr>
            <a:xfrm>
              <a:off x="6696857" y="3878142"/>
              <a:ext cx="1519968"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REVOLUTION</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pic>
        <p:nvPicPr>
          <p:cNvPr id="83" name="Graphique 82">
            <a:extLst>
              <a:ext uri="{FF2B5EF4-FFF2-40B4-BE49-F238E27FC236}">
                <a16:creationId xmlns:a16="http://schemas.microsoft.com/office/drawing/2014/main" id="{4E13FF8E-FA37-49B3-4654-EB3AF4AF191F}"/>
              </a:ext>
            </a:extLst>
          </p:cNvPr>
          <p:cNvPicPr>
            <a:picLocks noChangeAspect="1"/>
          </p:cNvPicPr>
          <p:nvPr/>
        </p:nvPicPr>
        <p:blipFill>
          <a:blip r:embed="rId26">
            <a:extLst>
              <a:ext uri="{96DAC541-7B7A-43D3-8B79-37D633B846F1}">
                <asvg:svgBlip xmlns:asvg="http://schemas.microsoft.com/office/drawing/2016/SVG/main" r:embed="rId27"/>
              </a:ext>
            </a:extLst>
          </a:blip>
          <a:stretch>
            <a:fillRect/>
          </a:stretch>
        </p:blipFill>
        <p:spPr>
          <a:xfrm>
            <a:off x="17270551" y="644081"/>
            <a:ext cx="2165806" cy="2165806"/>
          </a:xfrm>
          <a:prstGeom prst="rect">
            <a:avLst/>
          </a:prstGeom>
        </p:spPr>
      </p:pic>
      <p:grpSp>
        <p:nvGrpSpPr>
          <p:cNvPr id="14" name="Groupe 13">
            <a:extLst>
              <a:ext uri="{FF2B5EF4-FFF2-40B4-BE49-F238E27FC236}">
                <a16:creationId xmlns:a16="http://schemas.microsoft.com/office/drawing/2014/main" id="{9C1369BB-1404-DF3F-4712-CFB90DD52198}"/>
              </a:ext>
            </a:extLst>
          </p:cNvPr>
          <p:cNvGrpSpPr/>
          <p:nvPr/>
        </p:nvGrpSpPr>
        <p:grpSpPr>
          <a:xfrm>
            <a:off x="9322065" y="8149085"/>
            <a:ext cx="7334179" cy="2514895"/>
            <a:chOff x="9322065" y="8375300"/>
            <a:chExt cx="7334179" cy="2514895"/>
          </a:xfrm>
        </p:grpSpPr>
        <p:sp>
          <p:nvSpPr>
            <p:cNvPr id="6" name="ZoneTexte 5">
              <a:extLst>
                <a:ext uri="{FF2B5EF4-FFF2-40B4-BE49-F238E27FC236}">
                  <a16:creationId xmlns:a16="http://schemas.microsoft.com/office/drawing/2014/main" id="{92E5F2AF-FA3F-F84C-A28A-467F2E90FF49}"/>
                </a:ext>
              </a:extLst>
            </p:cNvPr>
            <p:cNvSpPr txBox="1"/>
            <p:nvPr/>
          </p:nvSpPr>
          <p:spPr>
            <a:xfrm>
              <a:off x="10915224" y="9351197"/>
              <a:ext cx="5741020" cy="1477328"/>
            </a:xfrm>
            <a:prstGeom prst="rect">
              <a:avLst/>
            </a:prstGeom>
            <a:noFill/>
          </p:spPr>
          <p:txBody>
            <a:bodyPr wrap="square" rtlCol="0">
              <a:spAutoFit/>
            </a:bodyPr>
            <a:lstStyle/>
            <a:p>
              <a:r>
                <a:rPr lang="fr-FR" sz="3000" b="1" dirty="0">
                  <a:latin typeface="Rubik" panose="00000500000000000000" pitchFamily="2" charset="-79"/>
                  <a:cs typeface="Rubik" panose="00000500000000000000" pitchFamily="2" charset="-79"/>
                </a:rPr>
                <a:t>COOLTRUCK</a:t>
              </a:r>
              <a:endParaRPr lang="fr-FR" sz="2000" b="1" dirty="0">
                <a:latin typeface="Rubik" panose="00000500000000000000" pitchFamily="2" charset="-79"/>
                <a:cs typeface="Rubik" panose="00000500000000000000" pitchFamily="2" charset="-79"/>
              </a:endParaRPr>
            </a:p>
            <a:p>
              <a:r>
                <a:rPr lang="fr-FR" sz="2000" dirty="0">
                  <a:latin typeface="Rubik" panose="00000500000000000000" pitchFamily="2" charset="-79"/>
                  <a:cs typeface="Rubik" panose="00000500000000000000" pitchFamily="2" charset="-79"/>
                </a:rPr>
                <a:t>(Liquides de refroidissement PL constructeur</a:t>
              </a:r>
            </a:p>
            <a:p>
              <a:r>
                <a:rPr lang="fr-FR" sz="2000" dirty="0">
                  <a:latin typeface="Rubik" panose="00000500000000000000" pitchFamily="2" charset="-79"/>
                  <a:cs typeface="Rubik" panose="00000500000000000000" pitchFamily="2" charset="-79"/>
                </a:rPr>
                <a:t>en X-OAT, SI-OAT, MBT-OAT avec degrés </a:t>
              </a:r>
              <a:br>
                <a:rPr lang="fr-FR" sz="2000" dirty="0">
                  <a:latin typeface="Rubik" panose="00000500000000000000" pitchFamily="2" charset="-79"/>
                  <a:cs typeface="Rubik" panose="00000500000000000000" pitchFamily="2" charset="-79"/>
                </a:rPr>
              </a:br>
              <a:r>
                <a:rPr lang="fr-FR" sz="2000" dirty="0">
                  <a:latin typeface="Rubik" panose="00000500000000000000" pitchFamily="2" charset="-79"/>
                  <a:cs typeface="Rubik" panose="00000500000000000000" pitchFamily="2" charset="-79"/>
                </a:rPr>
                <a:t>de protection compris entre -25 et -37°C)</a:t>
              </a:r>
            </a:p>
          </p:txBody>
        </p:sp>
        <p:pic>
          <p:nvPicPr>
            <p:cNvPr id="7" name="Image 6">
              <a:extLst>
                <a:ext uri="{FF2B5EF4-FFF2-40B4-BE49-F238E27FC236}">
                  <a16:creationId xmlns:a16="http://schemas.microsoft.com/office/drawing/2014/main" id="{8D672F41-A4DB-86C9-6749-EFB19147913A}"/>
                </a:ext>
              </a:extLst>
            </p:cNvPr>
            <p:cNvPicPr>
              <a:picLocks noChangeAspect="1"/>
            </p:cNvPicPr>
            <p:nvPr/>
          </p:nvPicPr>
          <p:blipFill>
            <a:blip r:embed="rId28" cstate="print">
              <a:extLst>
                <a:ext uri="{28A0092B-C50C-407E-A947-70E740481C1C}">
                  <a14:useLocalDpi xmlns:a14="http://schemas.microsoft.com/office/drawing/2010/main" val="0"/>
                </a:ext>
              </a:extLst>
            </a:blip>
            <a:srcRect/>
            <a:stretch/>
          </p:blipFill>
          <p:spPr>
            <a:xfrm>
              <a:off x="9322065" y="8375300"/>
              <a:ext cx="1475555" cy="2514895"/>
            </a:xfrm>
            <a:prstGeom prst="rect">
              <a:avLst/>
            </a:prstGeom>
            <a:effectLst/>
          </p:spPr>
        </p:pic>
      </p:grpSp>
      <p:grpSp>
        <p:nvGrpSpPr>
          <p:cNvPr id="8" name="Groupe 7">
            <a:extLst>
              <a:ext uri="{FF2B5EF4-FFF2-40B4-BE49-F238E27FC236}">
                <a16:creationId xmlns:a16="http://schemas.microsoft.com/office/drawing/2014/main" id="{D28D721E-CE32-C16D-6F25-0AF79075E58A}"/>
              </a:ext>
            </a:extLst>
          </p:cNvPr>
          <p:cNvGrpSpPr/>
          <p:nvPr/>
        </p:nvGrpSpPr>
        <p:grpSpPr>
          <a:xfrm>
            <a:off x="1109713" y="8149085"/>
            <a:ext cx="7639661" cy="2711230"/>
            <a:chOff x="1109713" y="8375300"/>
            <a:chExt cx="7639661" cy="2711230"/>
          </a:xfrm>
        </p:grpSpPr>
        <p:sp>
          <p:nvSpPr>
            <p:cNvPr id="11" name="ZoneTexte 10">
              <a:extLst>
                <a:ext uri="{FF2B5EF4-FFF2-40B4-BE49-F238E27FC236}">
                  <a16:creationId xmlns:a16="http://schemas.microsoft.com/office/drawing/2014/main" id="{E4F0C8CB-1C47-DDC6-5F21-4DA25FC15574}"/>
                </a:ext>
              </a:extLst>
            </p:cNvPr>
            <p:cNvSpPr txBox="1"/>
            <p:nvPr/>
          </p:nvSpPr>
          <p:spPr>
            <a:xfrm>
              <a:off x="3867177" y="9339724"/>
              <a:ext cx="4882197" cy="1169551"/>
            </a:xfrm>
            <a:prstGeom prst="rect">
              <a:avLst/>
            </a:prstGeom>
            <a:noFill/>
          </p:spPr>
          <p:txBody>
            <a:bodyPr wrap="square" rtlCol="0">
              <a:spAutoFit/>
            </a:bodyPr>
            <a:lstStyle/>
            <a:p>
              <a:r>
                <a:rPr lang="fr-FR" sz="3000" b="1" dirty="0">
                  <a:latin typeface="Rubik" panose="00000500000000000000" pitchFamily="2" charset="-79"/>
                  <a:cs typeface="Rubik" panose="00000500000000000000" pitchFamily="2" charset="-79"/>
                </a:rPr>
                <a:t>POIDS-LOURDS ET AGRI</a:t>
              </a:r>
              <a:endParaRPr lang="fr-FR" sz="2000" b="1" dirty="0">
                <a:latin typeface="Rubik" panose="00000500000000000000" pitchFamily="2" charset="-79"/>
                <a:cs typeface="Rubik" panose="00000500000000000000" pitchFamily="2" charset="-79"/>
              </a:endParaRPr>
            </a:p>
            <a:p>
              <a:r>
                <a:rPr lang="fr-FR" sz="2000" dirty="0">
                  <a:latin typeface="Rubik" panose="00000500000000000000" pitchFamily="2" charset="-79"/>
                  <a:cs typeface="Rubik" panose="00000500000000000000" pitchFamily="2" charset="-79"/>
                </a:rPr>
                <a:t>Nos gammes s’étoffent pour répondre </a:t>
              </a:r>
              <a:br>
                <a:rPr lang="fr-FR" sz="2000" dirty="0">
                  <a:latin typeface="Rubik" panose="00000500000000000000" pitchFamily="2" charset="-79"/>
                  <a:cs typeface="Rubik" panose="00000500000000000000" pitchFamily="2" charset="-79"/>
                </a:rPr>
              </a:br>
              <a:r>
                <a:rPr lang="fr-FR" sz="2000" dirty="0">
                  <a:latin typeface="Rubik" panose="00000500000000000000" pitchFamily="2" charset="-79"/>
                  <a:cs typeface="Rubik" panose="00000500000000000000" pitchFamily="2" charset="-79"/>
                </a:rPr>
                <a:t>à tous vos besoins.</a:t>
              </a:r>
            </a:p>
          </p:txBody>
        </p:sp>
        <p:pic>
          <p:nvPicPr>
            <p:cNvPr id="13" name="Image 12">
              <a:extLst>
                <a:ext uri="{FF2B5EF4-FFF2-40B4-BE49-F238E27FC236}">
                  <a16:creationId xmlns:a16="http://schemas.microsoft.com/office/drawing/2014/main" id="{5976C312-C838-1C07-BC4A-CA5E0B7BA125}"/>
                </a:ext>
              </a:extLst>
            </p:cNvPr>
            <p:cNvPicPr>
              <a:picLocks noChangeAspect="1"/>
            </p:cNvPicPr>
            <p:nvPr/>
          </p:nvPicPr>
          <p:blipFill>
            <a:blip r:embed="rId29" cstate="print">
              <a:extLst>
                <a:ext uri="{28A0092B-C50C-407E-A947-70E740481C1C}">
                  <a14:useLocalDpi xmlns:a14="http://schemas.microsoft.com/office/drawing/2010/main" val="0"/>
                </a:ext>
              </a:extLst>
            </a:blip>
            <a:srcRect/>
            <a:stretch/>
          </p:blipFill>
          <p:spPr>
            <a:xfrm>
              <a:off x="1109713" y="8375300"/>
              <a:ext cx="2863061" cy="2711230"/>
            </a:xfrm>
            <a:prstGeom prst="rect">
              <a:avLst/>
            </a:prstGeom>
            <a:effectLst/>
          </p:spPr>
        </p:pic>
      </p:grpSp>
    </p:spTree>
    <p:extLst>
      <p:ext uri="{BB962C8B-B14F-4D97-AF65-F5344CB8AC3E}">
        <p14:creationId xmlns:p14="http://schemas.microsoft.com/office/powerpoint/2010/main" val="1989123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83"/>
                                        </p:tgtEl>
                                        <p:attrNameLst>
                                          <p:attrName>style.visibility</p:attrName>
                                        </p:attrNameLst>
                                      </p:cBhvr>
                                      <p:to>
                                        <p:strVal val="visible"/>
                                      </p:to>
                                    </p:set>
                                    <p:animEffect transition="in" filter="fade">
                                      <p:cBhvr>
                                        <p:cTn id="7" dur="500"/>
                                        <p:tgtEl>
                                          <p:spTgt spid="83"/>
                                        </p:tgtEl>
                                      </p:cBhvr>
                                    </p:animEffect>
                                  </p:childTnLst>
                                </p:cTn>
                              </p:par>
                            </p:childTnLst>
                          </p:cTn>
                        </p:par>
                        <p:par>
                          <p:cTn id="8" fill="hold">
                            <p:stCondLst>
                              <p:cond delay="500"/>
                            </p:stCondLst>
                            <p:childTnLst>
                              <p:par>
                                <p:cTn id="9" presetID="53" presetClass="entr" presetSubtype="16"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p:cTn id="11" dur="1000" fill="hold"/>
                                        <p:tgtEl>
                                          <p:spTgt spid="5"/>
                                        </p:tgtEl>
                                        <p:attrNameLst>
                                          <p:attrName>ppt_w</p:attrName>
                                        </p:attrNameLst>
                                      </p:cBhvr>
                                      <p:tavLst>
                                        <p:tav tm="0">
                                          <p:val>
                                            <p:fltVal val="0"/>
                                          </p:val>
                                        </p:tav>
                                        <p:tav tm="100000">
                                          <p:val>
                                            <p:strVal val="#ppt_w"/>
                                          </p:val>
                                        </p:tav>
                                      </p:tavLst>
                                    </p:anim>
                                    <p:anim calcmode="lin" valueType="num">
                                      <p:cBhvr>
                                        <p:cTn id="12" dur="1000" fill="hold"/>
                                        <p:tgtEl>
                                          <p:spTgt spid="5"/>
                                        </p:tgtEl>
                                        <p:attrNameLst>
                                          <p:attrName>ppt_h</p:attrName>
                                        </p:attrNameLst>
                                      </p:cBhvr>
                                      <p:tavLst>
                                        <p:tav tm="0">
                                          <p:val>
                                            <p:fltVal val="0"/>
                                          </p:val>
                                        </p:tav>
                                        <p:tav tm="100000">
                                          <p:val>
                                            <p:strVal val="#ppt_h"/>
                                          </p:val>
                                        </p:tav>
                                      </p:tavLst>
                                    </p:anim>
                                    <p:animEffect transition="in" filter="fade">
                                      <p:cBhvr>
                                        <p:cTn id="13" dur="10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nodeType="clickEffect">
                                  <p:stCondLst>
                                    <p:cond delay="0"/>
                                  </p:stCondLst>
                                  <p:childTnLst>
                                    <p:set>
                                      <p:cBhvr>
                                        <p:cTn id="17" dur="1" fill="hold">
                                          <p:stCondLst>
                                            <p:cond delay="0"/>
                                          </p:stCondLst>
                                        </p:cTn>
                                        <p:tgtEl>
                                          <p:spTgt spid="17"/>
                                        </p:tgtEl>
                                        <p:attrNameLst>
                                          <p:attrName>style.visibility</p:attrName>
                                        </p:attrNameLst>
                                      </p:cBhvr>
                                      <p:to>
                                        <p:strVal val="visible"/>
                                      </p:to>
                                    </p:set>
                                    <p:anim calcmode="lin" valueType="num">
                                      <p:cBhvr>
                                        <p:cTn id="18" dur="500" fill="hold"/>
                                        <p:tgtEl>
                                          <p:spTgt spid="17"/>
                                        </p:tgtEl>
                                        <p:attrNameLst>
                                          <p:attrName>ppt_w</p:attrName>
                                        </p:attrNameLst>
                                      </p:cBhvr>
                                      <p:tavLst>
                                        <p:tav tm="0">
                                          <p:val>
                                            <p:fltVal val="0"/>
                                          </p:val>
                                        </p:tav>
                                        <p:tav tm="100000">
                                          <p:val>
                                            <p:strVal val="#ppt_w"/>
                                          </p:val>
                                        </p:tav>
                                      </p:tavLst>
                                    </p:anim>
                                    <p:anim calcmode="lin" valueType="num">
                                      <p:cBhvr>
                                        <p:cTn id="19" dur="500" fill="hold"/>
                                        <p:tgtEl>
                                          <p:spTgt spid="17"/>
                                        </p:tgtEl>
                                        <p:attrNameLst>
                                          <p:attrName>ppt_h</p:attrName>
                                        </p:attrNameLst>
                                      </p:cBhvr>
                                      <p:tavLst>
                                        <p:tav tm="0">
                                          <p:val>
                                            <p:fltVal val="0"/>
                                          </p:val>
                                        </p:tav>
                                        <p:tav tm="100000">
                                          <p:val>
                                            <p:strVal val="#ppt_h"/>
                                          </p:val>
                                        </p:tav>
                                      </p:tavLst>
                                    </p:anim>
                                    <p:animEffect transition="in" filter="fade">
                                      <p:cBhvr>
                                        <p:cTn id="20" dur="500"/>
                                        <p:tgtEl>
                                          <p:spTgt spid="17"/>
                                        </p:tgtEl>
                                      </p:cBhvr>
                                    </p:animEffect>
                                  </p:childTnLst>
                                </p:cTn>
                              </p:par>
                            </p:childTnLst>
                          </p:cTn>
                        </p:par>
                        <p:par>
                          <p:cTn id="21" fill="hold">
                            <p:stCondLst>
                              <p:cond delay="500"/>
                            </p:stCondLst>
                            <p:childTnLst>
                              <p:par>
                                <p:cTn id="22" presetID="22" presetClass="entr" presetSubtype="8" fill="hold" nodeType="afterEffect">
                                  <p:stCondLst>
                                    <p:cond delay="0"/>
                                  </p:stCondLst>
                                  <p:childTnLst>
                                    <p:set>
                                      <p:cBhvr>
                                        <p:cTn id="23" dur="1" fill="hold">
                                          <p:stCondLst>
                                            <p:cond delay="0"/>
                                          </p:stCondLst>
                                        </p:cTn>
                                        <p:tgtEl>
                                          <p:spTgt spid="107"/>
                                        </p:tgtEl>
                                        <p:attrNameLst>
                                          <p:attrName>style.visibility</p:attrName>
                                        </p:attrNameLst>
                                      </p:cBhvr>
                                      <p:to>
                                        <p:strVal val="visible"/>
                                      </p:to>
                                    </p:set>
                                    <p:animEffect transition="in" filter="wipe(left)">
                                      <p:cBhvr>
                                        <p:cTn id="24" dur="500"/>
                                        <p:tgtEl>
                                          <p:spTgt spid="107"/>
                                        </p:tgtEl>
                                      </p:cBhvr>
                                    </p:animEffect>
                                  </p:childTnLst>
                                </p:cTn>
                              </p:par>
                            </p:childTnLst>
                          </p:cTn>
                        </p:par>
                      </p:childTnLst>
                    </p:cTn>
                  </p:par>
                  <p:par>
                    <p:cTn id="25" fill="hold">
                      <p:stCondLst>
                        <p:cond delay="indefinite"/>
                      </p:stCondLst>
                      <p:childTnLst>
                        <p:par>
                          <p:cTn id="26" fill="hold">
                            <p:stCondLst>
                              <p:cond delay="0"/>
                            </p:stCondLst>
                            <p:childTnLst>
                              <p:par>
                                <p:cTn id="27" presetID="53" presetClass="entr" presetSubtype="16"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p:cTn id="29" dur="500" fill="hold"/>
                                        <p:tgtEl>
                                          <p:spTgt spid="9"/>
                                        </p:tgtEl>
                                        <p:attrNameLst>
                                          <p:attrName>ppt_w</p:attrName>
                                        </p:attrNameLst>
                                      </p:cBhvr>
                                      <p:tavLst>
                                        <p:tav tm="0">
                                          <p:val>
                                            <p:fltVal val="0"/>
                                          </p:val>
                                        </p:tav>
                                        <p:tav tm="100000">
                                          <p:val>
                                            <p:strVal val="#ppt_w"/>
                                          </p:val>
                                        </p:tav>
                                      </p:tavLst>
                                    </p:anim>
                                    <p:anim calcmode="lin" valueType="num">
                                      <p:cBhvr>
                                        <p:cTn id="30" dur="500" fill="hold"/>
                                        <p:tgtEl>
                                          <p:spTgt spid="9"/>
                                        </p:tgtEl>
                                        <p:attrNameLst>
                                          <p:attrName>ppt_h</p:attrName>
                                        </p:attrNameLst>
                                      </p:cBhvr>
                                      <p:tavLst>
                                        <p:tav tm="0">
                                          <p:val>
                                            <p:fltVal val="0"/>
                                          </p:val>
                                        </p:tav>
                                        <p:tav tm="100000">
                                          <p:val>
                                            <p:strVal val="#ppt_h"/>
                                          </p:val>
                                        </p:tav>
                                      </p:tavLst>
                                    </p:anim>
                                    <p:animEffect transition="in" filter="fade">
                                      <p:cBhvr>
                                        <p:cTn id="31" dur="500"/>
                                        <p:tgtEl>
                                          <p:spTgt spid="9"/>
                                        </p:tgtEl>
                                      </p:cBhvr>
                                    </p:animEffect>
                                  </p:childTnLst>
                                </p:cTn>
                              </p:par>
                            </p:childTnLst>
                          </p:cTn>
                        </p:par>
                        <p:par>
                          <p:cTn id="32" fill="hold">
                            <p:stCondLst>
                              <p:cond delay="500"/>
                            </p:stCondLst>
                            <p:childTnLst>
                              <p:par>
                                <p:cTn id="33" presetID="22" presetClass="entr" presetSubtype="1" fill="hold" nodeType="afterEffect">
                                  <p:stCondLst>
                                    <p:cond delay="0"/>
                                  </p:stCondLst>
                                  <p:childTnLst>
                                    <p:set>
                                      <p:cBhvr>
                                        <p:cTn id="34" dur="1" fill="hold">
                                          <p:stCondLst>
                                            <p:cond delay="0"/>
                                          </p:stCondLst>
                                        </p:cTn>
                                        <p:tgtEl>
                                          <p:spTgt spid="82"/>
                                        </p:tgtEl>
                                        <p:attrNameLst>
                                          <p:attrName>style.visibility</p:attrName>
                                        </p:attrNameLst>
                                      </p:cBhvr>
                                      <p:to>
                                        <p:strVal val="visible"/>
                                      </p:to>
                                    </p:set>
                                    <p:animEffect transition="in" filter="wipe(up)">
                                      <p:cBhvr>
                                        <p:cTn id="35" dur="500"/>
                                        <p:tgtEl>
                                          <p:spTgt spid="82"/>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nodeType="clickEffect">
                                  <p:stCondLst>
                                    <p:cond delay="0"/>
                                  </p:stCondLst>
                                  <p:childTnLst>
                                    <p:set>
                                      <p:cBhvr>
                                        <p:cTn id="39" dur="1" fill="hold">
                                          <p:stCondLst>
                                            <p:cond delay="0"/>
                                          </p:stCondLst>
                                        </p:cTn>
                                        <p:tgtEl>
                                          <p:spTgt spid="10"/>
                                        </p:tgtEl>
                                        <p:attrNameLst>
                                          <p:attrName>style.visibility</p:attrName>
                                        </p:attrNameLst>
                                      </p:cBhvr>
                                      <p:to>
                                        <p:strVal val="visible"/>
                                      </p:to>
                                    </p:set>
                                    <p:anim calcmode="lin" valueType="num">
                                      <p:cBhvr>
                                        <p:cTn id="40" dur="500" fill="hold"/>
                                        <p:tgtEl>
                                          <p:spTgt spid="10"/>
                                        </p:tgtEl>
                                        <p:attrNameLst>
                                          <p:attrName>ppt_w</p:attrName>
                                        </p:attrNameLst>
                                      </p:cBhvr>
                                      <p:tavLst>
                                        <p:tav tm="0">
                                          <p:val>
                                            <p:fltVal val="0"/>
                                          </p:val>
                                        </p:tav>
                                        <p:tav tm="100000">
                                          <p:val>
                                            <p:strVal val="#ppt_w"/>
                                          </p:val>
                                        </p:tav>
                                      </p:tavLst>
                                    </p:anim>
                                    <p:anim calcmode="lin" valueType="num">
                                      <p:cBhvr>
                                        <p:cTn id="41" dur="500" fill="hold"/>
                                        <p:tgtEl>
                                          <p:spTgt spid="10"/>
                                        </p:tgtEl>
                                        <p:attrNameLst>
                                          <p:attrName>ppt_h</p:attrName>
                                        </p:attrNameLst>
                                      </p:cBhvr>
                                      <p:tavLst>
                                        <p:tav tm="0">
                                          <p:val>
                                            <p:fltVal val="0"/>
                                          </p:val>
                                        </p:tav>
                                        <p:tav tm="100000">
                                          <p:val>
                                            <p:strVal val="#ppt_h"/>
                                          </p:val>
                                        </p:tav>
                                      </p:tavLst>
                                    </p:anim>
                                    <p:animEffect transition="in" filter="fade">
                                      <p:cBhvr>
                                        <p:cTn id="42" dur="500"/>
                                        <p:tgtEl>
                                          <p:spTgt spid="10"/>
                                        </p:tgtEl>
                                      </p:cBhvr>
                                    </p:animEffect>
                                  </p:childTnLst>
                                </p:cTn>
                              </p:par>
                            </p:childTnLst>
                          </p:cTn>
                        </p:par>
                        <p:par>
                          <p:cTn id="43" fill="hold">
                            <p:stCondLst>
                              <p:cond delay="500"/>
                            </p:stCondLst>
                            <p:childTnLst>
                              <p:par>
                                <p:cTn id="44" presetID="22" presetClass="entr" presetSubtype="1" fill="hold" nodeType="afterEffect">
                                  <p:stCondLst>
                                    <p:cond delay="0"/>
                                  </p:stCondLst>
                                  <p:childTnLst>
                                    <p:set>
                                      <p:cBhvr>
                                        <p:cTn id="45" dur="1" fill="hold">
                                          <p:stCondLst>
                                            <p:cond delay="0"/>
                                          </p:stCondLst>
                                        </p:cTn>
                                        <p:tgtEl>
                                          <p:spTgt spid="88"/>
                                        </p:tgtEl>
                                        <p:attrNameLst>
                                          <p:attrName>style.visibility</p:attrName>
                                        </p:attrNameLst>
                                      </p:cBhvr>
                                      <p:to>
                                        <p:strVal val="visible"/>
                                      </p:to>
                                    </p:set>
                                    <p:animEffect transition="in" filter="wipe(up)">
                                      <p:cBhvr>
                                        <p:cTn id="46" dur="500"/>
                                        <p:tgtEl>
                                          <p:spTgt spid="88"/>
                                        </p:tgtEl>
                                      </p:cBhvr>
                                    </p:animEffect>
                                  </p:childTnLst>
                                </p:cTn>
                              </p:par>
                            </p:childTnLst>
                          </p:cTn>
                        </p:par>
                      </p:childTnLst>
                    </p:cTn>
                  </p:par>
                  <p:par>
                    <p:cTn id="47" fill="hold">
                      <p:stCondLst>
                        <p:cond delay="indefinite"/>
                      </p:stCondLst>
                      <p:childTnLst>
                        <p:par>
                          <p:cTn id="48" fill="hold">
                            <p:stCondLst>
                              <p:cond delay="0"/>
                            </p:stCondLst>
                            <p:childTnLst>
                              <p:par>
                                <p:cTn id="49" presetID="53" presetClass="entr" presetSubtype="16" fill="hold" nodeType="clickEffect">
                                  <p:stCondLst>
                                    <p:cond delay="0"/>
                                  </p:stCondLst>
                                  <p:childTnLst>
                                    <p:set>
                                      <p:cBhvr>
                                        <p:cTn id="50" dur="1" fill="hold">
                                          <p:stCondLst>
                                            <p:cond delay="0"/>
                                          </p:stCondLst>
                                        </p:cTn>
                                        <p:tgtEl>
                                          <p:spTgt spid="69"/>
                                        </p:tgtEl>
                                        <p:attrNameLst>
                                          <p:attrName>style.visibility</p:attrName>
                                        </p:attrNameLst>
                                      </p:cBhvr>
                                      <p:to>
                                        <p:strVal val="visible"/>
                                      </p:to>
                                    </p:set>
                                    <p:anim calcmode="lin" valueType="num">
                                      <p:cBhvr>
                                        <p:cTn id="51" dur="500" fill="hold"/>
                                        <p:tgtEl>
                                          <p:spTgt spid="69"/>
                                        </p:tgtEl>
                                        <p:attrNameLst>
                                          <p:attrName>ppt_w</p:attrName>
                                        </p:attrNameLst>
                                      </p:cBhvr>
                                      <p:tavLst>
                                        <p:tav tm="0">
                                          <p:val>
                                            <p:fltVal val="0"/>
                                          </p:val>
                                        </p:tav>
                                        <p:tav tm="100000">
                                          <p:val>
                                            <p:strVal val="#ppt_w"/>
                                          </p:val>
                                        </p:tav>
                                      </p:tavLst>
                                    </p:anim>
                                    <p:anim calcmode="lin" valueType="num">
                                      <p:cBhvr>
                                        <p:cTn id="52" dur="500" fill="hold"/>
                                        <p:tgtEl>
                                          <p:spTgt spid="69"/>
                                        </p:tgtEl>
                                        <p:attrNameLst>
                                          <p:attrName>ppt_h</p:attrName>
                                        </p:attrNameLst>
                                      </p:cBhvr>
                                      <p:tavLst>
                                        <p:tav tm="0">
                                          <p:val>
                                            <p:fltVal val="0"/>
                                          </p:val>
                                        </p:tav>
                                        <p:tav tm="100000">
                                          <p:val>
                                            <p:strVal val="#ppt_h"/>
                                          </p:val>
                                        </p:tav>
                                      </p:tavLst>
                                    </p:anim>
                                    <p:animEffect transition="in" filter="fade">
                                      <p:cBhvr>
                                        <p:cTn id="53" dur="500"/>
                                        <p:tgtEl>
                                          <p:spTgt spid="69"/>
                                        </p:tgtEl>
                                      </p:cBhvr>
                                    </p:animEffect>
                                  </p:childTnLst>
                                </p:cTn>
                              </p:par>
                            </p:childTnLst>
                          </p:cTn>
                        </p:par>
                        <p:par>
                          <p:cTn id="54" fill="hold">
                            <p:stCondLst>
                              <p:cond delay="500"/>
                            </p:stCondLst>
                            <p:childTnLst>
                              <p:par>
                                <p:cTn id="55" presetID="22" presetClass="entr" presetSubtype="1" fill="hold" nodeType="afterEffect">
                                  <p:stCondLst>
                                    <p:cond delay="0"/>
                                  </p:stCondLst>
                                  <p:childTnLst>
                                    <p:set>
                                      <p:cBhvr>
                                        <p:cTn id="56" dur="1" fill="hold">
                                          <p:stCondLst>
                                            <p:cond delay="0"/>
                                          </p:stCondLst>
                                        </p:cTn>
                                        <p:tgtEl>
                                          <p:spTgt spid="68"/>
                                        </p:tgtEl>
                                        <p:attrNameLst>
                                          <p:attrName>style.visibility</p:attrName>
                                        </p:attrNameLst>
                                      </p:cBhvr>
                                      <p:to>
                                        <p:strVal val="visible"/>
                                      </p:to>
                                    </p:set>
                                    <p:animEffect transition="in" filter="wipe(up)">
                                      <p:cBhvr>
                                        <p:cTn id="57" dur="500"/>
                                        <p:tgtEl>
                                          <p:spTgt spid="68"/>
                                        </p:tgtEl>
                                      </p:cBhvr>
                                    </p:animEffect>
                                  </p:childTnLst>
                                </p:cTn>
                              </p:par>
                            </p:childTnLst>
                          </p:cTn>
                        </p:par>
                      </p:childTnLst>
                    </p:cTn>
                  </p:par>
                  <p:par>
                    <p:cTn id="58" fill="hold">
                      <p:stCondLst>
                        <p:cond delay="indefinite"/>
                      </p:stCondLst>
                      <p:childTnLst>
                        <p:par>
                          <p:cTn id="59" fill="hold">
                            <p:stCondLst>
                              <p:cond delay="0"/>
                            </p:stCondLst>
                            <p:childTnLst>
                              <p:par>
                                <p:cTn id="60" presetID="53" presetClass="entr" presetSubtype="16" fill="hold" nodeType="clickEffect">
                                  <p:stCondLst>
                                    <p:cond delay="0"/>
                                  </p:stCondLst>
                                  <p:childTnLst>
                                    <p:set>
                                      <p:cBhvr>
                                        <p:cTn id="61" dur="1" fill="hold">
                                          <p:stCondLst>
                                            <p:cond delay="0"/>
                                          </p:stCondLst>
                                        </p:cTn>
                                        <p:tgtEl>
                                          <p:spTgt spid="76"/>
                                        </p:tgtEl>
                                        <p:attrNameLst>
                                          <p:attrName>style.visibility</p:attrName>
                                        </p:attrNameLst>
                                      </p:cBhvr>
                                      <p:to>
                                        <p:strVal val="visible"/>
                                      </p:to>
                                    </p:set>
                                    <p:anim calcmode="lin" valueType="num">
                                      <p:cBhvr>
                                        <p:cTn id="62" dur="500" fill="hold"/>
                                        <p:tgtEl>
                                          <p:spTgt spid="76"/>
                                        </p:tgtEl>
                                        <p:attrNameLst>
                                          <p:attrName>ppt_w</p:attrName>
                                        </p:attrNameLst>
                                      </p:cBhvr>
                                      <p:tavLst>
                                        <p:tav tm="0">
                                          <p:val>
                                            <p:fltVal val="0"/>
                                          </p:val>
                                        </p:tav>
                                        <p:tav tm="100000">
                                          <p:val>
                                            <p:strVal val="#ppt_w"/>
                                          </p:val>
                                        </p:tav>
                                      </p:tavLst>
                                    </p:anim>
                                    <p:anim calcmode="lin" valueType="num">
                                      <p:cBhvr>
                                        <p:cTn id="63" dur="500" fill="hold"/>
                                        <p:tgtEl>
                                          <p:spTgt spid="76"/>
                                        </p:tgtEl>
                                        <p:attrNameLst>
                                          <p:attrName>ppt_h</p:attrName>
                                        </p:attrNameLst>
                                      </p:cBhvr>
                                      <p:tavLst>
                                        <p:tav tm="0">
                                          <p:val>
                                            <p:fltVal val="0"/>
                                          </p:val>
                                        </p:tav>
                                        <p:tav tm="100000">
                                          <p:val>
                                            <p:strVal val="#ppt_h"/>
                                          </p:val>
                                        </p:tav>
                                      </p:tavLst>
                                    </p:anim>
                                    <p:animEffect transition="in" filter="fade">
                                      <p:cBhvr>
                                        <p:cTn id="64" dur="500"/>
                                        <p:tgtEl>
                                          <p:spTgt spid="76"/>
                                        </p:tgtEl>
                                      </p:cBhvr>
                                    </p:animEffect>
                                  </p:childTnLst>
                                </p:cTn>
                              </p:par>
                            </p:childTnLst>
                          </p:cTn>
                        </p:par>
                        <p:par>
                          <p:cTn id="65" fill="hold">
                            <p:stCondLst>
                              <p:cond delay="500"/>
                            </p:stCondLst>
                            <p:childTnLst>
                              <p:par>
                                <p:cTn id="66" presetID="22" presetClass="entr" presetSubtype="1" fill="hold" nodeType="afterEffect">
                                  <p:stCondLst>
                                    <p:cond delay="0"/>
                                  </p:stCondLst>
                                  <p:childTnLst>
                                    <p:set>
                                      <p:cBhvr>
                                        <p:cTn id="67" dur="1" fill="hold">
                                          <p:stCondLst>
                                            <p:cond delay="0"/>
                                          </p:stCondLst>
                                        </p:cTn>
                                        <p:tgtEl>
                                          <p:spTgt spid="75"/>
                                        </p:tgtEl>
                                        <p:attrNameLst>
                                          <p:attrName>style.visibility</p:attrName>
                                        </p:attrNameLst>
                                      </p:cBhvr>
                                      <p:to>
                                        <p:strVal val="visible"/>
                                      </p:to>
                                    </p:set>
                                    <p:animEffect transition="in" filter="wipe(up)">
                                      <p:cBhvr>
                                        <p:cTn id="68" dur="500"/>
                                        <p:tgtEl>
                                          <p:spTgt spid="75"/>
                                        </p:tgtEl>
                                      </p:cBhvr>
                                    </p:animEffect>
                                  </p:childTnLst>
                                </p:cTn>
                              </p:par>
                            </p:childTnLst>
                          </p:cTn>
                        </p:par>
                      </p:childTnLst>
                    </p:cTn>
                  </p:par>
                  <p:par>
                    <p:cTn id="69" fill="hold">
                      <p:stCondLst>
                        <p:cond delay="indefinite"/>
                      </p:stCondLst>
                      <p:childTnLst>
                        <p:par>
                          <p:cTn id="70" fill="hold">
                            <p:stCondLst>
                              <p:cond delay="0"/>
                            </p:stCondLst>
                            <p:childTnLst>
                              <p:par>
                                <p:cTn id="71" presetID="53" presetClass="entr" presetSubtype="16" fill="hold" nodeType="clickEffect">
                                  <p:stCondLst>
                                    <p:cond delay="0"/>
                                  </p:stCondLst>
                                  <p:childTnLst>
                                    <p:set>
                                      <p:cBhvr>
                                        <p:cTn id="72" dur="1" fill="hold">
                                          <p:stCondLst>
                                            <p:cond delay="0"/>
                                          </p:stCondLst>
                                        </p:cTn>
                                        <p:tgtEl>
                                          <p:spTgt spid="3"/>
                                        </p:tgtEl>
                                        <p:attrNameLst>
                                          <p:attrName>style.visibility</p:attrName>
                                        </p:attrNameLst>
                                      </p:cBhvr>
                                      <p:to>
                                        <p:strVal val="visible"/>
                                      </p:to>
                                    </p:set>
                                    <p:anim calcmode="lin" valueType="num">
                                      <p:cBhvr>
                                        <p:cTn id="73" dur="500" fill="hold"/>
                                        <p:tgtEl>
                                          <p:spTgt spid="3"/>
                                        </p:tgtEl>
                                        <p:attrNameLst>
                                          <p:attrName>ppt_w</p:attrName>
                                        </p:attrNameLst>
                                      </p:cBhvr>
                                      <p:tavLst>
                                        <p:tav tm="0">
                                          <p:val>
                                            <p:fltVal val="0"/>
                                          </p:val>
                                        </p:tav>
                                        <p:tav tm="100000">
                                          <p:val>
                                            <p:strVal val="#ppt_w"/>
                                          </p:val>
                                        </p:tav>
                                      </p:tavLst>
                                    </p:anim>
                                    <p:anim calcmode="lin" valueType="num">
                                      <p:cBhvr>
                                        <p:cTn id="74" dur="500" fill="hold"/>
                                        <p:tgtEl>
                                          <p:spTgt spid="3"/>
                                        </p:tgtEl>
                                        <p:attrNameLst>
                                          <p:attrName>ppt_h</p:attrName>
                                        </p:attrNameLst>
                                      </p:cBhvr>
                                      <p:tavLst>
                                        <p:tav tm="0">
                                          <p:val>
                                            <p:fltVal val="0"/>
                                          </p:val>
                                        </p:tav>
                                        <p:tav tm="100000">
                                          <p:val>
                                            <p:strVal val="#ppt_h"/>
                                          </p:val>
                                        </p:tav>
                                      </p:tavLst>
                                    </p:anim>
                                    <p:animEffect transition="in" filter="fade">
                                      <p:cBhvr>
                                        <p:cTn id="75" dur="500"/>
                                        <p:tgtEl>
                                          <p:spTgt spid="3"/>
                                        </p:tgtEl>
                                      </p:cBhvr>
                                    </p:animEffect>
                                  </p:childTnLst>
                                </p:cTn>
                              </p:par>
                            </p:childTnLst>
                          </p:cTn>
                        </p:par>
                        <p:par>
                          <p:cTn id="76" fill="hold">
                            <p:stCondLst>
                              <p:cond delay="500"/>
                            </p:stCondLst>
                            <p:childTnLst>
                              <p:par>
                                <p:cTn id="77" presetID="22" presetClass="entr" presetSubtype="1" fill="hold" nodeType="afterEffect">
                                  <p:stCondLst>
                                    <p:cond delay="0"/>
                                  </p:stCondLst>
                                  <p:childTnLst>
                                    <p:set>
                                      <p:cBhvr>
                                        <p:cTn id="78" dur="1" fill="hold">
                                          <p:stCondLst>
                                            <p:cond delay="0"/>
                                          </p:stCondLst>
                                        </p:cTn>
                                        <p:tgtEl>
                                          <p:spTgt spid="71"/>
                                        </p:tgtEl>
                                        <p:attrNameLst>
                                          <p:attrName>style.visibility</p:attrName>
                                        </p:attrNameLst>
                                      </p:cBhvr>
                                      <p:to>
                                        <p:strVal val="visible"/>
                                      </p:to>
                                    </p:set>
                                    <p:animEffect transition="in" filter="wipe(up)">
                                      <p:cBhvr>
                                        <p:cTn id="79" dur="500"/>
                                        <p:tgtEl>
                                          <p:spTgt spid="71"/>
                                        </p:tgtEl>
                                      </p:cBhvr>
                                    </p:animEffect>
                                  </p:childTnLst>
                                </p:cTn>
                              </p:par>
                            </p:childTnLst>
                          </p:cTn>
                        </p:par>
                      </p:childTnLst>
                    </p:cTn>
                  </p:par>
                  <p:par>
                    <p:cTn id="80" fill="hold">
                      <p:stCondLst>
                        <p:cond delay="indefinite"/>
                      </p:stCondLst>
                      <p:childTnLst>
                        <p:par>
                          <p:cTn id="81" fill="hold">
                            <p:stCondLst>
                              <p:cond delay="0"/>
                            </p:stCondLst>
                            <p:childTnLst>
                              <p:par>
                                <p:cTn id="82" presetID="53" presetClass="entr" presetSubtype="16" fill="hold" nodeType="clickEffect">
                                  <p:stCondLst>
                                    <p:cond delay="0"/>
                                  </p:stCondLst>
                                  <p:childTnLst>
                                    <p:set>
                                      <p:cBhvr>
                                        <p:cTn id="83" dur="1" fill="hold">
                                          <p:stCondLst>
                                            <p:cond delay="0"/>
                                          </p:stCondLst>
                                        </p:cTn>
                                        <p:tgtEl>
                                          <p:spTgt spid="4"/>
                                        </p:tgtEl>
                                        <p:attrNameLst>
                                          <p:attrName>style.visibility</p:attrName>
                                        </p:attrNameLst>
                                      </p:cBhvr>
                                      <p:to>
                                        <p:strVal val="visible"/>
                                      </p:to>
                                    </p:set>
                                    <p:anim calcmode="lin" valueType="num">
                                      <p:cBhvr>
                                        <p:cTn id="84" dur="500" fill="hold"/>
                                        <p:tgtEl>
                                          <p:spTgt spid="4"/>
                                        </p:tgtEl>
                                        <p:attrNameLst>
                                          <p:attrName>ppt_w</p:attrName>
                                        </p:attrNameLst>
                                      </p:cBhvr>
                                      <p:tavLst>
                                        <p:tav tm="0">
                                          <p:val>
                                            <p:fltVal val="0"/>
                                          </p:val>
                                        </p:tav>
                                        <p:tav tm="100000">
                                          <p:val>
                                            <p:strVal val="#ppt_w"/>
                                          </p:val>
                                        </p:tav>
                                      </p:tavLst>
                                    </p:anim>
                                    <p:anim calcmode="lin" valueType="num">
                                      <p:cBhvr>
                                        <p:cTn id="85" dur="500" fill="hold"/>
                                        <p:tgtEl>
                                          <p:spTgt spid="4"/>
                                        </p:tgtEl>
                                        <p:attrNameLst>
                                          <p:attrName>ppt_h</p:attrName>
                                        </p:attrNameLst>
                                      </p:cBhvr>
                                      <p:tavLst>
                                        <p:tav tm="0">
                                          <p:val>
                                            <p:fltVal val="0"/>
                                          </p:val>
                                        </p:tav>
                                        <p:tav tm="100000">
                                          <p:val>
                                            <p:strVal val="#ppt_h"/>
                                          </p:val>
                                        </p:tav>
                                      </p:tavLst>
                                    </p:anim>
                                    <p:animEffect transition="in" filter="fade">
                                      <p:cBhvr>
                                        <p:cTn id="86" dur="500"/>
                                        <p:tgtEl>
                                          <p:spTgt spid="4"/>
                                        </p:tgtEl>
                                      </p:cBhvr>
                                    </p:animEffect>
                                  </p:childTnLst>
                                </p:cTn>
                              </p:par>
                            </p:childTnLst>
                          </p:cTn>
                        </p:par>
                        <p:par>
                          <p:cTn id="87" fill="hold">
                            <p:stCondLst>
                              <p:cond delay="500"/>
                            </p:stCondLst>
                            <p:childTnLst>
                              <p:par>
                                <p:cTn id="88" presetID="22" presetClass="entr" presetSubtype="1" fill="hold" nodeType="afterEffect">
                                  <p:stCondLst>
                                    <p:cond delay="0"/>
                                  </p:stCondLst>
                                  <p:childTnLst>
                                    <p:set>
                                      <p:cBhvr>
                                        <p:cTn id="89" dur="1" fill="hold">
                                          <p:stCondLst>
                                            <p:cond delay="0"/>
                                          </p:stCondLst>
                                        </p:cTn>
                                        <p:tgtEl>
                                          <p:spTgt spid="80"/>
                                        </p:tgtEl>
                                        <p:attrNameLst>
                                          <p:attrName>style.visibility</p:attrName>
                                        </p:attrNameLst>
                                      </p:cBhvr>
                                      <p:to>
                                        <p:strVal val="visible"/>
                                      </p:to>
                                    </p:set>
                                    <p:animEffect transition="in" filter="wipe(up)">
                                      <p:cBhvr>
                                        <p:cTn id="90" dur="500"/>
                                        <p:tgtEl>
                                          <p:spTgt spid="80"/>
                                        </p:tgtEl>
                                      </p:cBhvr>
                                    </p:animEffect>
                                  </p:childTnLst>
                                </p:cTn>
                              </p:par>
                            </p:childTnLst>
                          </p:cTn>
                        </p:par>
                      </p:childTnLst>
                    </p:cTn>
                  </p:par>
                  <p:par>
                    <p:cTn id="91" fill="hold">
                      <p:stCondLst>
                        <p:cond delay="indefinite"/>
                      </p:stCondLst>
                      <p:childTnLst>
                        <p:par>
                          <p:cTn id="92" fill="hold">
                            <p:stCondLst>
                              <p:cond delay="0"/>
                            </p:stCondLst>
                            <p:childTnLst>
                              <p:par>
                                <p:cTn id="93" presetID="53" presetClass="entr" presetSubtype="16" fill="hold" nodeType="clickEffect">
                                  <p:stCondLst>
                                    <p:cond delay="0"/>
                                  </p:stCondLst>
                                  <p:childTnLst>
                                    <p:set>
                                      <p:cBhvr>
                                        <p:cTn id="94" dur="1" fill="hold">
                                          <p:stCondLst>
                                            <p:cond delay="0"/>
                                          </p:stCondLst>
                                        </p:cTn>
                                        <p:tgtEl>
                                          <p:spTgt spid="16"/>
                                        </p:tgtEl>
                                        <p:attrNameLst>
                                          <p:attrName>style.visibility</p:attrName>
                                        </p:attrNameLst>
                                      </p:cBhvr>
                                      <p:to>
                                        <p:strVal val="visible"/>
                                      </p:to>
                                    </p:set>
                                    <p:anim calcmode="lin" valueType="num">
                                      <p:cBhvr>
                                        <p:cTn id="95" dur="500" fill="hold"/>
                                        <p:tgtEl>
                                          <p:spTgt spid="16"/>
                                        </p:tgtEl>
                                        <p:attrNameLst>
                                          <p:attrName>ppt_w</p:attrName>
                                        </p:attrNameLst>
                                      </p:cBhvr>
                                      <p:tavLst>
                                        <p:tav tm="0">
                                          <p:val>
                                            <p:fltVal val="0"/>
                                          </p:val>
                                        </p:tav>
                                        <p:tav tm="100000">
                                          <p:val>
                                            <p:strVal val="#ppt_w"/>
                                          </p:val>
                                        </p:tav>
                                      </p:tavLst>
                                    </p:anim>
                                    <p:anim calcmode="lin" valueType="num">
                                      <p:cBhvr>
                                        <p:cTn id="96" dur="500" fill="hold"/>
                                        <p:tgtEl>
                                          <p:spTgt spid="16"/>
                                        </p:tgtEl>
                                        <p:attrNameLst>
                                          <p:attrName>ppt_h</p:attrName>
                                        </p:attrNameLst>
                                      </p:cBhvr>
                                      <p:tavLst>
                                        <p:tav tm="0">
                                          <p:val>
                                            <p:fltVal val="0"/>
                                          </p:val>
                                        </p:tav>
                                        <p:tav tm="100000">
                                          <p:val>
                                            <p:strVal val="#ppt_h"/>
                                          </p:val>
                                        </p:tav>
                                      </p:tavLst>
                                    </p:anim>
                                    <p:animEffect transition="in" filter="fade">
                                      <p:cBhvr>
                                        <p:cTn id="97" dur="500"/>
                                        <p:tgtEl>
                                          <p:spTgt spid="16"/>
                                        </p:tgtEl>
                                      </p:cBhvr>
                                    </p:animEffect>
                                  </p:childTnLst>
                                </p:cTn>
                              </p:par>
                            </p:childTnLst>
                          </p:cTn>
                        </p:par>
                        <p:par>
                          <p:cTn id="98" fill="hold">
                            <p:stCondLst>
                              <p:cond delay="500"/>
                            </p:stCondLst>
                            <p:childTnLst>
                              <p:par>
                                <p:cTn id="99" presetID="22" presetClass="entr" presetSubtype="2" fill="hold" nodeType="afterEffect">
                                  <p:stCondLst>
                                    <p:cond delay="0"/>
                                  </p:stCondLst>
                                  <p:childTnLst>
                                    <p:set>
                                      <p:cBhvr>
                                        <p:cTn id="100" dur="1" fill="hold">
                                          <p:stCondLst>
                                            <p:cond delay="0"/>
                                          </p:stCondLst>
                                        </p:cTn>
                                        <p:tgtEl>
                                          <p:spTgt spid="98"/>
                                        </p:tgtEl>
                                        <p:attrNameLst>
                                          <p:attrName>style.visibility</p:attrName>
                                        </p:attrNameLst>
                                      </p:cBhvr>
                                      <p:to>
                                        <p:strVal val="visible"/>
                                      </p:to>
                                    </p:set>
                                    <p:animEffect transition="in" filter="wipe(right)">
                                      <p:cBhvr>
                                        <p:cTn id="101" dur="500"/>
                                        <p:tgtEl>
                                          <p:spTgt spid="98"/>
                                        </p:tgtEl>
                                      </p:cBhvr>
                                    </p:animEffect>
                                  </p:childTnLst>
                                </p:cTn>
                              </p:par>
                            </p:childTnLst>
                          </p:cTn>
                        </p:par>
                      </p:childTnLst>
                    </p:cTn>
                  </p:par>
                  <p:par>
                    <p:cTn id="102" fill="hold">
                      <p:stCondLst>
                        <p:cond delay="indefinite"/>
                      </p:stCondLst>
                      <p:childTnLst>
                        <p:par>
                          <p:cTn id="103" fill="hold">
                            <p:stCondLst>
                              <p:cond delay="0"/>
                            </p:stCondLst>
                            <p:childTnLst>
                              <p:par>
                                <p:cTn id="104" presetID="53" presetClass="entr" presetSubtype="16" fill="hold" nodeType="clickEffect">
                                  <p:stCondLst>
                                    <p:cond delay="0"/>
                                  </p:stCondLst>
                                  <p:childTnLst>
                                    <p:set>
                                      <p:cBhvr>
                                        <p:cTn id="105" dur="1" fill="hold">
                                          <p:stCondLst>
                                            <p:cond delay="0"/>
                                          </p:stCondLst>
                                        </p:cTn>
                                        <p:tgtEl>
                                          <p:spTgt spid="12"/>
                                        </p:tgtEl>
                                        <p:attrNameLst>
                                          <p:attrName>style.visibility</p:attrName>
                                        </p:attrNameLst>
                                      </p:cBhvr>
                                      <p:to>
                                        <p:strVal val="visible"/>
                                      </p:to>
                                    </p:set>
                                    <p:anim calcmode="lin" valueType="num">
                                      <p:cBhvr>
                                        <p:cTn id="106" dur="500" fill="hold"/>
                                        <p:tgtEl>
                                          <p:spTgt spid="12"/>
                                        </p:tgtEl>
                                        <p:attrNameLst>
                                          <p:attrName>ppt_w</p:attrName>
                                        </p:attrNameLst>
                                      </p:cBhvr>
                                      <p:tavLst>
                                        <p:tav tm="0">
                                          <p:val>
                                            <p:fltVal val="0"/>
                                          </p:val>
                                        </p:tav>
                                        <p:tav tm="100000">
                                          <p:val>
                                            <p:strVal val="#ppt_w"/>
                                          </p:val>
                                        </p:tav>
                                      </p:tavLst>
                                    </p:anim>
                                    <p:anim calcmode="lin" valueType="num">
                                      <p:cBhvr>
                                        <p:cTn id="107" dur="500" fill="hold"/>
                                        <p:tgtEl>
                                          <p:spTgt spid="12"/>
                                        </p:tgtEl>
                                        <p:attrNameLst>
                                          <p:attrName>ppt_h</p:attrName>
                                        </p:attrNameLst>
                                      </p:cBhvr>
                                      <p:tavLst>
                                        <p:tav tm="0">
                                          <p:val>
                                            <p:fltVal val="0"/>
                                          </p:val>
                                        </p:tav>
                                        <p:tav tm="100000">
                                          <p:val>
                                            <p:strVal val="#ppt_h"/>
                                          </p:val>
                                        </p:tav>
                                      </p:tavLst>
                                    </p:anim>
                                    <p:animEffect transition="in" filter="fade">
                                      <p:cBhvr>
                                        <p:cTn id="108" dur="500"/>
                                        <p:tgtEl>
                                          <p:spTgt spid="12"/>
                                        </p:tgtEl>
                                      </p:cBhvr>
                                    </p:animEffect>
                                  </p:childTnLst>
                                </p:cTn>
                              </p:par>
                            </p:childTnLst>
                          </p:cTn>
                        </p:par>
                        <p:par>
                          <p:cTn id="109" fill="hold">
                            <p:stCondLst>
                              <p:cond delay="500"/>
                            </p:stCondLst>
                            <p:childTnLst>
                              <p:par>
                                <p:cTn id="110" presetID="22" presetClass="entr" presetSubtype="1" fill="hold" nodeType="afterEffect">
                                  <p:stCondLst>
                                    <p:cond delay="0"/>
                                  </p:stCondLst>
                                  <p:childTnLst>
                                    <p:set>
                                      <p:cBhvr>
                                        <p:cTn id="111" dur="1" fill="hold">
                                          <p:stCondLst>
                                            <p:cond delay="0"/>
                                          </p:stCondLst>
                                        </p:cTn>
                                        <p:tgtEl>
                                          <p:spTgt spid="90"/>
                                        </p:tgtEl>
                                        <p:attrNameLst>
                                          <p:attrName>style.visibility</p:attrName>
                                        </p:attrNameLst>
                                      </p:cBhvr>
                                      <p:to>
                                        <p:strVal val="visible"/>
                                      </p:to>
                                    </p:set>
                                    <p:animEffect transition="in" filter="wipe(up)">
                                      <p:cBhvr>
                                        <p:cTn id="112" dur="500"/>
                                        <p:tgtEl>
                                          <p:spTgt spid="90"/>
                                        </p:tgtEl>
                                      </p:cBhvr>
                                    </p:animEffect>
                                  </p:childTnLst>
                                </p:cTn>
                              </p:par>
                            </p:childTnLst>
                          </p:cTn>
                        </p:par>
                      </p:childTnLst>
                    </p:cTn>
                  </p:par>
                  <p:par>
                    <p:cTn id="113" fill="hold">
                      <p:stCondLst>
                        <p:cond delay="indefinite"/>
                      </p:stCondLst>
                      <p:childTnLst>
                        <p:par>
                          <p:cTn id="114" fill="hold">
                            <p:stCondLst>
                              <p:cond delay="0"/>
                            </p:stCondLst>
                            <p:childTnLst>
                              <p:par>
                                <p:cTn id="115" presetID="53" presetClass="entr" presetSubtype="16" fill="hold" nodeType="clickEffect">
                                  <p:stCondLst>
                                    <p:cond delay="0"/>
                                  </p:stCondLst>
                                  <p:childTnLst>
                                    <p:set>
                                      <p:cBhvr>
                                        <p:cTn id="116" dur="1" fill="hold">
                                          <p:stCondLst>
                                            <p:cond delay="0"/>
                                          </p:stCondLst>
                                        </p:cTn>
                                        <p:tgtEl>
                                          <p:spTgt spid="15"/>
                                        </p:tgtEl>
                                        <p:attrNameLst>
                                          <p:attrName>style.visibility</p:attrName>
                                        </p:attrNameLst>
                                      </p:cBhvr>
                                      <p:to>
                                        <p:strVal val="visible"/>
                                      </p:to>
                                    </p:set>
                                    <p:anim calcmode="lin" valueType="num">
                                      <p:cBhvr>
                                        <p:cTn id="117" dur="500" fill="hold"/>
                                        <p:tgtEl>
                                          <p:spTgt spid="15"/>
                                        </p:tgtEl>
                                        <p:attrNameLst>
                                          <p:attrName>ppt_w</p:attrName>
                                        </p:attrNameLst>
                                      </p:cBhvr>
                                      <p:tavLst>
                                        <p:tav tm="0">
                                          <p:val>
                                            <p:fltVal val="0"/>
                                          </p:val>
                                        </p:tav>
                                        <p:tav tm="100000">
                                          <p:val>
                                            <p:strVal val="#ppt_w"/>
                                          </p:val>
                                        </p:tav>
                                      </p:tavLst>
                                    </p:anim>
                                    <p:anim calcmode="lin" valueType="num">
                                      <p:cBhvr>
                                        <p:cTn id="118" dur="500" fill="hold"/>
                                        <p:tgtEl>
                                          <p:spTgt spid="15"/>
                                        </p:tgtEl>
                                        <p:attrNameLst>
                                          <p:attrName>ppt_h</p:attrName>
                                        </p:attrNameLst>
                                      </p:cBhvr>
                                      <p:tavLst>
                                        <p:tav tm="0">
                                          <p:val>
                                            <p:fltVal val="0"/>
                                          </p:val>
                                        </p:tav>
                                        <p:tav tm="100000">
                                          <p:val>
                                            <p:strVal val="#ppt_h"/>
                                          </p:val>
                                        </p:tav>
                                      </p:tavLst>
                                    </p:anim>
                                    <p:animEffect transition="in" filter="fade">
                                      <p:cBhvr>
                                        <p:cTn id="119" dur="500"/>
                                        <p:tgtEl>
                                          <p:spTgt spid="15"/>
                                        </p:tgtEl>
                                      </p:cBhvr>
                                    </p:animEffect>
                                  </p:childTnLst>
                                </p:cTn>
                              </p:par>
                            </p:childTnLst>
                          </p:cTn>
                        </p:par>
                        <p:par>
                          <p:cTn id="120" fill="hold">
                            <p:stCondLst>
                              <p:cond delay="500"/>
                            </p:stCondLst>
                            <p:childTnLst>
                              <p:par>
                                <p:cTn id="121" presetID="22" presetClass="entr" presetSubtype="2" fill="hold" nodeType="afterEffect">
                                  <p:stCondLst>
                                    <p:cond delay="0"/>
                                  </p:stCondLst>
                                  <p:childTnLst>
                                    <p:set>
                                      <p:cBhvr>
                                        <p:cTn id="122" dur="1" fill="hold">
                                          <p:stCondLst>
                                            <p:cond delay="0"/>
                                          </p:stCondLst>
                                        </p:cTn>
                                        <p:tgtEl>
                                          <p:spTgt spid="93"/>
                                        </p:tgtEl>
                                        <p:attrNameLst>
                                          <p:attrName>style.visibility</p:attrName>
                                        </p:attrNameLst>
                                      </p:cBhvr>
                                      <p:to>
                                        <p:strVal val="visible"/>
                                      </p:to>
                                    </p:set>
                                    <p:animEffect transition="in" filter="wipe(right)">
                                      <p:cBhvr>
                                        <p:cTn id="123" dur="500"/>
                                        <p:tgtEl>
                                          <p:spTgt spid="93"/>
                                        </p:tgtEl>
                                      </p:cBhvr>
                                    </p:animEffect>
                                  </p:childTnLst>
                                </p:cTn>
                              </p:par>
                            </p:childTnLst>
                          </p:cTn>
                        </p:par>
                        <p:par>
                          <p:cTn id="124" fill="hold">
                            <p:stCondLst>
                              <p:cond delay="1000"/>
                            </p:stCondLst>
                            <p:childTnLst>
                              <p:par>
                                <p:cTn id="125" presetID="53" presetClass="entr" presetSubtype="16" fill="hold" nodeType="afterEffect">
                                  <p:stCondLst>
                                    <p:cond delay="0"/>
                                  </p:stCondLst>
                                  <p:childTnLst>
                                    <p:set>
                                      <p:cBhvr>
                                        <p:cTn id="126" dur="1" fill="hold">
                                          <p:stCondLst>
                                            <p:cond delay="0"/>
                                          </p:stCondLst>
                                        </p:cTn>
                                        <p:tgtEl>
                                          <p:spTgt spid="8"/>
                                        </p:tgtEl>
                                        <p:attrNameLst>
                                          <p:attrName>style.visibility</p:attrName>
                                        </p:attrNameLst>
                                      </p:cBhvr>
                                      <p:to>
                                        <p:strVal val="visible"/>
                                      </p:to>
                                    </p:set>
                                    <p:anim calcmode="lin" valueType="num">
                                      <p:cBhvr>
                                        <p:cTn id="127" dur="1000" fill="hold"/>
                                        <p:tgtEl>
                                          <p:spTgt spid="8"/>
                                        </p:tgtEl>
                                        <p:attrNameLst>
                                          <p:attrName>ppt_w</p:attrName>
                                        </p:attrNameLst>
                                      </p:cBhvr>
                                      <p:tavLst>
                                        <p:tav tm="0">
                                          <p:val>
                                            <p:fltVal val="0"/>
                                          </p:val>
                                        </p:tav>
                                        <p:tav tm="100000">
                                          <p:val>
                                            <p:strVal val="#ppt_w"/>
                                          </p:val>
                                        </p:tav>
                                      </p:tavLst>
                                    </p:anim>
                                    <p:anim calcmode="lin" valueType="num">
                                      <p:cBhvr>
                                        <p:cTn id="128" dur="1000" fill="hold"/>
                                        <p:tgtEl>
                                          <p:spTgt spid="8"/>
                                        </p:tgtEl>
                                        <p:attrNameLst>
                                          <p:attrName>ppt_h</p:attrName>
                                        </p:attrNameLst>
                                      </p:cBhvr>
                                      <p:tavLst>
                                        <p:tav tm="0">
                                          <p:val>
                                            <p:fltVal val="0"/>
                                          </p:val>
                                        </p:tav>
                                        <p:tav tm="100000">
                                          <p:val>
                                            <p:strVal val="#ppt_h"/>
                                          </p:val>
                                        </p:tav>
                                      </p:tavLst>
                                    </p:anim>
                                    <p:animEffect transition="in" filter="fade">
                                      <p:cBhvr>
                                        <p:cTn id="129" dur="1000"/>
                                        <p:tgtEl>
                                          <p:spTgt spid="8"/>
                                        </p:tgtEl>
                                      </p:cBhvr>
                                    </p:animEffect>
                                  </p:childTnLst>
                                </p:cTn>
                              </p:par>
                            </p:childTnLst>
                          </p:cTn>
                        </p:par>
                      </p:childTnLst>
                    </p:cTn>
                  </p:par>
                  <p:par>
                    <p:cTn id="130" fill="hold">
                      <p:stCondLst>
                        <p:cond delay="indefinite"/>
                      </p:stCondLst>
                      <p:childTnLst>
                        <p:par>
                          <p:cTn id="131" fill="hold">
                            <p:stCondLst>
                              <p:cond delay="0"/>
                            </p:stCondLst>
                            <p:childTnLst>
                              <p:par>
                                <p:cTn id="132" presetID="53" presetClass="entr" presetSubtype="16" fill="hold" nodeType="clickEffect">
                                  <p:stCondLst>
                                    <p:cond delay="500"/>
                                  </p:stCondLst>
                                  <p:childTnLst>
                                    <p:set>
                                      <p:cBhvr>
                                        <p:cTn id="133" dur="1" fill="hold">
                                          <p:stCondLst>
                                            <p:cond delay="0"/>
                                          </p:stCondLst>
                                        </p:cTn>
                                        <p:tgtEl>
                                          <p:spTgt spid="14"/>
                                        </p:tgtEl>
                                        <p:attrNameLst>
                                          <p:attrName>style.visibility</p:attrName>
                                        </p:attrNameLst>
                                      </p:cBhvr>
                                      <p:to>
                                        <p:strVal val="visible"/>
                                      </p:to>
                                    </p:set>
                                    <p:anim calcmode="lin" valueType="num">
                                      <p:cBhvr>
                                        <p:cTn id="134" dur="1000" fill="hold"/>
                                        <p:tgtEl>
                                          <p:spTgt spid="14"/>
                                        </p:tgtEl>
                                        <p:attrNameLst>
                                          <p:attrName>ppt_w</p:attrName>
                                        </p:attrNameLst>
                                      </p:cBhvr>
                                      <p:tavLst>
                                        <p:tav tm="0">
                                          <p:val>
                                            <p:fltVal val="0"/>
                                          </p:val>
                                        </p:tav>
                                        <p:tav tm="100000">
                                          <p:val>
                                            <p:strVal val="#ppt_w"/>
                                          </p:val>
                                        </p:tav>
                                      </p:tavLst>
                                    </p:anim>
                                    <p:anim calcmode="lin" valueType="num">
                                      <p:cBhvr>
                                        <p:cTn id="135" dur="1000" fill="hold"/>
                                        <p:tgtEl>
                                          <p:spTgt spid="14"/>
                                        </p:tgtEl>
                                        <p:attrNameLst>
                                          <p:attrName>ppt_h</p:attrName>
                                        </p:attrNameLst>
                                      </p:cBhvr>
                                      <p:tavLst>
                                        <p:tav tm="0">
                                          <p:val>
                                            <p:fltVal val="0"/>
                                          </p:val>
                                        </p:tav>
                                        <p:tav tm="100000">
                                          <p:val>
                                            <p:strVal val="#ppt_h"/>
                                          </p:val>
                                        </p:tav>
                                      </p:tavLst>
                                    </p:anim>
                                    <p:animEffect transition="in" filter="fade">
                                      <p:cBhvr>
                                        <p:cTn id="136"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AD92043-9EB3-4519-8BFE-C8276DE87A42}"/>
              </a:ext>
            </a:extLst>
          </p:cNvPr>
          <p:cNvSpPr/>
          <p:nvPr/>
        </p:nvSpPr>
        <p:spPr>
          <a:xfrm>
            <a:off x="974153" y="1658257"/>
            <a:ext cx="182226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POIDS-LOURDS, HYDRAULIQUE, INDUSTRIE &amp; AGRI TP </a:t>
            </a:r>
            <a:r>
              <a:rPr lang="fr-FR" sz="2400" spc="-5" dirty="0">
                <a:solidFill>
                  <a:srgbClr val="E41B13"/>
                </a:solidFill>
                <a:latin typeface="Rubik" panose="00000500000000000000" pitchFamily="2" charset="-79"/>
                <a:cs typeface="Rubik" panose="00000500000000000000" pitchFamily="2" charset="-79"/>
              </a:rPr>
              <a:t>| NOUVEAUX PRODUITS</a:t>
            </a:r>
            <a:endParaRPr lang="fr-FR" sz="2400" dirty="0">
              <a:solidFill>
                <a:srgbClr val="E41B13"/>
              </a:solidFill>
              <a:latin typeface="Rubik" panose="00000500000000000000" pitchFamily="2" charset="-79"/>
              <a:cs typeface="Rubik" panose="00000500000000000000" pitchFamily="2" charset="-79"/>
            </a:endParaRPr>
          </a:p>
        </p:txBody>
      </p:sp>
      <p:pic>
        <p:nvPicPr>
          <p:cNvPr id="18" name="Graphique 17">
            <a:extLst>
              <a:ext uri="{FF2B5EF4-FFF2-40B4-BE49-F238E27FC236}">
                <a16:creationId xmlns:a16="http://schemas.microsoft.com/office/drawing/2014/main" id="{91F34DC2-4831-4551-8819-9F22F298E4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6556" y="1463675"/>
            <a:ext cx="1264517" cy="1097047"/>
          </a:xfrm>
          <a:prstGeom prst="rect">
            <a:avLst/>
          </a:prstGeom>
        </p:spPr>
      </p:pic>
      <p:sp>
        <p:nvSpPr>
          <p:cNvPr id="6" name="ZoneTexte 5">
            <a:extLst>
              <a:ext uri="{FF2B5EF4-FFF2-40B4-BE49-F238E27FC236}">
                <a16:creationId xmlns:a16="http://schemas.microsoft.com/office/drawing/2014/main" id="{7B05C9C5-72EC-79CA-419B-F94A748E8347}"/>
              </a:ext>
            </a:extLst>
          </p:cNvPr>
          <p:cNvSpPr txBox="1"/>
          <p:nvPr/>
        </p:nvSpPr>
        <p:spPr>
          <a:xfrm>
            <a:off x="8506501" y="3901897"/>
            <a:ext cx="3200400" cy="4547079"/>
          </a:xfrm>
          <a:prstGeom prst="rect">
            <a:avLst/>
          </a:prstGeom>
          <a:noFill/>
        </p:spPr>
        <p:txBody>
          <a:bodyPr wrap="square">
            <a:spAutoFit/>
          </a:bodyPr>
          <a:lstStyle/>
          <a:p>
            <a:pPr marL="285750" marR="0" indent="-285750" algn="l" rtl="0">
              <a:lnSpc>
                <a:spcPct val="200000"/>
              </a:lnSpc>
              <a:buFont typeface="Arial" panose="020B0604020202020204" pitchFamily="34" charset="0"/>
              <a:buChar char="•"/>
            </a:pPr>
            <a:r>
              <a:rPr lang="fr-FR" sz="2000" i="1" u="none" strike="noStrike" baseline="30000" dirty="0">
                <a:solidFill>
                  <a:schemeClr val="tx1">
                    <a:lumMod val="65000"/>
                  </a:schemeClr>
                </a:solidFill>
                <a:latin typeface="Rubik" panose="00000500000000000000" pitchFamily="2" charset="-79"/>
              </a:rPr>
              <a:t>HUILES MOTEUR</a:t>
            </a:r>
          </a:p>
          <a:p>
            <a:pPr marR="0" algn="l" rtl="0">
              <a:lnSpc>
                <a:spcPct val="200000"/>
              </a:lnSpc>
            </a:pPr>
            <a:r>
              <a:rPr lang="fr-FR" sz="2000" b="1" i="0" u="none" strike="noStrike" baseline="30000" dirty="0">
                <a:latin typeface="Rubik" panose="00000500000000000000" pitchFamily="2" charset="-79"/>
              </a:rPr>
              <a:t>TRUCKING</a:t>
            </a:r>
            <a:r>
              <a:rPr lang="fr-FR" sz="2000" b="1" i="0" u="none" strike="noStrike" baseline="30000" dirty="0">
                <a:solidFill>
                  <a:srgbClr val="000000"/>
                </a:solidFill>
                <a:latin typeface="Rubik" panose="00000500000000000000" pitchFamily="2" charset="-79"/>
              </a:rPr>
              <a:t> </a:t>
            </a:r>
            <a:r>
              <a:rPr lang="fr-FR" sz="2000" b="0" i="0" u="none" strike="noStrike" baseline="30000" dirty="0">
                <a:solidFill>
                  <a:srgbClr val="E2201B"/>
                </a:solidFill>
                <a:latin typeface="Rubik" panose="00000500000000000000" pitchFamily="2" charset="-79"/>
              </a:rPr>
              <a:t>5W-30 MT+ FE</a:t>
            </a:r>
          </a:p>
          <a:p>
            <a:pPr marR="0" algn="l" rtl="0">
              <a:lnSpc>
                <a:spcPct val="200000"/>
              </a:lnSpc>
            </a:pPr>
            <a:endParaRPr lang="fr-FR" sz="2000" baseline="30000" dirty="0">
              <a:solidFill>
                <a:srgbClr val="E2201B"/>
              </a:solidFill>
              <a:latin typeface="Rubik" panose="00000500000000000000" pitchFamily="2" charset="-79"/>
            </a:endParaRPr>
          </a:p>
          <a:p>
            <a:pPr marL="285750" marR="0" indent="-285750" algn="l" rtl="0">
              <a:lnSpc>
                <a:spcPct val="200000"/>
              </a:lnSpc>
              <a:buFont typeface="Arial" panose="020B0604020202020204" pitchFamily="34" charset="0"/>
              <a:buChar char="•"/>
            </a:pPr>
            <a:r>
              <a:rPr lang="fr-FR" sz="2000" b="0" i="1" u="none" strike="noStrike" baseline="30000" dirty="0">
                <a:solidFill>
                  <a:schemeClr val="tx1">
                    <a:lumMod val="65000"/>
                  </a:schemeClr>
                </a:solidFill>
                <a:latin typeface="Rubik" panose="00000500000000000000" pitchFamily="2" charset="-79"/>
              </a:rPr>
              <a:t>HUILE DE TRANSMISSION</a:t>
            </a:r>
          </a:p>
          <a:p>
            <a:pPr>
              <a:lnSpc>
                <a:spcPct val="200000"/>
              </a:lnSpc>
            </a:pPr>
            <a:r>
              <a:rPr lang="fr-FR" sz="2000" b="1" i="0" u="none" strike="noStrike" baseline="30000" dirty="0">
                <a:latin typeface="Rubik" panose="00000500000000000000" pitchFamily="2" charset="-79"/>
              </a:rPr>
              <a:t>TRUCKTRANS </a:t>
            </a:r>
            <a:r>
              <a:rPr lang="fr-FR" sz="2000" b="0" i="0" u="none" strike="noStrike" baseline="30000" dirty="0">
                <a:solidFill>
                  <a:srgbClr val="E2201B"/>
                </a:solidFill>
                <a:latin typeface="Rubik" panose="00000500000000000000" pitchFamily="2" charset="-79"/>
              </a:rPr>
              <a:t>75W-80</a:t>
            </a:r>
          </a:p>
          <a:p>
            <a:pPr>
              <a:lnSpc>
                <a:spcPct val="200000"/>
              </a:lnSpc>
            </a:pPr>
            <a:endParaRPr lang="fr-FR" sz="2000" baseline="30000" dirty="0">
              <a:solidFill>
                <a:srgbClr val="E2201B"/>
              </a:solidFill>
              <a:latin typeface="Rubik" panose="00000500000000000000" pitchFamily="2" charset="-79"/>
            </a:endParaRPr>
          </a:p>
          <a:p>
            <a:pPr marL="342900" indent="-342900">
              <a:lnSpc>
                <a:spcPct val="200000"/>
              </a:lnSpc>
              <a:buFont typeface="Arial" panose="020B0604020202020204" pitchFamily="34" charset="0"/>
              <a:buChar char="•"/>
            </a:pPr>
            <a:r>
              <a:rPr lang="fr-FR" sz="2000" b="0" i="1" u="none" strike="noStrike" baseline="30000" dirty="0">
                <a:solidFill>
                  <a:schemeClr val="tx1">
                    <a:lumMod val="65000"/>
                  </a:schemeClr>
                </a:solidFill>
                <a:latin typeface="Rubik" panose="00000500000000000000" pitchFamily="2" charset="-79"/>
              </a:rPr>
              <a:t>LIQUIDES DE REFROIDISSEMENT</a:t>
            </a:r>
          </a:p>
          <a:p>
            <a:pPr>
              <a:lnSpc>
                <a:spcPct val="200000"/>
              </a:lnSpc>
            </a:pPr>
            <a:r>
              <a:rPr lang="fr-FR" sz="2000" b="1" i="0" u="none" strike="noStrike" baseline="30000" dirty="0">
                <a:latin typeface="Rubik" panose="00000500000000000000" pitchFamily="2" charset="-79"/>
              </a:rPr>
              <a:t>COOLTRUCK</a:t>
            </a:r>
            <a:r>
              <a:rPr lang="fr-FR" sz="2000" b="1" i="0" u="none" strike="noStrike" baseline="30000" dirty="0">
                <a:solidFill>
                  <a:srgbClr val="3C599E"/>
                </a:solidFill>
                <a:latin typeface="Rubik" panose="00000500000000000000" pitchFamily="2" charset="-79"/>
              </a:rPr>
              <a:t> </a:t>
            </a:r>
            <a:r>
              <a:rPr lang="fr-FR" sz="2000" b="0" i="0" u="none" strike="noStrike" baseline="30000" dirty="0">
                <a:solidFill>
                  <a:srgbClr val="3C599E"/>
                </a:solidFill>
                <a:latin typeface="Rubik" panose="00000500000000000000" pitchFamily="2" charset="-79"/>
              </a:rPr>
              <a:t>X-OAT -25</a:t>
            </a:r>
          </a:p>
          <a:p>
            <a:pPr>
              <a:lnSpc>
                <a:spcPct val="200000"/>
              </a:lnSpc>
            </a:pPr>
            <a:r>
              <a:rPr lang="fr-FR" sz="2000" b="1" i="0" u="none" strike="noStrike" baseline="30000" dirty="0">
                <a:latin typeface="Rubik" panose="00000500000000000000" pitchFamily="2" charset="-79"/>
              </a:rPr>
              <a:t>COOLTRUCK</a:t>
            </a:r>
            <a:r>
              <a:rPr lang="fr-FR" sz="2000" b="1" i="0" u="none" strike="noStrike" baseline="30000" dirty="0">
                <a:solidFill>
                  <a:srgbClr val="000000"/>
                </a:solidFill>
                <a:latin typeface="Rubik" panose="00000500000000000000" pitchFamily="2" charset="-79"/>
              </a:rPr>
              <a:t> </a:t>
            </a:r>
            <a:r>
              <a:rPr lang="fr-FR" sz="2000" b="0" i="0" u="none" strike="noStrike" baseline="30000" dirty="0">
                <a:solidFill>
                  <a:srgbClr val="3C599E"/>
                </a:solidFill>
                <a:latin typeface="Rubik" panose="00000500000000000000" pitchFamily="2" charset="-79"/>
              </a:rPr>
              <a:t>X-OAT -37</a:t>
            </a:r>
          </a:p>
          <a:p>
            <a:pPr>
              <a:lnSpc>
                <a:spcPct val="200000"/>
              </a:lnSpc>
            </a:pPr>
            <a:r>
              <a:rPr lang="fr-FR" sz="2000" b="1" i="0" u="none" strike="noStrike" baseline="30000" dirty="0">
                <a:latin typeface="Rubik" panose="00000500000000000000" pitchFamily="2" charset="-79"/>
              </a:rPr>
              <a:t>COOLTRUCK</a:t>
            </a:r>
            <a:r>
              <a:rPr lang="fr-FR" sz="2000" b="0" i="0" u="none" strike="noStrike" baseline="30000" dirty="0">
                <a:solidFill>
                  <a:srgbClr val="3C599E"/>
                </a:solidFill>
                <a:latin typeface="Rubik" panose="00000500000000000000" pitchFamily="2" charset="-79"/>
              </a:rPr>
              <a:t> OAT -37</a:t>
            </a:r>
          </a:p>
          <a:p>
            <a:pPr>
              <a:lnSpc>
                <a:spcPct val="200000"/>
              </a:lnSpc>
            </a:pPr>
            <a:r>
              <a:rPr lang="fr-FR" sz="2000" b="1" i="0" u="none" strike="noStrike" baseline="30000" dirty="0">
                <a:latin typeface="Rubik" panose="00000500000000000000" pitchFamily="2" charset="-79"/>
              </a:rPr>
              <a:t>COOLTRUCK</a:t>
            </a:r>
            <a:r>
              <a:rPr lang="fr-FR" sz="2000" b="0" i="0" u="none" strike="noStrike" baseline="30000" dirty="0">
                <a:solidFill>
                  <a:srgbClr val="3C599E"/>
                </a:solidFill>
                <a:latin typeface="Rubik" panose="00000500000000000000" pitchFamily="2" charset="-79"/>
              </a:rPr>
              <a:t> SI-OAT -37</a:t>
            </a:r>
            <a:endParaRPr lang="fr-FR" sz="2000" b="0" i="0" u="none" strike="noStrike" baseline="30000" dirty="0">
              <a:solidFill>
                <a:srgbClr val="E2201B"/>
              </a:solidFill>
              <a:latin typeface="Rubik" panose="00000500000000000000" pitchFamily="2" charset="-79"/>
            </a:endParaRPr>
          </a:p>
        </p:txBody>
      </p:sp>
      <p:sp>
        <p:nvSpPr>
          <p:cNvPr id="10" name="ZoneTexte 9">
            <a:extLst>
              <a:ext uri="{FF2B5EF4-FFF2-40B4-BE49-F238E27FC236}">
                <a16:creationId xmlns:a16="http://schemas.microsoft.com/office/drawing/2014/main" id="{8B40361B-4D61-7D5C-067A-1F647AB52477}"/>
              </a:ext>
            </a:extLst>
          </p:cNvPr>
          <p:cNvSpPr txBox="1"/>
          <p:nvPr/>
        </p:nvSpPr>
        <p:spPr>
          <a:xfrm>
            <a:off x="8584898" y="2911476"/>
            <a:ext cx="3048000" cy="724237"/>
          </a:xfrm>
          <a:prstGeom prst="rect">
            <a:avLst/>
          </a:prstGeom>
          <a:noFill/>
        </p:spPr>
        <p:txBody>
          <a:bodyPr wrap="square">
            <a:spAutoFit/>
          </a:bodyPr>
          <a:lstStyle/>
          <a:p>
            <a:pPr marR="0" rtl="0">
              <a:lnSpc>
                <a:spcPct val="200000"/>
              </a:lnSpc>
            </a:pPr>
            <a:r>
              <a:rPr lang="fr-FR" sz="3600" b="1" i="0" u="none" strike="noStrike" baseline="30000" dirty="0">
                <a:latin typeface="Rubik" panose="00000500000000000000" pitchFamily="2" charset="-79"/>
              </a:rPr>
              <a:t>POIDS-LOURDS</a:t>
            </a:r>
          </a:p>
        </p:txBody>
      </p:sp>
      <p:sp>
        <p:nvSpPr>
          <p:cNvPr id="11" name="ZoneTexte 10">
            <a:extLst>
              <a:ext uri="{FF2B5EF4-FFF2-40B4-BE49-F238E27FC236}">
                <a16:creationId xmlns:a16="http://schemas.microsoft.com/office/drawing/2014/main" id="{26655A9E-F903-5B47-4914-EE0830F9B1F8}"/>
              </a:ext>
            </a:extLst>
          </p:cNvPr>
          <p:cNvSpPr txBox="1"/>
          <p:nvPr/>
        </p:nvSpPr>
        <p:spPr>
          <a:xfrm>
            <a:off x="13289085" y="3896001"/>
            <a:ext cx="2895600" cy="6598922"/>
          </a:xfrm>
          <a:prstGeom prst="rect">
            <a:avLst/>
          </a:prstGeom>
          <a:noFill/>
        </p:spPr>
        <p:txBody>
          <a:bodyPr wrap="square">
            <a:spAutoFit/>
          </a:bodyPr>
          <a:lstStyle/>
          <a:p>
            <a:pPr marL="285750" marR="0" indent="-285750" rtl="0">
              <a:lnSpc>
                <a:spcPct val="200000"/>
              </a:lnSpc>
              <a:buFont typeface="Arial" panose="020B0604020202020204" pitchFamily="34" charset="0"/>
              <a:buChar char="•"/>
            </a:pPr>
            <a:r>
              <a:rPr lang="fr-FR" sz="2000" i="1" u="none" strike="noStrike" baseline="30000" dirty="0">
                <a:solidFill>
                  <a:schemeClr val="tx1">
                    <a:lumMod val="65000"/>
                  </a:schemeClr>
                </a:solidFill>
                <a:latin typeface="Rubik" panose="00000500000000000000" pitchFamily="2" charset="-79"/>
              </a:rPr>
              <a:t>HUILES HYDRAULIQUE</a:t>
            </a:r>
          </a:p>
          <a:p>
            <a:pPr marR="0" rtl="0">
              <a:lnSpc>
                <a:spcPct val="200000"/>
              </a:lnSpc>
            </a:pPr>
            <a:r>
              <a:rPr lang="fr-FR" sz="2000" b="1" i="0" u="none" strike="noStrike" baseline="30000" dirty="0">
                <a:latin typeface="Rubik" panose="00000500000000000000" pitchFamily="2" charset="-79"/>
              </a:rPr>
              <a:t>HYDRA</a:t>
            </a:r>
            <a:r>
              <a:rPr lang="fr-FR" sz="2000" b="1" i="0" u="none" strike="noStrike" baseline="30000" dirty="0">
                <a:solidFill>
                  <a:srgbClr val="000000"/>
                </a:solidFill>
                <a:latin typeface="Rubik" panose="00000500000000000000" pitchFamily="2" charset="-79"/>
              </a:rPr>
              <a:t> </a:t>
            </a:r>
            <a:r>
              <a:rPr lang="fr-FR" sz="2000" b="0" i="0" u="none" strike="noStrike" baseline="30000" dirty="0">
                <a:solidFill>
                  <a:srgbClr val="626AAF"/>
                </a:solidFill>
                <a:latin typeface="Rubik" panose="00000500000000000000" pitchFamily="2" charset="-79"/>
              </a:rPr>
              <a:t>HV32</a:t>
            </a:r>
          </a:p>
          <a:p>
            <a:pPr>
              <a:lnSpc>
                <a:spcPct val="200000"/>
              </a:lnSpc>
            </a:pPr>
            <a:r>
              <a:rPr lang="fr-FR" sz="2000" b="1" i="0" u="none" strike="noStrike" baseline="30000" dirty="0">
                <a:latin typeface="Rubik" panose="00000500000000000000" pitchFamily="2" charset="-79"/>
              </a:rPr>
              <a:t>KENNOGLISS</a:t>
            </a:r>
            <a:r>
              <a:rPr lang="fr-FR" sz="2000" b="0" i="0" u="none" strike="noStrike" baseline="30000" dirty="0">
                <a:latin typeface="Rubik" panose="00000500000000000000" pitchFamily="2" charset="-79"/>
              </a:rPr>
              <a:t> </a:t>
            </a:r>
            <a:r>
              <a:rPr lang="fr-FR" sz="2000" b="0" i="0" u="none" strike="noStrike" baseline="30000" dirty="0">
                <a:solidFill>
                  <a:srgbClr val="E2201B"/>
                </a:solidFill>
                <a:latin typeface="Rubik" panose="00000500000000000000" pitchFamily="2" charset="-79"/>
              </a:rPr>
              <a:t>68</a:t>
            </a:r>
          </a:p>
          <a:p>
            <a:pPr marR="0" rtl="0">
              <a:lnSpc>
                <a:spcPct val="200000"/>
              </a:lnSpc>
            </a:pPr>
            <a:endParaRPr lang="fr-FR" sz="2000" baseline="30000" dirty="0">
              <a:solidFill>
                <a:srgbClr val="E2201B"/>
              </a:solidFill>
              <a:latin typeface="Rubik" panose="00000500000000000000" pitchFamily="2" charset="-79"/>
            </a:endParaRPr>
          </a:p>
          <a:p>
            <a:pPr marL="285750" marR="0" indent="-285750" rtl="0">
              <a:lnSpc>
                <a:spcPct val="200000"/>
              </a:lnSpc>
              <a:buFont typeface="Arial" panose="020B0604020202020204" pitchFamily="34" charset="0"/>
              <a:buChar char="•"/>
            </a:pPr>
            <a:r>
              <a:rPr lang="fr-FR" sz="2000" b="0" i="1" u="none" strike="noStrike" baseline="30000" dirty="0">
                <a:solidFill>
                  <a:schemeClr val="tx1">
                    <a:lumMod val="65000"/>
                  </a:schemeClr>
                </a:solidFill>
                <a:latin typeface="Rubik" panose="00000500000000000000" pitchFamily="2" charset="-79"/>
              </a:rPr>
              <a:t>ENGRENAGES/RÉDUCTEURS</a:t>
            </a:r>
          </a:p>
          <a:p>
            <a:pPr marR="0" rtl="0">
              <a:lnSpc>
                <a:spcPct val="200000"/>
              </a:lnSpc>
            </a:pPr>
            <a:r>
              <a:rPr lang="fr-FR" sz="2000" b="1" i="0" u="none" strike="noStrike" baseline="30000" dirty="0">
                <a:latin typeface="Rubik" panose="00000500000000000000" pitchFamily="2" charset="-79"/>
              </a:rPr>
              <a:t>KENNOGEAR</a:t>
            </a:r>
            <a:r>
              <a:rPr lang="fr-FR" sz="2000" b="0" i="0" u="none" strike="noStrike" baseline="30000" dirty="0">
                <a:solidFill>
                  <a:srgbClr val="E2201B"/>
                </a:solidFill>
                <a:latin typeface="Rubik" panose="00000500000000000000" pitchFamily="2" charset="-79"/>
              </a:rPr>
              <a:t> 100</a:t>
            </a:r>
          </a:p>
          <a:p>
            <a:pPr>
              <a:lnSpc>
                <a:spcPct val="200000"/>
              </a:lnSpc>
            </a:pPr>
            <a:r>
              <a:rPr lang="fr-FR" sz="2000" b="1" i="0" u="none" strike="noStrike" baseline="30000" dirty="0">
                <a:latin typeface="Rubik" panose="00000500000000000000" pitchFamily="2" charset="-79"/>
              </a:rPr>
              <a:t>KENNOGEAR</a:t>
            </a:r>
            <a:r>
              <a:rPr lang="fr-FR" sz="2000" b="0" i="0" u="none" strike="noStrike" baseline="30000" dirty="0">
                <a:solidFill>
                  <a:srgbClr val="E2201B"/>
                </a:solidFill>
                <a:latin typeface="Rubik" panose="00000500000000000000" pitchFamily="2" charset="-79"/>
              </a:rPr>
              <a:t> 150</a:t>
            </a:r>
          </a:p>
          <a:p>
            <a:pPr>
              <a:lnSpc>
                <a:spcPct val="200000"/>
              </a:lnSpc>
            </a:pPr>
            <a:r>
              <a:rPr lang="fr-FR" sz="2000" b="1" i="0" u="none" strike="noStrike" baseline="30000" dirty="0">
                <a:latin typeface="Rubik" panose="00000500000000000000" pitchFamily="2" charset="-79"/>
              </a:rPr>
              <a:t>KENNOGEAR</a:t>
            </a:r>
            <a:r>
              <a:rPr lang="fr-FR" sz="2000" b="0" i="0" u="none" strike="noStrike" baseline="30000" dirty="0">
                <a:solidFill>
                  <a:srgbClr val="E2201B"/>
                </a:solidFill>
                <a:latin typeface="Rubik" panose="00000500000000000000" pitchFamily="2" charset="-79"/>
              </a:rPr>
              <a:t> 220</a:t>
            </a:r>
          </a:p>
          <a:p>
            <a:pPr>
              <a:lnSpc>
                <a:spcPct val="200000"/>
              </a:lnSpc>
            </a:pPr>
            <a:r>
              <a:rPr lang="fr-FR" sz="2000" b="1" i="0" u="none" strike="noStrike" baseline="30000" dirty="0">
                <a:latin typeface="Rubik" panose="00000500000000000000" pitchFamily="2" charset="-79"/>
              </a:rPr>
              <a:t>KENNOGEAR</a:t>
            </a:r>
            <a:r>
              <a:rPr lang="fr-FR" sz="2000" b="0" i="0" u="none" strike="noStrike" baseline="30000" dirty="0">
                <a:solidFill>
                  <a:srgbClr val="E2201B"/>
                </a:solidFill>
                <a:latin typeface="Rubik" panose="00000500000000000000" pitchFamily="2" charset="-79"/>
              </a:rPr>
              <a:t> S 220</a:t>
            </a:r>
          </a:p>
          <a:p>
            <a:pPr>
              <a:lnSpc>
                <a:spcPct val="200000"/>
              </a:lnSpc>
            </a:pPr>
            <a:r>
              <a:rPr lang="fr-FR" sz="2000" b="1" i="0" u="none" strike="noStrike" baseline="30000" dirty="0">
                <a:latin typeface="Rubik" panose="00000500000000000000" pitchFamily="2" charset="-79"/>
              </a:rPr>
              <a:t>KENNOGEAR</a:t>
            </a:r>
            <a:r>
              <a:rPr lang="fr-FR" sz="2000" b="0" i="0" u="none" strike="noStrike" baseline="30000" dirty="0">
                <a:solidFill>
                  <a:srgbClr val="E2201B"/>
                </a:solidFill>
                <a:latin typeface="Rubik" panose="00000500000000000000" pitchFamily="2" charset="-79"/>
              </a:rPr>
              <a:t> 320</a:t>
            </a:r>
          </a:p>
          <a:p>
            <a:pPr>
              <a:lnSpc>
                <a:spcPct val="200000"/>
              </a:lnSpc>
            </a:pPr>
            <a:endParaRPr lang="fr-FR" sz="2000" baseline="30000" dirty="0">
              <a:solidFill>
                <a:srgbClr val="E2201B"/>
              </a:solidFill>
              <a:latin typeface="Rubik" panose="00000500000000000000" pitchFamily="2" charset="-79"/>
            </a:endParaRPr>
          </a:p>
          <a:p>
            <a:pPr marL="285750" marR="0" indent="-285750" rtl="0">
              <a:lnSpc>
                <a:spcPct val="200000"/>
              </a:lnSpc>
              <a:buFont typeface="Arial" panose="020B0604020202020204" pitchFamily="34" charset="0"/>
              <a:buChar char="•"/>
            </a:pPr>
            <a:r>
              <a:rPr lang="fr-FR" sz="2000" b="0" i="1" u="none" strike="noStrike" baseline="30000" dirty="0">
                <a:solidFill>
                  <a:schemeClr val="tx1">
                    <a:lumMod val="65000"/>
                  </a:schemeClr>
                </a:solidFill>
                <a:latin typeface="Rubik" panose="00000500000000000000" pitchFamily="2" charset="-79"/>
              </a:rPr>
              <a:t>HUILE DE TRANSMISSION</a:t>
            </a:r>
          </a:p>
          <a:p>
            <a:pPr marR="0" rtl="0">
              <a:lnSpc>
                <a:spcPct val="200000"/>
              </a:lnSpc>
            </a:pPr>
            <a:r>
              <a:rPr lang="fr-FR" sz="2000" b="1" i="0" u="none" strike="noStrike" baseline="30000" dirty="0">
                <a:latin typeface="Rubik" panose="00000500000000000000" pitchFamily="2" charset="-79"/>
              </a:rPr>
              <a:t>KENNOFARM</a:t>
            </a:r>
            <a:r>
              <a:rPr lang="fr-FR" sz="2000" b="1" i="0" u="none" strike="noStrike" baseline="30000" dirty="0">
                <a:solidFill>
                  <a:srgbClr val="000000"/>
                </a:solidFill>
                <a:latin typeface="Rubik" panose="00000500000000000000" pitchFamily="2" charset="-79"/>
              </a:rPr>
              <a:t> </a:t>
            </a:r>
            <a:r>
              <a:rPr lang="fr-FR" sz="2000" b="0" i="0" u="none" strike="noStrike" baseline="30000" dirty="0">
                <a:solidFill>
                  <a:srgbClr val="E2201B"/>
                </a:solidFill>
                <a:latin typeface="Rubik" panose="00000500000000000000" pitchFamily="2" charset="-79"/>
              </a:rPr>
              <a:t>10W-40 TP</a:t>
            </a:r>
          </a:p>
          <a:p>
            <a:pPr>
              <a:lnSpc>
                <a:spcPct val="200000"/>
              </a:lnSpc>
            </a:pPr>
            <a:r>
              <a:rPr lang="fr-FR" sz="2000" b="1" i="0" u="none" strike="noStrike" baseline="30000" dirty="0">
                <a:latin typeface="Rubik" panose="00000500000000000000" pitchFamily="2" charset="-79"/>
              </a:rPr>
              <a:t>UTTOFARM</a:t>
            </a:r>
            <a:r>
              <a:rPr lang="fr-FR" sz="2000" b="1" i="0" u="none" strike="noStrike" baseline="30000" dirty="0">
                <a:solidFill>
                  <a:srgbClr val="000000"/>
                </a:solidFill>
                <a:latin typeface="Rubik" panose="00000500000000000000" pitchFamily="2" charset="-79"/>
              </a:rPr>
              <a:t> </a:t>
            </a:r>
            <a:r>
              <a:rPr lang="fr-FR" sz="2000" b="0" i="0" u="none" strike="noStrike" baseline="30000" dirty="0">
                <a:solidFill>
                  <a:srgbClr val="E2201B"/>
                </a:solidFill>
                <a:latin typeface="Rubik" panose="00000500000000000000" pitchFamily="2" charset="-79"/>
              </a:rPr>
              <a:t>SYNTH</a:t>
            </a:r>
          </a:p>
          <a:p>
            <a:pPr>
              <a:lnSpc>
                <a:spcPct val="200000"/>
              </a:lnSpc>
            </a:pPr>
            <a:r>
              <a:rPr lang="fr-FR" sz="2000" b="1" i="0" u="none" strike="noStrike" baseline="30000" dirty="0">
                <a:latin typeface="Rubik" panose="00000500000000000000" pitchFamily="2" charset="-79"/>
              </a:rPr>
              <a:t>TRANSMISSION</a:t>
            </a:r>
            <a:r>
              <a:rPr lang="fr-FR" sz="2000" b="0" i="0" u="none" strike="noStrike" baseline="30000" dirty="0">
                <a:solidFill>
                  <a:srgbClr val="E2201B"/>
                </a:solidFill>
                <a:latin typeface="Rubik" panose="00000500000000000000" pitchFamily="2" charset="-79"/>
              </a:rPr>
              <a:t> SAE 30</a:t>
            </a:r>
            <a:r>
              <a:rPr lang="fr-FR" sz="2000" b="1" i="0" u="none" strike="noStrike" baseline="30000" dirty="0">
                <a:solidFill>
                  <a:srgbClr val="000000"/>
                </a:solidFill>
                <a:latin typeface="Rubik" panose="00000500000000000000" pitchFamily="2" charset="-79"/>
              </a:rPr>
              <a:t> </a:t>
            </a:r>
            <a:r>
              <a:rPr lang="fr-FR" sz="2000" b="0" i="0" u="none" strike="noStrike" baseline="30000" dirty="0">
                <a:solidFill>
                  <a:srgbClr val="E2201B"/>
                </a:solidFill>
                <a:latin typeface="Rubik" panose="00000500000000000000" pitchFamily="2" charset="-79"/>
              </a:rPr>
              <a:t>TO4</a:t>
            </a:r>
          </a:p>
          <a:p>
            <a:pPr>
              <a:lnSpc>
                <a:spcPct val="200000"/>
              </a:lnSpc>
            </a:pPr>
            <a:r>
              <a:rPr lang="fr-FR" sz="2000" b="1" i="0" u="none" strike="noStrike" baseline="30000" dirty="0">
                <a:latin typeface="Rubik" panose="00000500000000000000" pitchFamily="2" charset="-79"/>
              </a:rPr>
              <a:t>TRANSMISSION</a:t>
            </a:r>
            <a:r>
              <a:rPr lang="fr-FR" sz="2000" b="0" i="0" u="none" strike="noStrike" baseline="30000" dirty="0">
                <a:solidFill>
                  <a:srgbClr val="E2201B"/>
                </a:solidFill>
                <a:latin typeface="Rubik" panose="00000500000000000000" pitchFamily="2" charset="-79"/>
              </a:rPr>
              <a:t> SAE 50</a:t>
            </a:r>
            <a:r>
              <a:rPr lang="fr-FR" sz="2000" b="1" i="0" u="none" strike="noStrike" baseline="30000" dirty="0">
                <a:solidFill>
                  <a:srgbClr val="000000"/>
                </a:solidFill>
                <a:latin typeface="Rubik" panose="00000500000000000000" pitchFamily="2" charset="-79"/>
              </a:rPr>
              <a:t> </a:t>
            </a:r>
            <a:r>
              <a:rPr lang="fr-FR" sz="2000" b="0" i="0" u="none" strike="noStrike" baseline="30000" dirty="0">
                <a:solidFill>
                  <a:srgbClr val="E2201B"/>
                </a:solidFill>
                <a:latin typeface="Rubik" panose="00000500000000000000" pitchFamily="2" charset="-79"/>
              </a:rPr>
              <a:t>TO4</a:t>
            </a:r>
          </a:p>
        </p:txBody>
      </p:sp>
      <p:sp>
        <p:nvSpPr>
          <p:cNvPr id="12" name="ZoneTexte 11">
            <a:extLst>
              <a:ext uri="{FF2B5EF4-FFF2-40B4-BE49-F238E27FC236}">
                <a16:creationId xmlns:a16="http://schemas.microsoft.com/office/drawing/2014/main" id="{9BA877A1-B10D-F9BE-A9F0-16F3EF2F33AB}"/>
              </a:ext>
            </a:extLst>
          </p:cNvPr>
          <p:cNvSpPr txBox="1"/>
          <p:nvPr/>
        </p:nvSpPr>
        <p:spPr>
          <a:xfrm>
            <a:off x="13283529" y="2911475"/>
            <a:ext cx="3733800" cy="724237"/>
          </a:xfrm>
          <a:prstGeom prst="rect">
            <a:avLst/>
          </a:prstGeom>
          <a:noFill/>
        </p:spPr>
        <p:txBody>
          <a:bodyPr wrap="square">
            <a:spAutoFit/>
          </a:bodyPr>
          <a:lstStyle/>
          <a:p>
            <a:pPr marR="0" rtl="0">
              <a:lnSpc>
                <a:spcPct val="200000"/>
              </a:lnSpc>
            </a:pPr>
            <a:r>
              <a:rPr lang="fr-FR" sz="3600" b="1" i="0" u="none" strike="noStrike" baseline="30000" dirty="0">
                <a:latin typeface="Rubik" panose="00000500000000000000" pitchFamily="2" charset="-79"/>
              </a:rPr>
              <a:t>INDUSTRIE &amp; AGRI-TP</a:t>
            </a:r>
          </a:p>
        </p:txBody>
      </p:sp>
      <p:sp>
        <p:nvSpPr>
          <p:cNvPr id="13" name="ZoneTexte 12">
            <a:extLst>
              <a:ext uri="{FF2B5EF4-FFF2-40B4-BE49-F238E27FC236}">
                <a16:creationId xmlns:a16="http://schemas.microsoft.com/office/drawing/2014/main" id="{98AFBE73-83AA-0950-4256-7E4998D77ACD}"/>
              </a:ext>
            </a:extLst>
          </p:cNvPr>
          <p:cNvSpPr txBox="1"/>
          <p:nvPr/>
        </p:nvSpPr>
        <p:spPr>
          <a:xfrm>
            <a:off x="16273829" y="3896001"/>
            <a:ext cx="2895600" cy="4512004"/>
          </a:xfrm>
          <a:prstGeom prst="rect">
            <a:avLst/>
          </a:prstGeom>
          <a:noFill/>
        </p:spPr>
        <p:txBody>
          <a:bodyPr wrap="square">
            <a:spAutoFit/>
          </a:bodyPr>
          <a:lstStyle/>
          <a:p>
            <a:pPr marL="285750" indent="-285750">
              <a:lnSpc>
                <a:spcPct val="200000"/>
              </a:lnSpc>
              <a:buFont typeface="Arial" panose="020B0604020202020204" pitchFamily="34" charset="0"/>
              <a:buChar char="•"/>
            </a:pPr>
            <a:r>
              <a:rPr lang="fr-FR" sz="2000" b="0" i="1" u="none" strike="noStrike" baseline="30000" dirty="0">
                <a:solidFill>
                  <a:schemeClr val="tx1">
                    <a:lumMod val="65000"/>
                  </a:schemeClr>
                </a:solidFill>
                <a:latin typeface="Rubik" panose="00000500000000000000" pitchFamily="2" charset="-79"/>
              </a:rPr>
              <a:t>FORESTIER</a:t>
            </a:r>
          </a:p>
          <a:p>
            <a:pPr>
              <a:lnSpc>
                <a:spcPct val="200000"/>
              </a:lnSpc>
            </a:pPr>
            <a:r>
              <a:rPr lang="fr-FR" sz="2000" b="1" i="0" u="none" strike="noStrike" baseline="30000" dirty="0">
                <a:latin typeface="Rubik" panose="00000500000000000000" pitchFamily="2" charset="-79"/>
              </a:rPr>
              <a:t>CHAINING</a:t>
            </a:r>
            <a:r>
              <a:rPr lang="fr-FR" sz="2000" b="1" i="0" u="none" strike="noStrike" baseline="30000" dirty="0">
                <a:solidFill>
                  <a:srgbClr val="000000"/>
                </a:solidFill>
                <a:latin typeface="Rubik" panose="00000500000000000000" pitchFamily="2" charset="-79"/>
              </a:rPr>
              <a:t> </a:t>
            </a:r>
            <a:r>
              <a:rPr lang="fr-FR" sz="2000" b="0" i="0" u="none" strike="noStrike" baseline="30000" dirty="0">
                <a:solidFill>
                  <a:srgbClr val="C3D982"/>
                </a:solidFill>
                <a:latin typeface="Rubik" panose="00000500000000000000" pitchFamily="2" charset="-79"/>
              </a:rPr>
              <a:t>220</a:t>
            </a:r>
          </a:p>
          <a:p>
            <a:pPr>
              <a:lnSpc>
                <a:spcPct val="200000"/>
              </a:lnSpc>
            </a:pPr>
            <a:endParaRPr lang="fr-FR" sz="2000" b="0" i="1" u="none" strike="noStrike" baseline="30000" dirty="0">
              <a:solidFill>
                <a:schemeClr val="tx1">
                  <a:lumMod val="65000"/>
                </a:schemeClr>
              </a:solidFill>
              <a:latin typeface="Rubik" panose="00000500000000000000" pitchFamily="2" charset="-79"/>
            </a:endParaRPr>
          </a:p>
          <a:p>
            <a:pPr marL="285750" indent="-285750">
              <a:lnSpc>
                <a:spcPct val="200000"/>
              </a:lnSpc>
              <a:buFont typeface="Arial" panose="020B0604020202020204" pitchFamily="34" charset="0"/>
              <a:buChar char="•"/>
            </a:pPr>
            <a:r>
              <a:rPr lang="fr-FR" sz="2000" b="0" i="1" u="none" strike="noStrike" baseline="30000" dirty="0">
                <a:solidFill>
                  <a:schemeClr val="tx1">
                    <a:lumMod val="65000"/>
                  </a:schemeClr>
                </a:solidFill>
                <a:latin typeface="Rubik" panose="00000500000000000000" pitchFamily="2" charset="-79"/>
              </a:rPr>
              <a:t>HUILES COMPRESSEURS</a:t>
            </a:r>
          </a:p>
          <a:p>
            <a:pPr>
              <a:lnSpc>
                <a:spcPct val="200000"/>
              </a:lnSpc>
            </a:pPr>
            <a:r>
              <a:rPr lang="fr-FR" sz="2000" b="1" i="0" u="none" strike="noStrike" baseline="30000" dirty="0">
                <a:latin typeface="Rubik" panose="00000500000000000000" pitchFamily="2" charset="-79"/>
              </a:rPr>
              <a:t>COMPRESSEUR</a:t>
            </a:r>
            <a:r>
              <a:rPr lang="fr-FR" sz="2000" b="0" i="0" u="none" strike="noStrike" baseline="30000" dirty="0">
                <a:solidFill>
                  <a:srgbClr val="E2201B"/>
                </a:solidFill>
                <a:latin typeface="Rubik" panose="00000500000000000000" pitchFamily="2" charset="-79"/>
              </a:rPr>
              <a:t> 100</a:t>
            </a:r>
          </a:p>
          <a:p>
            <a:pPr>
              <a:lnSpc>
                <a:spcPct val="200000"/>
              </a:lnSpc>
            </a:pPr>
            <a:r>
              <a:rPr lang="fr-FR" sz="2000" b="1" i="0" u="none" strike="noStrike" baseline="30000" dirty="0">
                <a:latin typeface="Rubik" panose="00000500000000000000" pitchFamily="2" charset="-79"/>
              </a:rPr>
              <a:t>COMPRESSEUR</a:t>
            </a:r>
            <a:r>
              <a:rPr lang="fr-FR" sz="2000" b="0" i="0" u="none" strike="noStrike" baseline="30000" dirty="0">
                <a:solidFill>
                  <a:srgbClr val="E2201B"/>
                </a:solidFill>
                <a:latin typeface="Rubik" panose="00000500000000000000" pitchFamily="2" charset="-79"/>
              </a:rPr>
              <a:t> S 100</a:t>
            </a:r>
          </a:p>
          <a:p>
            <a:pPr>
              <a:lnSpc>
                <a:spcPct val="200000"/>
              </a:lnSpc>
            </a:pPr>
            <a:r>
              <a:rPr lang="fr-FR" sz="2000" b="1" i="0" u="none" strike="noStrike" baseline="30000" dirty="0">
                <a:latin typeface="Rubik" panose="00000500000000000000" pitchFamily="2" charset="-79"/>
              </a:rPr>
              <a:t>TRAYEUSE</a:t>
            </a:r>
          </a:p>
          <a:p>
            <a:pPr>
              <a:lnSpc>
                <a:spcPct val="200000"/>
              </a:lnSpc>
            </a:pPr>
            <a:r>
              <a:rPr lang="fr-FR" sz="2000" b="1" i="0" u="none" strike="noStrike" baseline="30000" dirty="0">
                <a:latin typeface="Rubik" panose="00000500000000000000" pitchFamily="2" charset="-79"/>
              </a:rPr>
              <a:t>KENNOPRESS</a:t>
            </a:r>
            <a:r>
              <a:rPr lang="fr-FR" sz="2000" b="0" i="0" u="none" strike="noStrike" baseline="30000" dirty="0">
                <a:solidFill>
                  <a:srgbClr val="E2201B"/>
                </a:solidFill>
                <a:latin typeface="Rubik" panose="00000500000000000000" pitchFamily="2" charset="-79"/>
              </a:rPr>
              <a:t> 46</a:t>
            </a:r>
          </a:p>
          <a:p>
            <a:pPr>
              <a:lnSpc>
                <a:spcPct val="200000"/>
              </a:lnSpc>
            </a:pPr>
            <a:endParaRPr lang="fr-FR" sz="2000" b="0" i="1" u="none" strike="noStrike" baseline="30000" dirty="0">
              <a:solidFill>
                <a:schemeClr val="tx1">
                  <a:lumMod val="65000"/>
                </a:schemeClr>
              </a:solidFill>
              <a:latin typeface="Rubik" panose="00000500000000000000" pitchFamily="2" charset="-79"/>
            </a:endParaRPr>
          </a:p>
          <a:p>
            <a:pPr marL="285750" indent="-285750">
              <a:lnSpc>
                <a:spcPct val="200000"/>
              </a:lnSpc>
              <a:buFont typeface="Arial" panose="020B0604020202020204" pitchFamily="34" charset="0"/>
              <a:buChar char="•"/>
            </a:pPr>
            <a:r>
              <a:rPr lang="fr-FR" sz="2000" b="0" i="1" u="none" strike="noStrike" baseline="30000" dirty="0">
                <a:solidFill>
                  <a:schemeClr val="tx1">
                    <a:lumMod val="65000"/>
                  </a:schemeClr>
                </a:solidFill>
                <a:latin typeface="Rubik" panose="00000500000000000000" pitchFamily="2" charset="-79"/>
              </a:rPr>
              <a:t>GRAISSES</a:t>
            </a:r>
          </a:p>
          <a:p>
            <a:pPr>
              <a:lnSpc>
                <a:spcPct val="200000"/>
              </a:lnSpc>
            </a:pPr>
            <a:r>
              <a:rPr lang="fr-FR" sz="2000" b="1" i="0" u="none" strike="noStrike" baseline="30000" dirty="0">
                <a:latin typeface="Rubik" panose="00000500000000000000" pitchFamily="2" charset="-79"/>
              </a:rPr>
              <a:t>GREASING</a:t>
            </a:r>
            <a:r>
              <a:rPr lang="fr-FR" sz="2000" b="1" i="0" u="none" strike="noStrike" baseline="30000" dirty="0">
                <a:solidFill>
                  <a:srgbClr val="000000"/>
                </a:solidFill>
                <a:latin typeface="Rubik" panose="00000500000000000000" pitchFamily="2" charset="-79"/>
              </a:rPr>
              <a:t> </a:t>
            </a:r>
            <a:r>
              <a:rPr lang="fr-FR" sz="2000" b="0" i="0" u="none" strike="noStrike" baseline="30000" dirty="0">
                <a:solidFill>
                  <a:srgbClr val="234E9A"/>
                </a:solidFill>
                <a:latin typeface="Rubik" panose="00000500000000000000" pitchFamily="2" charset="-79"/>
              </a:rPr>
              <a:t>EP00 000</a:t>
            </a:r>
          </a:p>
        </p:txBody>
      </p:sp>
      <p:grpSp>
        <p:nvGrpSpPr>
          <p:cNvPr id="19" name="Groupe 18">
            <a:extLst>
              <a:ext uri="{FF2B5EF4-FFF2-40B4-BE49-F238E27FC236}">
                <a16:creationId xmlns:a16="http://schemas.microsoft.com/office/drawing/2014/main" id="{AA2BE830-0054-DACE-A2F3-49959D4823A7}"/>
              </a:ext>
            </a:extLst>
          </p:cNvPr>
          <p:cNvGrpSpPr/>
          <p:nvPr/>
        </p:nvGrpSpPr>
        <p:grpSpPr>
          <a:xfrm>
            <a:off x="1264126" y="2911475"/>
            <a:ext cx="6501765" cy="7725393"/>
            <a:chOff x="7569453" y="2309428"/>
            <a:chExt cx="3154639" cy="3748340"/>
          </a:xfrm>
        </p:grpSpPr>
        <p:pic>
          <p:nvPicPr>
            <p:cNvPr id="7" name="Image 6">
              <a:extLst>
                <a:ext uri="{FF2B5EF4-FFF2-40B4-BE49-F238E27FC236}">
                  <a16:creationId xmlns:a16="http://schemas.microsoft.com/office/drawing/2014/main" id="{C3855511-A68B-C891-A262-68DF326544E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8948367" y="2309428"/>
              <a:ext cx="1626510" cy="2772178"/>
            </a:xfrm>
            <a:prstGeom prst="rect">
              <a:avLst/>
            </a:prstGeom>
            <a:effectLst/>
          </p:spPr>
        </p:pic>
        <p:pic>
          <p:nvPicPr>
            <p:cNvPr id="14" name="Image 13">
              <a:extLst>
                <a:ext uri="{FF2B5EF4-FFF2-40B4-BE49-F238E27FC236}">
                  <a16:creationId xmlns:a16="http://schemas.microsoft.com/office/drawing/2014/main" id="{33268705-B997-8EC9-23B2-740896DE7A4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7569453" y="2347759"/>
              <a:ext cx="1626509" cy="2772178"/>
            </a:xfrm>
            <a:prstGeom prst="rect">
              <a:avLst/>
            </a:prstGeom>
            <a:effectLst/>
          </p:spPr>
        </p:pic>
        <p:pic>
          <p:nvPicPr>
            <p:cNvPr id="16" name="Image 15">
              <a:extLst>
                <a:ext uri="{FF2B5EF4-FFF2-40B4-BE49-F238E27FC236}">
                  <a16:creationId xmlns:a16="http://schemas.microsoft.com/office/drawing/2014/main" id="{90AAD6D1-4C11-3C07-8572-17B4133D95DC}"/>
                </a:ext>
              </a:extLst>
            </p:cNvPr>
            <p:cNvPicPr>
              <a:picLocks noChangeAspect="1"/>
            </p:cNvPicPr>
            <p:nvPr/>
          </p:nvPicPr>
          <p:blipFill>
            <a:blip r:embed="rId7" cstate="print">
              <a:extLst>
                <a:ext uri="{28A0092B-C50C-407E-A947-70E740481C1C}">
                  <a14:useLocalDpi xmlns:a14="http://schemas.microsoft.com/office/drawing/2010/main" val="0"/>
                </a:ext>
              </a:extLst>
            </a:blip>
            <a:srcRect l="20044" t="54820" r="21268"/>
            <a:stretch/>
          </p:blipFill>
          <p:spPr>
            <a:xfrm>
              <a:off x="9352978" y="3779468"/>
              <a:ext cx="1371114" cy="1799007"/>
            </a:xfrm>
            <a:prstGeom prst="rect">
              <a:avLst/>
            </a:prstGeom>
            <a:effectLst/>
          </p:spPr>
        </p:pic>
        <p:pic>
          <p:nvPicPr>
            <p:cNvPr id="15" name="Image 14">
              <a:extLst>
                <a:ext uri="{FF2B5EF4-FFF2-40B4-BE49-F238E27FC236}">
                  <a16:creationId xmlns:a16="http://schemas.microsoft.com/office/drawing/2014/main" id="{3A44D874-94EF-C991-84F2-D85DBEE78C92}"/>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7884498" y="4294762"/>
              <a:ext cx="1153435" cy="1631553"/>
            </a:xfrm>
            <a:prstGeom prst="rect">
              <a:avLst/>
            </a:prstGeom>
            <a:effectLst/>
          </p:spPr>
        </p:pic>
        <p:pic>
          <p:nvPicPr>
            <p:cNvPr id="17" name="Image 16">
              <a:extLst>
                <a:ext uri="{FF2B5EF4-FFF2-40B4-BE49-F238E27FC236}">
                  <a16:creationId xmlns:a16="http://schemas.microsoft.com/office/drawing/2014/main" id="{CD4A0658-DAEB-3BE4-AC70-BB27785FC3B5}"/>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8668386" y="4258761"/>
              <a:ext cx="1271817" cy="1799007"/>
            </a:xfrm>
            <a:prstGeom prst="rect">
              <a:avLst/>
            </a:prstGeom>
            <a:effectLst/>
          </p:spPr>
        </p:pic>
      </p:grpSp>
    </p:spTree>
    <p:extLst>
      <p:ext uri="{BB962C8B-B14F-4D97-AF65-F5344CB8AC3E}">
        <p14:creationId xmlns:p14="http://schemas.microsoft.com/office/powerpoint/2010/main" val="253450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250"/>
                                  </p:stCondLst>
                                  <p:childTnLst>
                                    <p:set>
                                      <p:cBhvr>
                                        <p:cTn id="6" dur="1" fill="hold">
                                          <p:stCondLst>
                                            <p:cond delay="0"/>
                                          </p:stCondLst>
                                        </p:cTn>
                                        <p:tgtEl>
                                          <p:spTgt spid="19"/>
                                        </p:tgtEl>
                                        <p:attrNameLst>
                                          <p:attrName>style.visibility</p:attrName>
                                        </p:attrNameLst>
                                      </p:cBhvr>
                                      <p:to>
                                        <p:strVal val="visible"/>
                                      </p:to>
                                    </p:set>
                                    <p:anim calcmode="lin" valueType="num">
                                      <p:cBhvr>
                                        <p:cTn id="7" dur="1000" fill="hold"/>
                                        <p:tgtEl>
                                          <p:spTgt spid="19"/>
                                        </p:tgtEl>
                                        <p:attrNameLst>
                                          <p:attrName>ppt_w</p:attrName>
                                        </p:attrNameLst>
                                      </p:cBhvr>
                                      <p:tavLst>
                                        <p:tav tm="0">
                                          <p:val>
                                            <p:fltVal val="0"/>
                                          </p:val>
                                        </p:tav>
                                        <p:tav tm="100000">
                                          <p:val>
                                            <p:strVal val="#ppt_w"/>
                                          </p:val>
                                        </p:tav>
                                      </p:tavLst>
                                    </p:anim>
                                    <p:anim calcmode="lin" valueType="num">
                                      <p:cBhvr>
                                        <p:cTn id="8" dur="1000" fill="hold"/>
                                        <p:tgtEl>
                                          <p:spTgt spid="19"/>
                                        </p:tgtEl>
                                        <p:attrNameLst>
                                          <p:attrName>ppt_h</p:attrName>
                                        </p:attrNameLst>
                                      </p:cBhvr>
                                      <p:tavLst>
                                        <p:tav tm="0">
                                          <p:val>
                                            <p:fltVal val="0"/>
                                          </p:val>
                                        </p:tav>
                                        <p:tav tm="100000">
                                          <p:val>
                                            <p:strVal val="#ppt_h"/>
                                          </p:val>
                                        </p:tav>
                                      </p:tavLst>
                                    </p:anim>
                                    <p:animEffect transition="in" filter="fade">
                                      <p:cBhvr>
                                        <p:cTn id="9" dur="1000"/>
                                        <p:tgtEl>
                                          <p:spTgt spid="19"/>
                                        </p:tgtEl>
                                      </p:cBhvr>
                                    </p:animEffect>
                                  </p:childTnLst>
                                </p:cTn>
                              </p:par>
                            </p:childTnLst>
                          </p:cTn>
                        </p:par>
                        <p:par>
                          <p:cTn id="10" fill="hold">
                            <p:stCondLst>
                              <p:cond delay="1250"/>
                            </p:stCondLst>
                            <p:childTnLst>
                              <p:par>
                                <p:cTn id="11" presetID="10" presetClass="entr" presetSubtype="0" fill="hold" grpId="0"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childTnLst>
                                </p:cTn>
                              </p:par>
                            </p:childTnLst>
                          </p:cTn>
                        </p:par>
                        <p:par>
                          <p:cTn id="14" fill="hold">
                            <p:stCondLst>
                              <p:cond delay="2250"/>
                            </p:stCondLst>
                            <p:childTnLst>
                              <p:par>
                                <p:cTn id="15" presetID="10" presetClass="entr" presetSubtype="0" fill="hold" grpId="0" nodeType="after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1000"/>
                                        <p:tgtEl>
                                          <p:spTgt spid="6">
                                            <p:txEl>
                                              <p:pRg st="0" end="0"/>
                                            </p:txEl>
                                          </p:spTgt>
                                        </p:tgtEl>
                                      </p:cBhvr>
                                    </p:animEffect>
                                  </p:childTnLst>
                                </p:cTn>
                              </p:par>
                            </p:childTnLst>
                          </p:cTn>
                        </p:par>
                        <p:par>
                          <p:cTn id="18" fill="hold">
                            <p:stCondLst>
                              <p:cond delay="3250"/>
                            </p:stCondLst>
                            <p:childTnLst>
                              <p:par>
                                <p:cTn id="19" presetID="10" presetClass="entr" presetSubtype="0" fill="hold" grpId="0" nodeType="after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Effect transition="in" filter="fade">
                                      <p:cBhvr>
                                        <p:cTn id="21" dur="1000"/>
                                        <p:tgtEl>
                                          <p:spTgt spid="6">
                                            <p:txEl>
                                              <p:pRg st="1" end="1"/>
                                            </p:txEl>
                                          </p:spTgt>
                                        </p:tgtEl>
                                      </p:cBhvr>
                                    </p:animEffect>
                                  </p:childTnLst>
                                </p:cTn>
                              </p:par>
                            </p:childTnLst>
                          </p:cTn>
                        </p:par>
                        <p:par>
                          <p:cTn id="22" fill="hold">
                            <p:stCondLst>
                              <p:cond delay="4250"/>
                            </p:stCondLst>
                            <p:childTnLst>
                              <p:par>
                                <p:cTn id="23" presetID="10" presetClass="entr" presetSubtype="0" fill="hold" grpId="0" nodeType="after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Effect transition="in" filter="fade">
                                      <p:cBhvr>
                                        <p:cTn id="25" dur="1000"/>
                                        <p:tgtEl>
                                          <p:spTgt spid="6">
                                            <p:txEl>
                                              <p:pRg st="3" end="3"/>
                                            </p:txEl>
                                          </p:spTgt>
                                        </p:tgtEl>
                                      </p:cBhvr>
                                    </p:animEffect>
                                  </p:childTnLst>
                                </p:cTn>
                              </p:par>
                            </p:childTnLst>
                          </p:cTn>
                        </p:par>
                        <p:par>
                          <p:cTn id="26" fill="hold">
                            <p:stCondLst>
                              <p:cond delay="5250"/>
                            </p:stCondLst>
                            <p:childTnLst>
                              <p:par>
                                <p:cTn id="27" presetID="10" presetClass="entr" presetSubtype="0" fill="hold" grpId="0" nodeType="after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Effect transition="in" filter="fade">
                                      <p:cBhvr>
                                        <p:cTn id="29" dur="1000"/>
                                        <p:tgtEl>
                                          <p:spTgt spid="6">
                                            <p:txEl>
                                              <p:pRg st="4" end="4"/>
                                            </p:txEl>
                                          </p:spTgt>
                                        </p:tgtEl>
                                      </p:cBhvr>
                                    </p:animEffect>
                                  </p:childTnLst>
                                </p:cTn>
                              </p:par>
                            </p:childTnLst>
                          </p:cTn>
                        </p:par>
                        <p:par>
                          <p:cTn id="30" fill="hold">
                            <p:stCondLst>
                              <p:cond delay="6250"/>
                            </p:stCondLst>
                            <p:childTnLst>
                              <p:par>
                                <p:cTn id="31" presetID="10" presetClass="entr" presetSubtype="0" fill="hold" grpId="0" nodeType="afterEffect">
                                  <p:stCondLst>
                                    <p:cond delay="0"/>
                                  </p:stCondLst>
                                  <p:childTnLst>
                                    <p:set>
                                      <p:cBhvr>
                                        <p:cTn id="32" dur="1" fill="hold">
                                          <p:stCondLst>
                                            <p:cond delay="0"/>
                                          </p:stCondLst>
                                        </p:cTn>
                                        <p:tgtEl>
                                          <p:spTgt spid="6">
                                            <p:txEl>
                                              <p:pRg st="6" end="6"/>
                                            </p:txEl>
                                          </p:spTgt>
                                        </p:tgtEl>
                                        <p:attrNameLst>
                                          <p:attrName>style.visibility</p:attrName>
                                        </p:attrNameLst>
                                      </p:cBhvr>
                                      <p:to>
                                        <p:strVal val="visible"/>
                                      </p:to>
                                    </p:set>
                                    <p:animEffect transition="in" filter="fade">
                                      <p:cBhvr>
                                        <p:cTn id="33" dur="1000"/>
                                        <p:tgtEl>
                                          <p:spTgt spid="6">
                                            <p:txEl>
                                              <p:pRg st="6" end="6"/>
                                            </p:txEl>
                                          </p:spTgt>
                                        </p:tgtEl>
                                      </p:cBhvr>
                                    </p:animEffect>
                                  </p:childTnLst>
                                </p:cTn>
                              </p:par>
                            </p:childTnLst>
                          </p:cTn>
                        </p:par>
                        <p:par>
                          <p:cTn id="34" fill="hold">
                            <p:stCondLst>
                              <p:cond delay="7250"/>
                            </p:stCondLst>
                            <p:childTnLst>
                              <p:par>
                                <p:cTn id="35" presetID="10" presetClass="entr" presetSubtype="0" fill="hold" grpId="0" nodeType="afterEffect">
                                  <p:stCondLst>
                                    <p:cond delay="0"/>
                                  </p:stCondLst>
                                  <p:childTnLst>
                                    <p:set>
                                      <p:cBhvr>
                                        <p:cTn id="36" dur="1" fill="hold">
                                          <p:stCondLst>
                                            <p:cond delay="0"/>
                                          </p:stCondLst>
                                        </p:cTn>
                                        <p:tgtEl>
                                          <p:spTgt spid="6">
                                            <p:txEl>
                                              <p:pRg st="7" end="7"/>
                                            </p:txEl>
                                          </p:spTgt>
                                        </p:tgtEl>
                                        <p:attrNameLst>
                                          <p:attrName>style.visibility</p:attrName>
                                        </p:attrNameLst>
                                      </p:cBhvr>
                                      <p:to>
                                        <p:strVal val="visible"/>
                                      </p:to>
                                    </p:set>
                                    <p:animEffect transition="in" filter="fade">
                                      <p:cBhvr>
                                        <p:cTn id="37" dur="1000"/>
                                        <p:tgtEl>
                                          <p:spTgt spid="6">
                                            <p:txEl>
                                              <p:pRg st="7" end="7"/>
                                            </p:txEl>
                                          </p:spTgt>
                                        </p:tgtEl>
                                      </p:cBhvr>
                                    </p:animEffect>
                                  </p:childTnLst>
                                </p:cTn>
                              </p:par>
                            </p:childTnLst>
                          </p:cTn>
                        </p:par>
                        <p:par>
                          <p:cTn id="38" fill="hold">
                            <p:stCondLst>
                              <p:cond delay="8250"/>
                            </p:stCondLst>
                            <p:childTnLst>
                              <p:par>
                                <p:cTn id="39" presetID="10" presetClass="entr" presetSubtype="0" fill="hold" grpId="0" nodeType="afterEffect">
                                  <p:stCondLst>
                                    <p:cond delay="0"/>
                                  </p:stCondLst>
                                  <p:childTnLst>
                                    <p:set>
                                      <p:cBhvr>
                                        <p:cTn id="40" dur="1" fill="hold">
                                          <p:stCondLst>
                                            <p:cond delay="0"/>
                                          </p:stCondLst>
                                        </p:cTn>
                                        <p:tgtEl>
                                          <p:spTgt spid="6">
                                            <p:txEl>
                                              <p:pRg st="8" end="8"/>
                                            </p:txEl>
                                          </p:spTgt>
                                        </p:tgtEl>
                                        <p:attrNameLst>
                                          <p:attrName>style.visibility</p:attrName>
                                        </p:attrNameLst>
                                      </p:cBhvr>
                                      <p:to>
                                        <p:strVal val="visible"/>
                                      </p:to>
                                    </p:set>
                                    <p:animEffect transition="in" filter="fade">
                                      <p:cBhvr>
                                        <p:cTn id="41" dur="1000"/>
                                        <p:tgtEl>
                                          <p:spTgt spid="6">
                                            <p:txEl>
                                              <p:pRg st="8" end="8"/>
                                            </p:txEl>
                                          </p:spTgt>
                                        </p:tgtEl>
                                      </p:cBhvr>
                                    </p:animEffect>
                                  </p:childTnLst>
                                </p:cTn>
                              </p:par>
                            </p:childTnLst>
                          </p:cTn>
                        </p:par>
                        <p:par>
                          <p:cTn id="42" fill="hold">
                            <p:stCondLst>
                              <p:cond delay="9250"/>
                            </p:stCondLst>
                            <p:childTnLst>
                              <p:par>
                                <p:cTn id="43" presetID="10" presetClass="entr" presetSubtype="0" fill="hold" grpId="0" nodeType="afterEffect">
                                  <p:stCondLst>
                                    <p:cond delay="0"/>
                                  </p:stCondLst>
                                  <p:childTnLst>
                                    <p:set>
                                      <p:cBhvr>
                                        <p:cTn id="44" dur="1" fill="hold">
                                          <p:stCondLst>
                                            <p:cond delay="0"/>
                                          </p:stCondLst>
                                        </p:cTn>
                                        <p:tgtEl>
                                          <p:spTgt spid="6">
                                            <p:txEl>
                                              <p:pRg st="9" end="9"/>
                                            </p:txEl>
                                          </p:spTgt>
                                        </p:tgtEl>
                                        <p:attrNameLst>
                                          <p:attrName>style.visibility</p:attrName>
                                        </p:attrNameLst>
                                      </p:cBhvr>
                                      <p:to>
                                        <p:strVal val="visible"/>
                                      </p:to>
                                    </p:set>
                                    <p:animEffect transition="in" filter="fade">
                                      <p:cBhvr>
                                        <p:cTn id="45" dur="1000"/>
                                        <p:tgtEl>
                                          <p:spTgt spid="6">
                                            <p:txEl>
                                              <p:pRg st="9" end="9"/>
                                            </p:txEl>
                                          </p:spTgt>
                                        </p:tgtEl>
                                      </p:cBhvr>
                                    </p:animEffect>
                                  </p:childTnLst>
                                </p:cTn>
                              </p:par>
                            </p:childTnLst>
                          </p:cTn>
                        </p:par>
                        <p:par>
                          <p:cTn id="46" fill="hold">
                            <p:stCondLst>
                              <p:cond delay="10250"/>
                            </p:stCondLst>
                            <p:childTnLst>
                              <p:par>
                                <p:cTn id="47" presetID="10" presetClass="entr" presetSubtype="0" fill="hold" grpId="0" nodeType="afterEffect">
                                  <p:stCondLst>
                                    <p:cond delay="0"/>
                                  </p:stCondLst>
                                  <p:childTnLst>
                                    <p:set>
                                      <p:cBhvr>
                                        <p:cTn id="48" dur="1" fill="hold">
                                          <p:stCondLst>
                                            <p:cond delay="0"/>
                                          </p:stCondLst>
                                        </p:cTn>
                                        <p:tgtEl>
                                          <p:spTgt spid="6">
                                            <p:txEl>
                                              <p:pRg st="10" end="10"/>
                                            </p:txEl>
                                          </p:spTgt>
                                        </p:tgtEl>
                                        <p:attrNameLst>
                                          <p:attrName>style.visibility</p:attrName>
                                        </p:attrNameLst>
                                      </p:cBhvr>
                                      <p:to>
                                        <p:strVal val="visible"/>
                                      </p:to>
                                    </p:set>
                                    <p:animEffect transition="in" filter="fade">
                                      <p:cBhvr>
                                        <p:cTn id="49" dur="1000"/>
                                        <p:tgtEl>
                                          <p:spTgt spid="6">
                                            <p:txEl>
                                              <p:pRg st="10" end="10"/>
                                            </p:txEl>
                                          </p:spTgt>
                                        </p:tgtEl>
                                      </p:cBhvr>
                                    </p:animEffect>
                                  </p:childTnLst>
                                </p:cTn>
                              </p:par>
                            </p:childTnLst>
                          </p:cTn>
                        </p:par>
                        <p:par>
                          <p:cTn id="50" fill="hold">
                            <p:stCondLst>
                              <p:cond delay="11250"/>
                            </p:stCondLst>
                            <p:childTnLst>
                              <p:par>
                                <p:cTn id="51" presetID="10" presetClass="entr" presetSubtype="0" fill="hold" grpId="0" nodeType="afterEffect">
                                  <p:stCondLst>
                                    <p:cond delay="0"/>
                                  </p:stCondLst>
                                  <p:childTnLst>
                                    <p:set>
                                      <p:cBhvr>
                                        <p:cTn id="52" dur="1" fill="hold">
                                          <p:stCondLst>
                                            <p:cond delay="0"/>
                                          </p:stCondLst>
                                        </p:cTn>
                                        <p:tgtEl>
                                          <p:spTgt spid="12"/>
                                        </p:tgtEl>
                                        <p:attrNameLst>
                                          <p:attrName>style.visibility</p:attrName>
                                        </p:attrNameLst>
                                      </p:cBhvr>
                                      <p:to>
                                        <p:strVal val="visible"/>
                                      </p:to>
                                    </p:set>
                                    <p:animEffect transition="in" filter="fade">
                                      <p:cBhvr>
                                        <p:cTn id="53" dur="1000"/>
                                        <p:tgtEl>
                                          <p:spTgt spid="12"/>
                                        </p:tgtEl>
                                      </p:cBhvr>
                                    </p:animEffect>
                                  </p:childTnLst>
                                </p:cTn>
                              </p:par>
                            </p:childTnLst>
                          </p:cTn>
                        </p:par>
                        <p:par>
                          <p:cTn id="54" fill="hold">
                            <p:stCondLst>
                              <p:cond delay="12250"/>
                            </p:stCondLst>
                            <p:childTnLst>
                              <p:par>
                                <p:cTn id="55" presetID="10" presetClass="entr" presetSubtype="0" fill="hold" grpId="0" nodeType="afterEffect">
                                  <p:stCondLst>
                                    <p:cond delay="0"/>
                                  </p:stCondLst>
                                  <p:childTnLst>
                                    <p:set>
                                      <p:cBhvr>
                                        <p:cTn id="56" dur="1" fill="hold">
                                          <p:stCondLst>
                                            <p:cond delay="0"/>
                                          </p:stCondLst>
                                        </p:cTn>
                                        <p:tgtEl>
                                          <p:spTgt spid="11">
                                            <p:txEl>
                                              <p:pRg st="0" end="0"/>
                                            </p:txEl>
                                          </p:spTgt>
                                        </p:tgtEl>
                                        <p:attrNameLst>
                                          <p:attrName>style.visibility</p:attrName>
                                        </p:attrNameLst>
                                      </p:cBhvr>
                                      <p:to>
                                        <p:strVal val="visible"/>
                                      </p:to>
                                    </p:set>
                                    <p:animEffect transition="in" filter="fade">
                                      <p:cBhvr>
                                        <p:cTn id="57" dur="1000"/>
                                        <p:tgtEl>
                                          <p:spTgt spid="11">
                                            <p:txEl>
                                              <p:pRg st="0" end="0"/>
                                            </p:txEl>
                                          </p:spTgt>
                                        </p:tgtEl>
                                      </p:cBhvr>
                                    </p:animEffect>
                                  </p:childTnLst>
                                </p:cTn>
                              </p:par>
                            </p:childTnLst>
                          </p:cTn>
                        </p:par>
                        <p:par>
                          <p:cTn id="58" fill="hold">
                            <p:stCondLst>
                              <p:cond delay="13250"/>
                            </p:stCondLst>
                            <p:childTnLst>
                              <p:par>
                                <p:cTn id="59" presetID="10" presetClass="entr" presetSubtype="0" fill="hold" grpId="0" nodeType="afterEffect">
                                  <p:stCondLst>
                                    <p:cond delay="0"/>
                                  </p:stCondLst>
                                  <p:childTnLst>
                                    <p:set>
                                      <p:cBhvr>
                                        <p:cTn id="60" dur="1" fill="hold">
                                          <p:stCondLst>
                                            <p:cond delay="0"/>
                                          </p:stCondLst>
                                        </p:cTn>
                                        <p:tgtEl>
                                          <p:spTgt spid="11">
                                            <p:txEl>
                                              <p:pRg st="1" end="1"/>
                                            </p:txEl>
                                          </p:spTgt>
                                        </p:tgtEl>
                                        <p:attrNameLst>
                                          <p:attrName>style.visibility</p:attrName>
                                        </p:attrNameLst>
                                      </p:cBhvr>
                                      <p:to>
                                        <p:strVal val="visible"/>
                                      </p:to>
                                    </p:set>
                                    <p:animEffect transition="in" filter="fade">
                                      <p:cBhvr>
                                        <p:cTn id="61" dur="1000"/>
                                        <p:tgtEl>
                                          <p:spTgt spid="11">
                                            <p:txEl>
                                              <p:pRg st="1" end="1"/>
                                            </p:txEl>
                                          </p:spTgt>
                                        </p:tgtEl>
                                      </p:cBhvr>
                                    </p:animEffect>
                                  </p:childTnLst>
                                </p:cTn>
                              </p:par>
                            </p:childTnLst>
                          </p:cTn>
                        </p:par>
                        <p:par>
                          <p:cTn id="62" fill="hold">
                            <p:stCondLst>
                              <p:cond delay="14250"/>
                            </p:stCondLst>
                            <p:childTnLst>
                              <p:par>
                                <p:cTn id="63" presetID="10" presetClass="entr" presetSubtype="0" fill="hold" grpId="0" nodeType="afterEffect">
                                  <p:stCondLst>
                                    <p:cond delay="0"/>
                                  </p:stCondLst>
                                  <p:childTnLst>
                                    <p:set>
                                      <p:cBhvr>
                                        <p:cTn id="64" dur="1" fill="hold">
                                          <p:stCondLst>
                                            <p:cond delay="0"/>
                                          </p:stCondLst>
                                        </p:cTn>
                                        <p:tgtEl>
                                          <p:spTgt spid="11">
                                            <p:txEl>
                                              <p:pRg st="2" end="2"/>
                                            </p:txEl>
                                          </p:spTgt>
                                        </p:tgtEl>
                                        <p:attrNameLst>
                                          <p:attrName>style.visibility</p:attrName>
                                        </p:attrNameLst>
                                      </p:cBhvr>
                                      <p:to>
                                        <p:strVal val="visible"/>
                                      </p:to>
                                    </p:set>
                                    <p:animEffect transition="in" filter="fade">
                                      <p:cBhvr>
                                        <p:cTn id="65" dur="1000"/>
                                        <p:tgtEl>
                                          <p:spTgt spid="11">
                                            <p:txEl>
                                              <p:pRg st="2" end="2"/>
                                            </p:txEl>
                                          </p:spTgt>
                                        </p:tgtEl>
                                      </p:cBhvr>
                                    </p:animEffect>
                                  </p:childTnLst>
                                </p:cTn>
                              </p:par>
                            </p:childTnLst>
                          </p:cTn>
                        </p:par>
                        <p:par>
                          <p:cTn id="66" fill="hold">
                            <p:stCondLst>
                              <p:cond delay="15250"/>
                            </p:stCondLst>
                            <p:childTnLst>
                              <p:par>
                                <p:cTn id="67" presetID="10" presetClass="entr" presetSubtype="0" fill="hold" grpId="0" nodeType="afterEffect">
                                  <p:stCondLst>
                                    <p:cond delay="0"/>
                                  </p:stCondLst>
                                  <p:childTnLst>
                                    <p:set>
                                      <p:cBhvr>
                                        <p:cTn id="68" dur="1" fill="hold">
                                          <p:stCondLst>
                                            <p:cond delay="0"/>
                                          </p:stCondLst>
                                        </p:cTn>
                                        <p:tgtEl>
                                          <p:spTgt spid="11">
                                            <p:txEl>
                                              <p:pRg st="4" end="4"/>
                                            </p:txEl>
                                          </p:spTgt>
                                        </p:tgtEl>
                                        <p:attrNameLst>
                                          <p:attrName>style.visibility</p:attrName>
                                        </p:attrNameLst>
                                      </p:cBhvr>
                                      <p:to>
                                        <p:strVal val="visible"/>
                                      </p:to>
                                    </p:set>
                                    <p:animEffect transition="in" filter="fade">
                                      <p:cBhvr>
                                        <p:cTn id="69" dur="1000"/>
                                        <p:tgtEl>
                                          <p:spTgt spid="11">
                                            <p:txEl>
                                              <p:pRg st="4" end="4"/>
                                            </p:txEl>
                                          </p:spTgt>
                                        </p:tgtEl>
                                      </p:cBhvr>
                                    </p:animEffect>
                                  </p:childTnLst>
                                </p:cTn>
                              </p:par>
                            </p:childTnLst>
                          </p:cTn>
                        </p:par>
                        <p:par>
                          <p:cTn id="70" fill="hold">
                            <p:stCondLst>
                              <p:cond delay="16250"/>
                            </p:stCondLst>
                            <p:childTnLst>
                              <p:par>
                                <p:cTn id="71" presetID="10" presetClass="entr" presetSubtype="0" fill="hold" grpId="0" nodeType="afterEffect">
                                  <p:stCondLst>
                                    <p:cond delay="0"/>
                                  </p:stCondLst>
                                  <p:childTnLst>
                                    <p:set>
                                      <p:cBhvr>
                                        <p:cTn id="72" dur="1" fill="hold">
                                          <p:stCondLst>
                                            <p:cond delay="0"/>
                                          </p:stCondLst>
                                        </p:cTn>
                                        <p:tgtEl>
                                          <p:spTgt spid="11">
                                            <p:txEl>
                                              <p:pRg st="5" end="5"/>
                                            </p:txEl>
                                          </p:spTgt>
                                        </p:tgtEl>
                                        <p:attrNameLst>
                                          <p:attrName>style.visibility</p:attrName>
                                        </p:attrNameLst>
                                      </p:cBhvr>
                                      <p:to>
                                        <p:strVal val="visible"/>
                                      </p:to>
                                    </p:set>
                                    <p:animEffect transition="in" filter="fade">
                                      <p:cBhvr>
                                        <p:cTn id="73" dur="1000"/>
                                        <p:tgtEl>
                                          <p:spTgt spid="11">
                                            <p:txEl>
                                              <p:pRg st="5" end="5"/>
                                            </p:txEl>
                                          </p:spTgt>
                                        </p:tgtEl>
                                      </p:cBhvr>
                                    </p:animEffect>
                                  </p:childTnLst>
                                </p:cTn>
                              </p:par>
                            </p:childTnLst>
                          </p:cTn>
                        </p:par>
                        <p:par>
                          <p:cTn id="74" fill="hold">
                            <p:stCondLst>
                              <p:cond delay="17250"/>
                            </p:stCondLst>
                            <p:childTnLst>
                              <p:par>
                                <p:cTn id="75" presetID="10" presetClass="entr" presetSubtype="0" fill="hold" grpId="0" nodeType="afterEffect">
                                  <p:stCondLst>
                                    <p:cond delay="0"/>
                                  </p:stCondLst>
                                  <p:childTnLst>
                                    <p:set>
                                      <p:cBhvr>
                                        <p:cTn id="76" dur="1" fill="hold">
                                          <p:stCondLst>
                                            <p:cond delay="0"/>
                                          </p:stCondLst>
                                        </p:cTn>
                                        <p:tgtEl>
                                          <p:spTgt spid="11">
                                            <p:txEl>
                                              <p:pRg st="6" end="6"/>
                                            </p:txEl>
                                          </p:spTgt>
                                        </p:tgtEl>
                                        <p:attrNameLst>
                                          <p:attrName>style.visibility</p:attrName>
                                        </p:attrNameLst>
                                      </p:cBhvr>
                                      <p:to>
                                        <p:strVal val="visible"/>
                                      </p:to>
                                    </p:set>
                                    <p:animEffect transition="in" filter="fade">
                                      <p:cBhvr>
                                        <p:cTn id="77" dur="1000"/>
                                        <p:tgtEl>
                                          <p:spTgt spid="11">
                                            <p:txEl>
                                              <p:pRg st="6" end="6"/>
                                            </p:txEl>
                                          </p:spTgt>
                                        </p:tgtEl>
                                      </p:cBhvr>
                                    </p:animEffect>
                                  </p:childTnLst>
                                </p:cTn>
                              </p:par>
                            </p:childTnLst>
                          </p:cTn>
                        </p:par>
                        <p:par>
                          <p:cTn id="78" fill="hold">
                            <p:stCondLst>
                              <p:cond delay="18250"/>
                            </p:stCondLst>
                            <p:childTnLst>
                              <p:par>
                                <p:cTn id="79" presetID="10" presetClass="entr" presetSubtype="0" fill="hold" grpId="0" nodeType="afterEffect">
                                  <p:stCondLst>
                                    <p:cond delay="0"/>
                                  </p:stCondLst>
                                  <p:childTnLst>
                                    <p:set>
                                      <p:cBhvr>
                                        <p:cTn id="80" dur="1" fill="hold">
                                          <p:stCondLst>
                                            <p:cond delay="0"/>
                                          </p:stCondLst>
                                        </p:cTn>
                                        <p:tgtEl>
                                          <p:spTgt spid="11">
                                            <p:txEl>
                                              <p:pRg st="7" end="7"/>
                                            </p:txEl>
                                          </p:spTgt>
                                        </p:tgtEl>
                                        <p:attrNameLst>
                                          <p:attrName>style.visibility</p:attrName>
                                        </p:attrNameLst>
                                      </p:cBhvr>
                                      <p:to>
                                        <p:strVal val="visible"/>
                                      </p:to>
                                    </p:set>
                                    <p:animEffect transition="in" filter="fade">
                                      <p:cBhvr>
                                        <p:cTn id="81" dur="1000"/>
                                        <p:tgtEl>
                                          <p:spTgt spid="11">
                                            <p:txEl>
                                              <p:pRg st="7" end="7"/>
                                            </p:txEl>
                                          </p:spTgt>
                                        </p:tgtEl>
                                      </p:cBhvr>
                                    </p:animEffect>
                                  </p:childTnLst>
                                </p:cTn>
                              </p:par>
                            </p:childTnLst>
                          </p:cTn>
                        </p:par>
                        <p:par>
                          <p:cTn id="82" fill="hold">
                            <p:stCondLst>
                              <p:cond delay="19250"/>
                            </p:stCondLst>
                            <p:childTnLst>
                              <p:par>
                                <p:cTn id="83" presetID="10" presetClass="entr" presetSubtype="0" fill="hold" grpId="0" nodeType="afterEffect">
                                  <p:stCondLst>
                                    <p:cond delay="0"/>
                                  </p:stCondLst>
                                  <p:childTnLst>
                                    <p:set>
                                      <p:cBhvr>
                                        <p:cTn id="84" dur="1" fill="hold">
                                          <p:stCondLst>
                                            <p:cond delay="0"/>
                                          </p:stCondLst>
                                        </p:cTn>
                                        <p:tgtEl>
                                          <p:spTgt spid="11">
                                            <p:txEl>
                                              <p:pRg st="8" end="8"/>
                                            </p:txEl>
                                          </p:spTgt>
                                        </p:tgtEl>
                                        <p:attrNameLst>
                                          <p:attrName>style.visibility</p:attrName>
                                        </p:attrNameLst>
                                      </p:cBhvr>
                                      <p:to>
                                        <p:strVal val="visible"/>
                                      </p:to>
                                    </p:set>
                                    <p:animEffect transition="in" filter="fade">
                                      <p:cBhvr>
                                        <p:cTn id="85" dur="1000"/>
                                        <p:tgtEl>
                                          <p:spTgt spid="11">
                                            <p:txEl>
                                              <p:pRg st="8" end="8"/>
                                            </p:txEl>
                                          </p:spTgt>
                                        </p:tgtEl>
                                      </p:cBhvr>
                                    </p:animEffect>
                                  </p:childTnLst>
                                </p:cTn>
                              </p:par>
                            </p:childTnLst>
                          </p:cTn>
                        </p:par>
                        <p:par>
                          <p:cTn id="86" fill="hold">
                            <p:stCondLst>
                              <p:cond delay="20250"/>
                            </p:stCondLst>
                            <p:childTnLst>
                              <p:par>
                                <p:cTn id="87" presetID="10" presetClass="entr" presetSubtype="0" fill="hold" grpId="0" nodeType="afterEffect">
                                  <p:stCondLst>
                                    <p:cond delay="0"/>
                                  </p:stCondLst>
                                  <p:childTnLst>
                                    <p:set>
                                      <p:cBhvr>
                                        <p:cTn id="88" dur="1" fill="hold">
                                          <p:stCondLst>
                                            <p:cond delay="0"/>
                                          </p:stCondLst>
                                        </p:cTn>
                                        <p:tgtEl>
                                          <p:spTgt spid="11">
                                            <p:txEl>
                                              <p:pRg st="9" end="9"/>
                                            </p:txEl>
                                          </p:spTgt>
                                        </p:tgtEl>
                                        <p:attrNameLst>
                                          <p:attrName>style.visibility</p:attrName>
                                        </p:attrNameLst>
                                      </p:cBhvr>
                                      <p:to>
                                        <p:strVal val="visible"/>
                                      </p:to>
                                    </p:set>
                                    <p:animEffect transition="in" filter="fade">
                                      <p:cBhvr>
                                        <p:cTn id="89" dur="1000"/>
                                        <p:tgtEl>
                                          <p:spTgt spid="11">
                                            <p:txEl>
                                              <p:pRg st="9" end="9"/>
                                            </p:txEl>
                                          </p:spTgt>
                                        </p:tgtEl>
                                      </p:cBhvr>
                                    </p:animEffect>
                                  </p:childTnLst>
                                </p:cTn>
                              </p:par>
                            </p:childTnLst>
                          </p:cTn>
                        </p:par>
                        <p:par>
                          <p:cTn id="90" fill="hold">
                            <p:stCondLst>
                              <p:cond delay="21250"/>
                            </p:stCondLst>
                            <p:childTnLst>
                              <p:par>
                                <p:cTn id="91" presetID="10" presetClass="entr" presetSubtype="0" fill="hold" grpId="0" nodeType="afterEffect">
                                  <p:stCondLst>
                                    <p:cond delay="0"/>
                                  </p:stCondLst>
                                  <p:childTnLst>
                                    <p:set>
                                      <p:cBhvr>
                                        <p:cTn id="92" dur="1" fill="hold">
                                          <p:stCondLst>
                                            <p:cond delay="0"/>
                                          </p:stCondLst>
                                        </p:cTn>
                                        <p:tgtEl>
                                          <p:spTgt spid="11">
                                            <p:txEl>
                                              <p:pRg st="11" end="11"/>
                                            </p:txEl>
                                          </p:spTgt>
                                        </p:tgtEl>
                                        <p:attrNameLst>
                                          <p:attrName>style.visibility</p:attrName>
                                        </p:attrNameLst>
                                      </p:cBhvr>
                                      <p:to>
                                        <p:strVal val="visible"/>
                                      </p:to>
                                    </p:set>
                                    <p:animEffect transition="in" filter="fade">
                                      <p:cBhvr>
                                        <p:cTn id="93" dur="1000"/>
                                        <p:tgtEl>
                                          <p:spTgt spid="11">
                                            <p:txEl>
                                              <p:pRg st="11" end="11"/>
                                            </p:txEl>
                                          </p:spTgt>
                                        </p:tgtEl>
                                      </p:cBhvr>
                                    </p:animEffect>
                                  </p:childTnLst>
                                </p:cTn>
                              </p:par>
                            </p:childTnLst>
                          </p:cTn>
                        </p:par>
                        <p:par>
                          <p:cTn id="94" fill="hold">
                            <p:stCondLst>
                              <p:cond delay="22250"/>
                            </p:stCondLst>
                            <p:childTnLst>
                              <p:par>
                                <p:cTn id="95" presetID="10" presetClass="entr" presetSubtype="0" fill="hold" grpId="0" nodeType="afterEffect">
                                  <p:stCondLst>
                                    <p:cond delay="0"/>
                                  </p:stCondLst>
                                  <p:childTnLst>
                                    <p:set>
                                      <p:cBhvr>
                                        <p:cTn id="96" dur="1" fill="hold">
                                          <p:stCondLst>
                                            <p:cond delay="0"/>
                                          </p:stCondLst>
                                        </p:cTn>
                                        <p:tgtEl>
                                          <p:spTgt spid="11">
                                            <p:txEl>
                                              <p:pRg st="12" end="12"/>
                                            </p:txEl>
                                          </p:spTgt>
                                        </p:tgtEl>
                                        <p:attrNameLst>
                                          <p:attrName>style.visibility</p:attrName>
                                        </p:attrNameLst>
                                      </p:cBhvr>
                                      <p:to>
                                        <p:strVal val="visible"/>
                                      </p:to>
                                    </p:set>
                                    <p:animEffect transition="in" filter="fade">
                                      <p:cBhvr>
                                        <p:cTn id="97" dur="1000"/>
                                        <p:tgtEl>
                                          <p:spTgt spid="11">
                                            <p:txEl>
                                              <p:pRg st="12" end="12"/>
                                            </p:txEl>
                                          </p:spTgt>
                                        </p:tgtEl>
                                      </p:cBhvr>
                                    </p:animEffect>
                                  </p:childTnLst>
                                </p:cTn>
                              </p:par>
                            </p:childTnLst>
                          </p:cTn>
                        </p:par>
                        <p:par>
                          <p:cTn id="98" fill="hold">
                            <p:stCondLst>
                              <p:cond delay="23250"/>
                            </p:stCondLst>
                            <p:childTnLst>
                              <p:par>
                                <p:cTn id="99" presetID="10" presetClass="entr" presetSubtype="0" fill="hold" grpId="0" nodeType="afterEffect">
                                  <p:stCondLst>
                                    <p:cond delay="0"/>
                                  </p:stCondLst>
                                  <p:childTnLst>
                                    <p:set>
                                      <p:cBhvr>
                                        <p:cTn id="100" dur="1" fill="hold">
                                          <p:stCondLst>
                                            <p:cond delay="0"/>
                                          </p:stCondLst>
                                        </p:cTn>
                                        <p:tgtEl>
                                          <p:spTgt spid="11">
                                            <p:txEl>
                                              <p:pRg st="13" end="13"/>
                                            </p:txEl>
                                          </p:spTgt>
                                        </p:tgtEl>
                                        <p:attrNameLst>
                                          <p:attrName>style.visibility</p:attrName>
                                        </p:attrNameLst>
                                      </p:cBhvr>
                                      <p:to>
                                        <p:strVal val="visible"/>
                                      </p:to>
                                    </p:set>
                                    <p:animEffect transition="in" filter="fade">
                                      <p:cBhvr>
                                        <p:cTn id="101" dur="1000"/>
                                        <p:tgtEl>
                                          <p:spTgt spid="11">
                                            <p:txEl>
                                              <p:pRg st="13" end="13"/>
                                            </p:txEl>
                                          </p:spTgt>
                                        </p:tgtEl>
                                      </p:cBhvr>
                                    </p:animEffect>
                                  </p:childTnLst>
                                </p:cTn>
                              </p:par>
                            </p:childTnLst>
                          </p:cTn>
                        </p:par>
                        <p:par>
                          <p:cTn id="102" fill="hold">
                            <p:stCondLst>
                              <p:cond delay="24250"/>
                            </p:stCondLst>
                            <p:childTnLst>
                              <p:par>
                                <p:cTn id="103" presetID="10" presetClass="entr" presetSubtype="0" fill="hold" grpId="0" nodeType="afterEffect">
                                  <p:stCondLst>
                                    <p:cond delay="0"/>
                                  </p:stCondLst>
                                  <p:childTnLst>
                                    <p:set>
                                      <p:cBhvr>
                                        <p:cTn id="104" dur="1" fill="hold">
                                          <p:stCondLst>
                                            <p:cond delay="0"/>
                                          </p:stCondLst>
                                        </p:cTn>
                                        <p:tgtEl>
                                          <p:spTgt spid="11">
                                            <p:txEl>
                                              <p:pRg st="14" end="14"/>
                                            </p:txEl>
                                          </p:spTgt>
                                        </p:tgtEl>
                                        <p:attrNameLst>
                                          <p:attrName>style.visibility</p:attrName>
                                        </p:attrNameLst>
                                      </p:cBhvr>
                                      <p:to>
                                        <p:strVal val="visible"/>
                                      </p:to>
                                    </p:set>
                                    <p:animEffect transition="in" filter="fade">
                                      <p:cBhvr>
                                        <p:cTn id="105" dur="1000"/>
                                        <p:tgtEl>
                                          <p:spTgt spid="11">
                                            <p:txEl>
                                              <p:pRg st="14" end="14"/>
                                            </p:txEl>
                                          </p:spTgt>
                                        </p:tgtEl>
                                      </p:cBhvr>
                                    </p:animEffect>
                                  </p:childTnLst>
                                </p:cTn>
                              </p:par>
                            </p:childTnLst>
                          </p:cTn>
                        </p:par>
                        <p:par>
                          <p:cTn id="106" fill="hold">
                            <p:stCondLst>
                              <p:cond delay="25250"/>
                            </p:stCondLst>
                            <p:childTnLst>
                              <p:par>
                                <p:cTn id="107" presetID="10" presetClass="entr" presetSubtype="0" fill="hold" grpId="0" nodeType="afterEffect">
                                  <p:stCondLst>
                                    <p:cond delay="0"/>
                                  </p:stCondLst>
                                  <p:childTnLst>
                                    <p:set>
                                      <p:cBhvr>
                                        <p:cTn id="108" dur="1" fill="hold">
                                          <p:stCondLst>
                                            <p:cond delay="0"/>
                                          </p:stCondLst>
                                        </p:cTn>
                                        <p:tgtEl>
                                          <p:spTgt spid="11">
                                            <p:txEl>
                                              <p:pRg st="15" end="15"/>
                                            </p:txEl>
                                          </p:spTgt>
                                        </p:tgtEl>
                                        <p:attrNameLst>
                                          <p:attrName>style.visibility</p:attrName>
                                        </p:attrNameLst>
                                      </p:cBhvr>
                                      <p:to>
                                        <p:strVal val="visible"/>
                                      </p:to>
                                    </p:set>
                                    <p:animEffect transition="in" filter="fade">
                                      <p:cBhvr>
                                        <p:cTn id="109" dur="1000"/>
                                        <p:tgtEl>
                                          <p:spTgt spid="11">
                                            <p:txEl>
                                              <p:pRg st="15" end="15"/>
                                            </p:txEl>
                                          </p:spTgt>
                                        </p:tgtEl>
                                      </p:cBhvr>
                                    </p:animEffect>
                                  </p:childTnLst>
                                </p:cTn>
                              </p:par>
                            </p:childTnLst>
                          </p:cTn>
                        </p:par>
                        <p:par>
                          <p:cTn id="110" fill="hold">
                            <p:stCondLst>
                              <p:cond delay="26250"/>
                            </p:stCondLst>
                            <p:childTnLst>
                              <p:par>
                                <p:cTn id="111" presetID="10" presetClass="entr" presetSubtype="0" fill="hold" grpId="0" nodeType="afterEffect">
                                  <p:stCondLst>
                                    <p:cond delay="0"/>
                                  </p:stCondLst>
                                  <p:childTnLst>
                                    <p:set>
                                      <p:cBhvr>
                                        <p:cTn id="112" dur="1" fill="hold">
                                          <p:stCondLst>
                                            <p:cond delay="0"/>
                                          </p:stCondLst>
                                        </p:cTn>
                                        <p:tgtEl>
                                          <p:spTgt spid="13">
                                            <p:txEl>
                                              <p:pRg st="0" end="0"/>
                                            </p:txEl>
                                          </p:spTgt>
                                        </p:tgtEl>
                                        <p:attrNameLst>
                                          <p:attrName>style.visibility</p:attrName>
                                        </p:attrNameLst>
                                      </p:cBhvr>
                                      <p:to>
                                        <p:strVal val="visible"/>
                                      </p:to>
                                    </p:set>
                                    <p:animEffect transition="in" filter="fade">
                                      <p:cBhvr>
                                        <p:cTn id="113" dur="1000"/>
                                        <p:tgtEl>
                                          <p:spTgt spid="13">
                                            <p:txEl>
                                              <p:pRg st="0" end="0"/>
                                            </p:txEl>
                                          </p:spTgt>
                                        </p:tgtEl>
                                      </p:cBhvr>
                                    </p:animEffect>
                                  </p:childTnLst>
                                </p:cTn>
                              </p:par>
                            </p:childTnLst>
                          </p:cTn>
                        </p:par>
                        <p:par>
                          <p:cTn id="114" fill="hold">
                            <p:stCondLst>
                              <p:cond delay="27250"/>
                            </p:stCondLst>
                            <p:childTnLst>
                              <p:par>
                                <p:cTn id="115" presetID="10" presetClass="entr" presetSubtype="0" fill="hold" grpId="0" nodeType="afterEffect">
                                  <p:stCondLst>
                                    <p:cond delay="0"/>
                                  </p:stCondLst>
                                  <p:childTnLst>
                                    <p:set>
                                      <p:cBhvr>
                                        <p:cTn id="116" dur="1" fill="hold">
                                          <p:stCondLst>
                                            <p:cond delay="0"/>
                                          </p:stCondLst>
                                        </p:cTn>
                                        <p:tgtEl>
                                          <p:spTgt spid="13">
                                            <p:txEl>
                                              <p:pRg st="1" end="1"/>
                                            </p:txEl>
                                          </p:spTgt>
                                        </p:tgtEl>
                                        <p:attrNameLst>
                                          <p:attrName>style.visibility</p:attrName>
                                        </p:attrNameLst>
                                      </p:cBhvr>
                                      <p:to>
                                        <p:strVal val="visible"/>
                                      </p:to>
                                    </p:set>
                                    <p:animEffect transition="in" filter="fade">
                                      <p:cBhvr>
                                        <p:cTn id="117" dur="1000"/>
                                        <p:tgtEl>
                                          <p:spTgt spid="13">
                                            <p:txEl>
                                              <p:pRg st="1" end="1"/>
                                            </p:txEl>
                                          </p:spTgt>
                                        </p:tgtEl>
                                      </p:cBhvr>
                                    </p:animEffect>
                                  </p:childTnLst>
                                </p:cTn>
                              </p:par>
                            </p:childTnLst>
                          </p:cTn>
                        </p:par>
                        <p:par>
                          <p:cTn id="118" fill="hold">
                            <p:stCondLst>
                              <p:cond delay="28250"/>
                            </p:stCondLst>
                            <p:childTnLst>
                              <p:par>
                                <p:cTn id="119" presetID="10" presetClass="entr" presetSubtype="0" fill="hold" grpId="0" nodeType="afterEffect">
                                  <p:stCondLst>
                                    <p:cond delay="0"/>
                                  </p:stCondLst>
                                  <p:childTnLst>
                                    <p:set>
                                      <p:cBhvr>
                                        <p:cTn id="120" dur="1" fill="hold">
                                          <p:stCondLst>
                                            <p:cond delay="0"/>
                                          </p:stCondLst>
                                        </p:cTn>
                                        <p:tgtEl>
                                          <p:spTgt spid="13">
                                            <p:txEl>
                                              <p:pRg st="3" end="3"/>
                                            </p:txEl>
                                          </p:spTgt>
                                        </p:tgtEl>
                                        <p:attrNameLst>
                                          <p:attrName>style.visibility</p:attrName>
                                        </p:attrNameLst>
                                      </p:cBhvr>
                                      <p:to>
                                        <p:strVal val="visible"/>
                                      </p:to>
                                    </p:set>
                                    <p:animEffect transition="in" filter="fade">
                                      <p:cBhvr>
                                        <p:cTn id="121" dur="1000"/>
                                        <p:tgtEl>
                                          <p:spTgt spid="13">
                                            <p:txEl>
                                              <p:pRg st="3" end="3"/>
                                            </p:txEl>
                                          </p:spTgt>
                                        </p:tgtEl>
                                      </p:cBhvr>
                                    </p:animEffect>
                                  </p:childTnLst>
                                </p:cTn>
                              </p:par>
                            </p:childTnLst>
                          </p:cTn>
                        </p:par>
                        <p:par>
                          <p:cTn id="122" fill="hold">
                            <p:stCondLst>
                              <p:cond delay="29250"/>
                            </p:stCondLst>
                            <p:childTnLst>
                              <p:par>
                                <p:cTn id="123" presetID="10" presetClass="entr" presetSubtype="0" fill="hold" grpId="0" nodeType="afterEffect">
                                  <p:stCondLst>
                                    <p:cond delay="0"/>
                                  </p:stCondLst>
                                  <p:childTnLst>
                                    <p:set>
                                      <p:cBhvr>
                                        <p:cTn id="124" dur="1" fill="hold">
                                          <p:stCondLst>
                                            <p:cond delay="0"/>
                                          </p:stCondLst>
                                        </p:cTn>
                                        <p:tgtEl>
                                          <p:spTgt spid="13">
                                            <p:txEl>
                                              <p:pRg st="4" end="4"/>
                                            </p:txEl>
                                          </p:spTgt>
                                        </p:tgtEl>
                                        <p:attrNameLst>
                                          <p:attrName>style.visibility</p:attrName>
                                        </p:attrNameLst>
                                      </p:cBhvr>
                                      <p:to>
                                        <p:strVal val="visible"/>
                                      </p:to>
                                    </p:set>
                                    <p:animEffect transition="in" filter="fade">
                                      <p:cBhvr>
                                        <p:cTn id="125" dur="1000"/>
                                        <p:tgtEl>
                                          <p:spTgt spid="13">
                                            <p:txEl>
                                              <p:pRg st="4" end="4"/>
                                            </p:txEl>
                                          </p:spTgt>
                                        </p:tgtEl>
                                      </p:cBhvr>
                                    </p:animEffect>
                                  </p:childTnLst>
                                </p:cTn>
                              </p:par>
                            </p:childTnLst>
                          </p:cTn>
                        </p:par>
                        <p:par>
                          <p:cTn id="126" fill="hold">
                            <p:stCondLst>
                              <p:cond delay="30250"/>
                            </p:stCondLst>
                            <p:childTnLst>
                              <p:par>
                                <p:cTn id="127" presetID="10" presetClass="entr" presetSubtype="0" fill="hold" grpId="0" nodeType="afterEffect">
                                  <p:stCondLst>
                                    <p:cond delay="0"/>
                                  </p:stCondLst>
                                  <p:childTnLst>
                                    <p:set>
                                      <p:cBhvr>
                                        <p:cTn id="128" dur="1" fill="hold">
                                          <p:stCondLst>
                                            <p:cond delay="0"/>
                                          </p:stCondLst>
                                        </p:cTn>
                                        <p:tgtEl>
                                          <p:spTgt spid="13">
                                            <p:txEl>
                                              <p:pRg st="5" end="5"/>
                                            </p:txEl>
                                          </p:spTgt>
                                        </p:tgtEl>
                                        <p:attrNameLst>
                                          <p:attrName>style.visibility</p:attrName>
                                        </p:attrNameLst>
                                      </p:cBhvr>
                                      <p:to>
                                        <p:strVal val="visible"/>
                                      </p:to>
                                    </p:set>
                                    <p:animEffect transition="in" filter="fade">
                                      <p:cBhvr>
                                        <p:cTn id="129" dur="1000"/>
                                        <p:tgtEl>
                                          <p:spTgt spid="13">
                                            <p:txEl>
                                              <p:pRg st="5" end="5"/>
                                            </p:txEl>
                                          </p:spTgt>
                                        </p:tgtEl>
                                      </p:cBhvr>
                                    </p:animEffect>
                                  </p:childTnLst>
                                </p:cTn>
                              </p:par>
                            </p:childTnLst>
                          </p:cTn>
                        </p:par>
                        <p:par>
                          <p:cTn id="130" fill="hold">
                            <p:stCondLst>
                              <p:cond delay="31250"/>
                            </p:stCondLst>
                            <p:childTnLst>
                              <p:par>
                                <p:cTn id="131" presetID="10" presetClass="entr" presetSubtype="0" fill="hold" grpId="0" nodeType="afterEffect">
                                  <p:stCondLst>
                                    <p:cond delay="0"/>
                                  </p:stCondLst>
                                  <p:childTnLst>
                                    <p:set>
                                      <p:cBhvr>
                                        <p:cTn id="132" dur="1" fill="hold">
                                          <p:stCondLst>
                                            <p:cond delay="0"/>
                                          </p:stCondLst>
                                        </p:cTn>
                                        <p:tgtEl>
                                          <p:spTgt spid="13">
                                            <p:txEl>
                                              <p:pRg st="6" end="6"/>
                                            </p:txEl>
                                          </p:spTgt>
                                        </p:tgtEl>
                                        <p:attrNameLst>
                                          <p:attrName>style.visibility</p:attrName>
                                        </p:attrNameLst>
                                      </p:cBhvr>
                                      <p:to>
                                        <p:strVal val="visible"/>
                                      </p:to>
                                    </p:set>
                                    <p:animEffect transition="in" filter="fade">
                                      <p:cBhvr>
                                        <p:cTn id="133" dur="1000"/>
                                        <p:tgtEl>
                                          <p:spTgt spid="13">
                                            <p:txEl>
                                              <p:pRg st="6" end="6"/>
                                            </p:txEl>
                                          </p:spTgt>
                                        </p:tgtEl>
                                      </p:cBhvr>
                                    </p:animEffect>
                                  </p:childTnLst>
                                </p:cTn>
                              </p:par>
                            </p:childTnLst>
                          </p:cTn>
                        </p:par>
                        <p:par>
                          <p:cTn id="134" fill="hold">
                            <p:stCondLst>
                              <p:cond delay="32250"/>
                            </p:stCondLst>
                            <p:childTnLst>
                              <p:par>
                                <p:cTn id="135" presetID="10" presetClass="entr" presetSubtype="0" fill="hold" grpId="0" nodeType="afterEffect">
                                  <p:stCondLst>
                                    <p:cond delay="0"/>
                                  </p:stCondLst>
                                  <p:childTnLst>
                                    <p:set>
                                      <p:cBhvr>
                                        <p:cTn id="136" dur="1" fill="hold">
                                          <p:stCondLst>
                                            <p:cond delay="0"/>
                                          </p:stCondLst>
                                        </p:cTn>
                                        <p:tgtEl>
                                          <p:spTgt spid="13">
                                            <p:txEl>
                                              <p:pRg st="7" end="7"/>
                                            </p:txEl>
                                          </p:spTgt>
                                        </p:tgtEl>
                                        <p:attrNameLst>
                                          <p:attrName>style.visibility</p:attrName>
                                        </p:attrNameLst>
                                      </p:cBhvr>
                                      <p:to>
                                        <p:strVal val="visible"/>
                                      </p:to>
                                    </p:set>
                                    <p:animEffect transition="in" filter="fade">
                                      <p:cBhvr>
                                        <p:cTn id="137" dur="1000"/>
                                        <p:tgtEl>
                                          <p:spTgt spid="13">
                                            <p:txEl>
                                              <p:pRg st="7" end="7"/>
                                            </p:txEl>
                                          </p:spTgt>
                                        </p:tgtEl>
                                      </p:cBhvr>
                                    </p:animEffect>
                                  </p:childTnLst>
                                </p:cTn>
                              </p:par>
                            </p:childTnLst>
                          </p:cTn>
                        </p:par>
                        <p:par>
                          <p:cTn id="138" fill="hold">
                            <p:stCondLst>
                              <p:cond delay="33250"/>
                            </p:stCondLst>
                            <p:childTnLst>
                              <p:par>
                                <p:cTn id="139" presetID="10" presetClass="entr" presetSubtype="0" fill="hold" grpId="0" nodeType="afterEffect">
                                  <p:stCondLst>
                                    <p:cond delay="0"/>
                                  </p:stCondLst>
                                  <p:childTnLst>
                                    <p:set>
                                      <p:cBhvr>
                                        <p:cTn id="140" dur="1" fill="hold">
                                          <p:stCondLst>
                                            <p:cond delay="0"/>
                                          </p:stCondLst>
                                        </p:cTn>
                                        <p:tgtEl>
                                          <p:spTgt spid="13">
                                            <p:txEl>
                                              <p:pRg st="9" end="9"/>
                                            </p:txEl>
                                          </p:spTgt>
                                        </p:tgtEl>
                                        <p:attrNameLst>
                                          <p:attrName>style.visibility</p:attrName>
                                        </p:attrNameLst>
                                      </p:cBhvr>
                                      <p:to>
                                        <p:strVal val="visible"/>
                                      </p:to>
                                    </p:set>
                                    <p:animEffect transition="in" filter="fade">
                                      <p:cBhvr>
                                        <p:cTn id="141" dur="1000"/>
                                        <p:tgtEl>
                                          <p:spTgt spid="13">
                                            <p:txEl>
                                              <p:pRg st="9" end="9"/>
                                            </p:txEl>
                                          </p:spTgt>
                                        </p:tgtEl>
                                      </p:cBhvr>
                                    </p:animEffect>
                                  </p:childTnLst>
                                </p:cTn>
                              </p:par>
                            </p:childTnLst>
                          </p:cTn>
                        </p:par>
                        <p:par>
                          <p:cTn id="142" fill="hold">
                            <p:stCondLst>
                              <p:cond delay="34250"/>
                            </p:stCondLst>
                            <p:childTnLst>
                              <p:par>
                                <p:cTn id="143" presetID="10" presetClass="entr" presetSubtype="0" fill="hold" grpId="0" nodeType="afterEffect">
                                  <p:stCondLst>
                                    <p:cond delay="0"/>
                                  </p:stCondLst>
                                  <p:childTnLst>
                                    <p:set>
                                      <p:cBhvr>
                                        <p:cTn id="144" dur="1" fill="hold">
                                          <p:stCondLst>
                                            <p:cond delay="0"/>
                                          </p:stCondLst>
                                        </p:cTn>
                                        <p:tgtEl>
                                          <p:spTgt spid="13">
                                            <p:txEl>
                                              <p:pRg st="10" end="10"/>
                                            </p:txEl>
                                          </p:spTgt>
                                        </p:tgtEl>
                                        <p:attrNameLst>
                                          <p:attrName>style.visibility</p:attrName>
                                        </p:attrNameLst>
                                      </p:cBhvr>
                                      <p:to>
                                        <p:strVal val="visible"/>
                                      </p:to>
                                    </p:set>
                                    <p:animEffect transition="in" filter="fade">
                                      <p:cBhvr>
                                        <p:cTn id="145" dur="1000"/>
                                        <p:tgtEl>
                                          <p:spTgt spid="1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10" grpId="0"/>
      <p:bldP spid="11" grpId="0" build="p"/>
      <p:bldP spid="12" grpId="0"/>
      <p:bldP spid="1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AD92043-9EB3-4519-8BFE-C8276DE87A42}"/>
              </a:ext>
            </a:extLst>
          </p:cNvPr>
          <p:cNvSpPr/>
          <p:nvPr/>
        </p:nvSpPr>
        <p:spPr>
          <a:xfrm>
            <a:off x="974153" y="1658257"/>
            <a:ext cx="144126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KENNOL REVOLUTION </a:t>
            </a:r>
            <a:r>
              <a:rPr lang="fr-FR" sz="2400" spc="-5" dirty="0">
                <a:solidFill>
                  <a:srgbClr val="E41B13"/>
                </a:solidFill>
                <a:latin typeface="Rubik" panose="00000500000000000000" pitchFamily="2" charset="-79"/>
                <a:cs typeface="Rubik" panose="00000500000000000000" pitchFamily="2" charset="-79"/>
              </a:rPr>
              <a:t>| 5W-30 NEO</a:t>
            </a:r>
            <a:endParaRPr lang="fr-FR" sz="2400" dirty="0">
              <a:solidFill>
                <a:srgbClr val="E41B13"/>
              </a:solidFill>
              <a:latin typeface="Rubik" panose="00000500000000000000" pitchFamily="2" charset="-79"/>
              <a:cs typeface="Rubik" panose="00000500000000000000" pitchFamily="2" charset="-79"/>
            </a:endParaRPr>
          </a:p>
        </p:txBody>
      </p:sp>
      <p:pic>
        <p:nvPicPr>
          <p:cNvPr id="18" name="Graphique 17">
            <a:extLst>
              <a:ext uri="{FF2B5EF4-FFF2-40B4-BE49-F238E27FC236}">
                <a16:creationId xmlns:a16="http://schemas.microsoft.com/office/drawing/2014/main" id="{91F34DC2-4831-4551-8819-9F22F298E4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6556" y="1463675"/>
            <a:ext cx="1264517" cy="1097047"/>
          </a:xfrm>
          <a:prstGeom prst="rect">
            <a:avLst/>
          </a:prstGeom>
        </p:spPr>
      </p:pic>
      <p:sp>
        <p:nvSpPr>
          <p:cNvPr id="4" name="ZoneTexte 3">
            <a:extLst>
              <a:ext uri="{FF2B5EF4-FFF2-40B4-BE49-F238E27FC236}">
                <a16:creationId xmlns:a16="http://schemas.microsoft.com/office/drawing/2014/main" id="{2E6A35FD-C91D-FCB5-5203-072765E1C444}"/>
              </a:ext>
            </a:extLst>
          </p:cNvPr>
          <p:cNvSpPr txBox="1"/>
          <p:nvPr/>
        </p:nvSpPr>
        <p:spPr>
          <a:xfrm>
            <a:off x="9138444" y="5197475"/>
            <a:ext cx="7010400" cy="2811860"/>
          </a:xfrm>
          <a:prstGeom prst="rect">
            <a:avLst/>
          </a:prstGeom>
          <a:noFill/>
        </p:spPr>
        <p:txBody>
          <a:bodyPr wrap="square" rtlCol="0">
            <a:spAutoFit/>
          </a:bodyPr>
          <a:lstStyle/>
          <a:p>
            <a:pPr algn="just">
              <a:lnSpc>
                <a:spcPct val="150000"/>
              </a:lnSpc>
            </a:pPr>
            <a:r>
              <a:rPr lang="fr-FR" sz="2000" dirty="0">
                <a:latin typeface="Rubik" panose="00000500000000000000" pitchFamily="2" charset="-79"/>
                <a:cs typeface="Rubik" panose="00000500000000000000" pitchFamily="2" charset="-79"/>
              </a:rPr>
              <a:t>Huile 100% synthèse spécialement conçue pour renforcer grandement la résistance dans le temps des moteurs à problèmes de courroie ou chaîne (1.5 </a:t>
            </a:r>
            <a:r>
              <a:rPr lang="fr-FR" sz="2000" dirty="0" err="1">
                <a:latin typeface="Rubik" panose="00000500000000000000" pitchFamily="2" charset="-79"/>
                <a:cs typeface="Rubik" panose="00000500000000000000" pitchFamily="2" charset="-79"/>
              </a:rPr>
              <a:t>BlueHDi</a:t>
            </a:r>
            <a:r>
              <a:rPr lang="fr-FR" sz="2000" dirty="0">
                <a:latin typeface="Rubik" panose="00000500000000000000" pitchFamily="2" charset="-79"/>
                <a:cs typeface="Rubik" panose="00000500000000000000" pitchFamily="2" charset="-79"/>
              </a:rPr>
              <a:t> (DV5R), 1.2 </a:t>
            </a:r>
            <a:r>
              <a:rPr lang="fr-FR" sz="2000" dirty="0" err="1">
                <a:latin typeface="Rubik" panose="00000500000000000000" pitchFamily="2" charset="-79"/>
                <a:cs typeface="Rubik" panose="00000500000000000000" pitchFamily="2" charset="-79"/>
              </a:rPr>
              <a:t>PureTech</a:t>
            </a:r>
            <a:r>
              <a:rPr lang="fr-FR" sz="2000" dirty="0">
                <a:latin typeface="Rubik" panose="00000500000000000000" pitchFamily="2" charset="-79"/>
                <a:cs typeface="Rubik" panose="00000500000000000000" pitchFamily="2" charset="-79"/>
              </a:rPr>
              <a:t> Gen1 (EB2) et 2.2 </a:t>
            </a:r>
            <a:r>
              <a:rPr lang="fr-FR" sz="2000" dirty="0" err="1">
                <a:latin typeface="Rubik" panose="00000500000000000000" pitchFamily="2" charset="-79"/>
                <a:cs typeface="Rubik" panose="00000500000000000000" pitchFamily="2" charset="-79"/>
              </a:rPr>
              <a:t>BlueHDi</a:t>
            </a:r>
            <a:r>
              <a:rPr lang="fr-FR" sz="2000" dirty="0">
                <a:latin typeface="Rubik" panose="00000500000000000000" pitchFamily="2" charset="-79"/>
                <a:cs typeface="Rubik" panose="00000500000000000000" pitchFamily="2" charset="-79"/>
              </a:rPr>
              <a:t> (DW12RU) du groupe STELLANTIS), récents ou anciens, en protégeant spécifiquement les parties faibles.</a:t>
            </a:r>
          </a:p>
        </p:txBody>
      </p:sp>
      <p:grpSp>
        <p:nvGrpSpPr>
          <p:cNvPr id="29" name="Groupe 28">
            <a:extLst>
              <a:ext uri="{FF2B5EF4-FFF2-40B4-BE49-F238E27FC236}">
                <a16:creationId xmlns:a16="http://schemas.microsoft.com/office/drawing/2014/main" id="{13A4A4F8-30B1-E4CD-6EBB-0A33200C8883}"/>
              </a:ext>
            </a:extLst>
          </p:cNvPr>
          <p:cNvGrpSpPr/>
          <p:nvPr/>
        </p:nvGrpSpPr>
        <p:grpSpPr>
          <a:xfrm>
            <a:off x="12415044" y="-6918325"/>
            <a:ext cx="11055712" cy="10117618"/>
            <a:chOff x="10955926" y="-7349170"/>
            <a:chExt cx="12869705" cy="11165272"/>
          </a:xfrm>
        </p:grpSpPr>
        <p:pic>
          <p:nvPicPr>
            <p:cNvPr id="28" name="Graphique 27">
              <a:extLst>
                <a:ext uri="{FF2B5EF4-FFF2-40B4-BE49-F238E27FC236}">
                  <a16:creationId xmlns:a16="http://schemas.microsoft.com/office/drawing/2014/main" id="{0621CBE8-C4DF-F6CA-7A29-3D15000D19A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955926" y="-7349170"/>
              <a:ext cx="12869705" cy="11165272"/>
            </a:xfrm>
            <a:prstGeom prst="rect">
              <a:avLst/>
            </a:prstGeom>
          </p:spPr>
        </p:pic>
        <p:sp>
          <p:nvSpPr>
            <p:cNvPr id="27" name="ZoneTexte 26">
              <a:extLst>
                <a:ext uri="{FF2B5EF4-FFF2-40B4-BE49-F238E27FC236}">
                  <a16:creationId xmlns:a16="http://schemas.microsoft.com/office/drawing/2014/main" id="{1D42E339-D388-37CA-3B1C-ED7EA871092A}"/>
                </a:ext>
              </a:extLst>
            </p:cNvPr>
            <p:cNvSpPr txBox="1"/>
            <p:nvPr/>
          </p:nvSpPr>
          <p:spPr>
            <a:xfrm>
              <a:off x="12286467" y="889760"/>
              <a:ext cx="7085024" cy="1938993"/>
            </a:xfrm>
            <a:prstGeom prst="rect">
              <a:avLst/>
            </a:prstGeom>
            <a:noFill/>
          </p:spPr>
          <p:txBody>
            <a:bodyPr wrap="square">
              <a:spAutoFit/>
            </a:bodyPr>
            <a:lstStyle/>
            <a:p>
              <a:pPr algn="r"/>
              <a:r>
                <a:rPr lang="fr-FR" sz="2400" b="1" i="0" dirty="0">
                  <a:solidFill>
                    <a:srgbClr val="FFFFFF"/>
                  </a:solidFill>
                  <a:effectLst/>
                  <a:latin typeface="Rubik" pitchFamily="2" charset="-79"/>
                  <a:cs typeface="Rubik" pitchFamily="2" charset="-79"/>
                </a:rPr>
                <a:t>SAE</a:t>
              </a:r>
              <a:r>
                <a:rPr lang="fr-FR" sz="2400" b="0" i="0" dirty="0">
                  <a:solidFill>
                    <a:srgbClr val="FFFFFF"/>
                  </a:solidFill>
                  <a:effectLst/>
                  <a:latin typeface="Rubik" pitchFamily="2" charset="-79"/>
                  <a:cs typeface="Rubik" pitchFamily="2" charset="-79"/>
                </a:rPr>
                <a:t> 5W-30</a:t>
              </a:r>
              <a:br>
                <a:rPr lang="fr-FR" sz="2400" dirty="0"/>
              </a:br>
              <a:r>
                <a:rPr lang="fr-FR" sz="2400" b="1" i="0" dirty="0">
                  <a:solidFill>
                    <a:srgbClr val="FFFFFF"/>
                  </a:solidFill>
                  <a:effectLst/>
                  <a:latin typeface="Rubik" pitchFamily="2" charset="-79"/>
                  <a:cs typeface="Rubik" pitchFamily="2" charset="-79"/>
                </a:rPr>
                <a:t>ACEA </a:t>
              </a:r>
              <a:r>
                <a:rPr lang="fr-FR" sz="2400" b="0" i="0" dirty="0">
                  <a:solidFill>
                    <a:srgbClr val="FFFFFF"/>
                  </a:solidFill>
                  <a:effectLst/>
                  <a:latin typeface="Rubik" pitchFamily="2" charset="-79"/>
                  <a:cs typeface="Rubik" pitchFamily="2" charset="-79"/>
                </a:rPr>
                <a:t>C3</a:t>
              </a:r>
              <a:br>
                <a:rPr lang="fr-FR" sz="2400" dirty="0"/>
              </a:br>
              <a:r>
                <a:rPr lang="fr-FR" sz="2400" b="1" i="0" dirty="0">
                  <a:solidFill>
                    <a:srgbClr val="FFFFFF"/>
                  </a:solidFill>
                  <a:effectLst/>
                  <a:latin typeface="Rubik" pitchFamily="2" charset="-79"/>
                  <a:cs typeface="Rubik" pitchFamily="2" charset="-79"/>
                </a:rPr>
                <a:t>API </a:t>
              </a:r>
              <a:r>
                <a:rPr lang="fr-FR" sz="2400" b="0" i="0" dirty="0">
                  <a:solidFill>
                    <a:srgbClr val="FFFFFF"/>
                  </a:solidFill>
                  <a:effectLst/>
                  <a:latin typeface="Rubik" pitchFamily="2" charset="-79"/>
                  <a:cs typeface="Rubik" pitchFamily="2" charset="-79"/>
                </a:rPr>
                <a:t>SP</a:t>
              </a:r>
              <a:br>
                <a:rPr lang="fr-FR" sz="2400" dirty="0"/>
              </a:br>
              <a:r>
                <a:rPr lang="fr-FR" sz="2400" b="1" i="0" dirty="0">
                  <a:solidFill>
                    <a:srgbClr val="FFFFFF"/>
                  </a:solidFill>
                  <a:effectLst/>
                  <a:latin typeface="Rubik" pitchFamily="2" charset="-79"/>
                  <a:cs typeface="Rubik" pitchFamily="2" charset="-79"/>
                </a:rPr>
                <a:t>PSA </a:t>
              </a:r>
              <a:r>
                <a:rPr lang="fr-FR" sz="2400" b="0" i="0" dirty="0">
                  <a:solidFill>
                    <a:srgbClr val="FFFFFF"/>
                  </a:solidFill>
                  <a:effectLst/>
                  <a:latin typeface="Rubik" pitchFamily="2" charset="-79"/>
                  <a:cs typeface="Rubik" pitchFamily="2" charset="-79"/>
                </a:rPr>
                <a:t>B71 2290 / B71 2297</a:t>
              </a:r>
              <a:br>
                <a:rPr lang="fr-FR" sz="2400" dirty="0"/>
              </a:br>
              <a:r>
                <a:rPr lang="fr-FR" sz="2400" b="1" i="0" dirty="0">
                  <a:solidFill>
                    <a:srgbClr val="FFFFFF"/>
                  </a:solidFill>
                  <a:effectLst/>
                  <a:latin typeface="Rubik" pitchFamily="2" charset="-79"/>
                  <a:cs typeface="Rubik" pitchFamily="2" charset="-79"/>
                </a:rPr>
                <a:t>STELLANTIS </a:t>
              </a:r>
              <a:r>
                <a:rPr lang="fr-FR" sz="2400" b="0" i="0" dirty="0">
                  <a:solidFill>
                    <a:srgbClr val="FFFFFF"/>
                  </a:solidFill>
                  <a:effectLst/>
                  <a:latin typeface="Rubik" pitchFamily="2" charset="-79"/>
                  <a:cs typeface="Rubik" pitchFamily="2" charset="-79"/>
                </a:rPr>
                <a:t>FPW9.55535/03</a:t>
              </a:r>
              <a:endParaRPr lang="fr-FR" sz="2400" dirty="0"/>
            </a:p>
          </p:txBody>
        </p:sp>
      </p:grpSp>
      <p:pic>
        <p:nvPicPr>
          <p:cNvPr id="1026" name="Picture 2">
            <a:extLst>
              <a:ext uri="{FF2B5EF4-FFF2-40B4-BE49-F238E27FC236}">
                <a16:creationId xmlns:a16="http://schemas.microsoft.com/office/drawing/2014/main" id="{E2A9FCBF-B397-C845-B08E-DC20321DD83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p:blipFill>
        <p:spPr bwMode="auto">
          <a:xfrm>
            <a:off x="3499644" y="2560722"/>
            <a:ext cx="5257800" cy="74372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5767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250"/>
                                  </p:stCondLst>
                                  <p:childTnLst>
                                    <p:set>
                                      <p:cBhvr>
                                        <p:cTn id="6" dur="1" fill="hold">
                                          <p:stCondLst>
                                            <p:cond delay="0"/>
                                          </p:stCondLst>
                                        </p:cTn>
                                        <p:tgtEl>
                                          <p:spTgt spid="1026"/>
                                        </p:tgtEl>
                                        <p:attrNameLst>
                                          <p:attrName>style.visibility</p:attrName>
                                        </p:attrNameLst>
                                      </p:cBhvr>
                                      <p:to>
                                        <p:strVal val="visible"/>
                                      </p:to>
                                    </p:set>
                                    <p:anim calcmode="lin" valueType="num">
                                      <p:cBhvr>
                                        <p:cTn id="7" dur="1000" fill="hold"/>
                                        <p:tgtEl>
                                          <p:spTgt spid="1026"/>
                                        </p:tgtEl>
                                        <p:attrNameLst>
                                          <p:attrName>ppt_w</p:attrName>
                                        </p:attrNameLst>
                                      </p:cBhvr>
                                      <p:tavLst>
                                        <p:tav tm="0">
                                          <p:val>
                                            <p:fltVal val="0"/>
                                          </p:val>
                                        </p:tav>
                                        <p:tav tm="100000">
                                          <p:val>
                                            <p:strVal val="#ppt_w"/>
                                          </p:val>
                                        </p:tav>
                                      </p:tavLst>
                                    </p:anim>
                                    <p:anim calcmode="lin" valueType="num">
                                      <p:cBhvr>
                                        <p:cTn id="8" dur="1000" fill="hold"/>
                                        <p:tgtEl>
                                          <p:spTgt spid="1026"/>
                                        </p:tgtEl>
                                        <p:attrNameLst>
                                          <p:attrName>ppt_h</p:attrName>
                                        </p:attrNameLst>
                                      </p:cBhvr>
                                      <p:tavLst>
                                        <p:tav tm="0">
                                          <p:val>
                                            <p:fltVal val="0"/>
                                          </p:val>
                                        </p:tav>
                                        <p:tav tm="100000">
                                          <p:val>
                                            <p:strVal val="#ppt_h"/>
                                          </p:val>
                                        </p:tav>
                                      </p:tavLst>
                                    </p:anim>
                                    <p:animEffect transition="in" filter="fade">
                                      <p:cBhvr>
                                        <p:cTn id="9" dur="1000"/>
                                        <p:tgtEl>
                                          <p:spTgt spid="1026"/>
                                        </p:tgtEl>
                                      </p:cBhvr>
                                    </p:animEffect>
                                  </p:childTnLst>
                                </p:cTn>
                              </p:par>
                            </p:childTnLst>
                          </p:cTn>
                        </p:par>
                        <p:par>
                          <p:cTn id="10" fill="hold">
                            <p:stCondLst>
                              <p:cond delay="1250"/>
                            </p:stCondLst>
                            <p:childTnLst>
                              <p:par>
                                <p:cTn id="11" presetID="42" presetClass="entr" presetSubtype="0" fill="hold" nodeType="afterEffect">
                                  <p:stCondLst>
                                    <p:cond delay="250"/>
                                  </p:stCondLst>
                                  <p:childTnLst>
                                    <p:set>
                                      <p:cBhvr>
                                        <p:cTn id="12" dur="1" fill="hold">
                                          <p:stCondLst>
                                            <p:cond delay="0"/>
                                          </p:stCondLst>
                                        </p:cTn>
                                        <p:tgtEl>
                                          <p:spTgt spid="29"/>
                                        </p:tgtEl>
                                        <p:attrNameLst>
                                          <p:attrName>style.visibility</p:attrName>
                                        </p:attrNameLst>
                                      </p:cBhvr>
                                      <p:to>
                                        <p:strVal val="visible"/>
                                      </p:to>
                                    </p:set>
                                    <p:animEffect transition="in" filter="fade">
                                      <p:cBhvr>
                                        <p:cTn id="13" dur="1000"/>
                                        <p:tgtEl>
                                          <p:spTgt spid="29"/>
                                        </p:tgtEl>
                                      </p:cBhvr>
                                    </p:animEffect>
                                    <p:anim calcmode="lin" valueType="num">
                                      <p:cBhvr>
                                        <p:cTn id="14" dur="1000" fill="hold"/>
                                        <p:tgtEl>
                                          <p:spTgt spid="29"/>
                                        </p:tgtEl>
                                        <p:attrNameLst>
                                          <p:attrName>ppt_x</p:attrName>
                                        </p:attrNameLst>
                                      </p:cBhvr>
                                      <p:tavLst>
                                        <p:tav tm="0">
                                          <p:val>
                                            <p:strVal val="#ppt_x"/>
                                          </p:val>
                                        </p:tav>
                                        <p:tav tm="100000">
                                          <p:val>
                                            <p:strVal val="#ppt_x"/>
                                          </p:val>
                                        </p:tav>
                                      </p:tavLst>
                                    </p:anim>
                                    <p:anim calcmode="lin" valueType="num">
                                      <p:cBhvr>
                                        <p:cTn id="15" dur="1000" fill="hold"/>
                                        <p:tgtEl>
                                          <p:spTgt spid="29"/>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10" presetClass="entr" presetSubtype="0" fill="hold" grpId="0" nodeType="afterEffect">
                                  <p:stCondLst>
                                    <p:cond delay="100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fade">
                                      <p:cBhvr>
                                        <p:cTn id="19" dur="1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AD92043-9EB3-4519-8BFE-C8276DE87A42}"/>
              </a:ext>
            </a:extLst>
          </p:cNvPr>
          <p:cNvSpPr/>
          <p:nvPr/>
        </p:nvSpPr>
        <p:spPr>
          <a:xfrm>
            <a:off x="974153" y="1658257"/>
            <a:ext cx="124314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GAMMES KENNOL </a:t>
            </a:r>
            <a:r>
              <a:rPr lang="fr-FR" sz="2400" spc="-5" dirty="0">
                <a:solidFill>
                  <a:srgbClr val="E41B13"/>
                </a:solidFill>
                <a:latin typeface="Rubik" panose="00000500000000000000" pitchFamily="2" charset="-79"/>
                <a:cs typeface="Rubik" panose="00000500000000000000" pitchFamily="2" charset="-79"/>
              </a:rPr>
              <a:t>| HYBRIDE &amp; ÉLECTRIQUE</a:t>
            </a:r>
            <a:endParaRPr lang="fr-FR" sz="2400" dirty="0">
              <a:solidFill>
                <a:srgbClr val="E41B13"/>
              </a:solidFill>
              <a:latin typeface="Rubik" panose="00000500000000000000" pitchFamily="2" charset="-79"/>
              <a:cs typeface="Rubik" panose="00000500000000000000" pitchFamily="2" charset="-79"/>
            </a:endParaRPr>
          </a:p>
        </p:txBody>
      </p:sp>
      <p:pic>
        <p:nvPicPr>
          <p:cNvPr id="18" name="Graphique 17">
            <a:extLst>
              <a:ext uri="{FF2B5EF4-FFF2-40B4-BE49-F238E27FC236}">
                <a16:creationId xmlns:a16="http://schemas.microsoft.com/office/drawing/2014/main" id="{91F34DC2-4831-4551-8819-9F22F298E4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6556" y="1463675"/>
            <a:ext cx="1264517" cy="1097047"/>
          </a:xfrm>
          <a:prstGeom prst="rect">
            <a:avLst/>
          </a:prstGeom>
        </p:spPr>
      </p:pic>
      <p:pic>
        <p:nvPicPr>
          <p:cNvPr id="9" name="Image 8">
            <a:extLst>
              <a:ext uri="{FF2B5EF4-FFF2-40B4-BE49-F238E27FC236}">
                <a16:creationId xmlns:a16="http://schemas.microsoft.com/office/drawing/2014/main" id="{DA159E3C-2005-4A12-A9AB-D00F39736C98}"/>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1289844" y="2378075"/>
            <a:ext cx="7435454" cy="7435454"/>
          </a:xfrm>
          <a:prstGeom prst="rect">
            <a:avLst/>
          </a:prstGeom>
        </p:spPr>
      </p:pic>
      <p:grpSp>
        <p:nvGrpSpPr>
          <p:cNvPr id="10" name="Groupe 9">
            <a:extLst>
              <a:ext uri="{FF2B5EF4-FFF2-40B4-BE49-F238E27FC236}">
                <a16:creationId xmlns:a16="http://schemas.microsoft.com/office/drawing/2014/main" id="{89313ADF-F843-44CC-9B6C-7BB99B6EE44D}"/>
              </a:ext>
            </a:extLst>
          </p:cNvPr>
          <p:cNvGrpSpPr/>
          <p:nvPr/>
        </p:nvGrpSpPr>
        <p:grpSpPr>
          <a:xfrm>
            <a:off x="1438751" y="8953657"/>
            <a:ext cx="3433632" cy="646331"/>
            <a:chOff x="14010612" y="7752780"/>
            <a:chExt cx="3433632" cy="646331"/>
          </a:xfrm>
          <a:effectLst>
            <a:outerShdw blurRad="355600" algn="ctr" rotWithShape="0">
              <a:prstClr val="black"/>
            </a:outerShdw>
          </a:effectLst>
        </p:grpSpPr>
        <p:pic>
          <p:nvPicPr>
            <p:cNvPr id="11" name="Graphique 10">
              <a:extLst>
                <a:ext uri="{FF2B5EF4-FFF2-40B4-BE49-F238E27FC236}">
                  <a16:creationId xmlns:a16="http://schemas.microsoft.com/office/drawing/2014/main" id="{3D37BD45-574B-4CD7-913A-6E9650FD451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4010612" y="7752780"/>
              <a:ext cx="3433632" cy="646331"/>
            </a:xfrm>
            <a:prstGeom prst="rect">
              <a:avLst/>
            </a:prstGeom>
          </p:spPr>
        </p:pic>
        <p:sp>
          <p:nvSpPr>
            <p:cNvPr id="12" name="Rectangle 11">
              <a:extLst>
                <a:ext uri="{FF2B5EF4-FFF2-40B4-BE49-F238E27FC236}">
                  <a16:creationId xmlns:a16="http://schemas.microsoft.com/office/drawing/2014/main" id="{8A56C432-3220-4F02-84F6-7C0774F8F614}"/>
                </a:ext>
              </a:extLst>
            </p:cNvPr>
            <p:cNvSpPr/>
            <p:nvPr/>
          </p:nvSpPr>
          <p:spPr>
            <a:xfrm>
              <a:off x="14435451" y="7875890"/>
              <a:ext cx="2583954" cy="400110"/>
            </a:xfrm>
            <a:prstGeom prst="rect">
              <a:avLst/>
            </a:prstGeom>
          </p:spPr>
          <p:txBody>
            <a:bodyPr wrap="squar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HYBRID 0W-16 </a:t>
              </a:r>
            </a:p>
          </p:txBody>
        </p:sp>
      </p:grpSp>
      <p:grpSp>
        <p:nvGrpSpPr>
          <p:cNvPr id="13" name="Groupe 12">
            <a:extLst>
              <a:ext uri="{FF2B5EF4-FFF2-40B4-BE49-F238E27FC236}">
                <a16:creationId xmlns:a16="http://schemas.microsoft.com/office/drawing/2014/main" id="{37549F0E-0189-428E-843A-E756A351D3C0}"/>
              </a:ext>
            </a:extLst>
          </p:cNvPr>
          <p:cNvGrpSpPr/>
          <p:nvPr/>
        </p:nvGrpSpPr>
        <p:grpSpPr>
          <a:xfrm>
            <a:off x="5297222" y="8953657"/>
            <a:ext cx="3433632" cy="646331"/>
            <a:chOff x="13984907" y="8870277"/>
            <a:chExt cx="3433632" cy="646331"/>
          </a:xfrm>
          <a:effectLst>
            <a:outerShdw blurRad="355600" algn="ctr" rotWithShape="0">
              <a:prstClr val="black"/>
            </a:outerShdw>
          </a:effectLst>
        </p:grpSpPr>
        <p:pic>
          <p:nvPicPr>
            <p:cNvPr id="14" name="Graphique 13">
              <a:extLst>
                <a:ext uri="{FF2B5EF4-FFF2-40B4-BE49-F238E27FC236}">
                  <a16:creationId xmlns:a16="http://schemas.microsoft.com/office/drawing/2014/main" id="{B703E690-3459-4007-AB4C-84590F8EAE0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3984907" y="8870277"/>
              <a:ext cx="3433632" cy="646331"/>
            </a:xfrm>
            <a:prstGeom prst="rect">
              <a:avLst/>
            </a:prstGeom>
          </p:spPr>
        </p:pic>
        <p:sp>
          <p:nvSpPr>
            <p:cNvPr id="15" name="Rectangle 14">
              <a:extLst>
                <a:ext uri="{FF2B5EF4-FFF2-40B4-BE49-F238E27FC236}">
                  <a16:creationId xmlns:a16="http://schemas.microsoft.com/office/drawing/2014/main" id="{5856E181-E2F5-4E28-A1B6-AB0D4AA0A7D6}"/>
                </a:ext>
              </a:extLst>
            </p:cNvPr>
            <p:cNvSpPr/>
            <p:nvPr/>
          </p:nvSpPr>
          <p:spPr>
            <a:xfrm>
              <a:off x="14409746" y="8993387"/>
              <a:ext cx="2583954" cy="400110"/>
            </a:xfrm>
            <a:prstGeom prst="rect">
              <a:avLst/>
            </a:prstGeom>
          </p:spPr>
          <p:txBody>
            <a:bodyPr wrap="squar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HYBRID 0W-20 </a:t>
              </a:r>
              <a:endParaRPr lang="fr-FR" sz="2000" dirty="0">
                <a:solidFill>
                  <a:schemeClr val="bg1"/>
                </a:solidFill>
                <a:latin typeface="Rubik" panose="00000500000000000000" pitchFamily="2" charset="-79"/>
                <a:cs typeface="Rubik" panose="00000500000000000000" pitchFamily="2" charset="-79"/>
              </a:endParaRPr>
            </a:p>
          </p:txBody>
        </p:sp>
      </p:grpSp>
      <p:sp>
        <p:nvSpPr>
          <p:cNvPr id="16" name="ZoneTexte 15">
            <a:extLst>
              <a:ext uri="{FF2B5EF4-FFF2-40B4-BE49-F238E27FC236}">
                <a16:creationId xmlns:a16="http://schemas.microsoft.com/office/drawing/2014/main" id="{F137B88C-B2AD-497A-AF0F-0EB3AA6C6347}"/>
              </a:ext>
            </a:extLst>
          </p:cNvPr>
          <p:cNvSpPr txBox="1"/>
          <p:nvPr/>
        </p:nvSpPr>
        <p:spPr>
          <a:xfrm>
            <a:off x="4490244" y="2769326"/>
            <a:ext cx="1345537" cy="585738"/>
          </a:xfrm>
          <a:prstGeom prst="rect">
            <a:avLst/>
          </a:prstGeom>
          <a:noFill/>
        </p:spPr>
        <p:txBody>
          <a:bodyPr wrap="square" rtlCol="0">
            <a:spAutoFit/>
          </a:bodyPr>
          <a:lstStyle/>
          <a:p>
            <a:pPr>
              <a:lnSpc>
                <a:spcPct val="150000"/>
              </a:lnSpc>
            </a:pPr>
            <a:r>
              <a:rPr lang="en-US" sz="2400" b="1" dirty="0">
                <a:latin typeface="Rubik" panose="00000500000000000000" pitchFamily="2" charset="-79"/>
                <a:cs typeface="Rubik" panose="00000500000000000000" pitchFamily="2" charset="-79"/>
              </a:rPr>
              <a:t>HUILES</a:t>
            </a:r>
          </a:p>
        </p:txBody>
      </p:sp>
      <p:pic>
        <p:nvPicPr>
          <p:cNvPr id="17" name="Image 16">
            <a:extLst>
              <a:ext uri="{FF2B5EF4-FFF2-40B4-BE49-F238E27FC236}">
                <a16:creationId xmlns:a16="http://schemas.microsoft.com/office/drawing/2014/main" id="{01BA26B9-0C55-4465-9052-6DCDF3EE5D3B}"/>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11029554" y="2986712"/>
            <a:ext cx="6703921" cy="6521323"/>
          </a:xfrm>
          <a:prstGeom prst="rect">
            <a:avLst/>
          </a:prstGeom>
        </p:spPr>
      </p:pic>
      <p:grpSp>
        <p:nvGrpSpPr>
          <p:cNvPr id="19" name="Groupe 18">
            <a:extLst>
              <a:ext uri="{FF2B5EF4-FFF2-40B4-BE49-F238E27FC236}">
                <a16:creationId xmlns:a16="http://schemas.microsoft.com/office/drawing/2014/main" id="{8650622B-7723-41A6-8B96-D7349BB64611}"/>
              </a:ext>
            </a:extLst>
          </p:cNvPr>
          <p:cNvGrpSpPr/>
          <p:nvPr/>
        </p:nvGrpSpPr>
        <p:grpSpPr>
          <a:xfrm>
            <a:off x="10754082" y="8985389"/>
            <a:ext cx="3433632" cy="707886"/>
            <a:chOff x="14010612" y="7751827"/>
            <a:chExt cx="3433632" cy="707886"/>
          </a:xfrm>
          <a:effectLst>
            <a:outerShdw blurRad="355600" algn="ctr" rotWithShape="0">
              <a:prstClr val="black"/>
            </a:outerShdw>
          </a:effectLst>
        </p:grpSpPr>
        <p:pic>
          <p:nvPicPr>
            <p:cNvPr id="20" name="Graphique 19">
              <a:extLst>
                <a:ext uri="{FF2B5EF4-FFF2-40B4-BE49-F238E27FC236}">
                  <a16:creationId xmlns:a16="http://schemas.microsoft.com/office/drawing/2014/main" id="{3996D2F3-EE7E-452F-B405-0C73302F13E8}"/>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4010612" y="7752780"/>
              <a:ext cx="3433632" cy="646331"/>
            </a:xfrm>
            <a:prstGeom prst="rect">
              <a:avLst/>
            </a:prstGeom>
          </p:spPr>
        </p:pic>
        <p:sp>
          <p:nvSpPr>
            <p:cNvPr id="21" name="Rectangle 20">
              <a:extLst>
                <a:ext uri="{FF2B5EF4-FFF2-40B4-BE49-F238E27FC236}">
                  <a16:creationId xmlns:a16="http://schemas.microsoft.com/office/drawing/2014/main" id="{270E971D-A8A1-4F60-A3B9-3BA3D13BDD02}"/>
                </a:ext>
              </a:extLst>
            </p:cNvPr>
            <p:cNvSpPr/>
            <p:nvPr/>
          </p:nvSpPr>
          <p:spPr>
            <a:xfrm>
              <a:off x="14223774" y="7751827"/>
              <a:ext cx="3048000" cy="707886"/>
            </a:xfrm>
            <a:prstGeom prst="rect">
              <a:avLst/>
            </a:prstGeom>
          </p:spPr>
          <p:txBody>
            <a:bodyPr wrap="squar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VÉHICULES</a:t>
              </a:r>
              <a:br>
                <a:rPr lang="fr-FR" sz="2000" b="1" spc="-5" dirty="0">
                  <a:solidFill>
                    <a:schemeClr val="bg1"/>
                  </a:solidFill>
                  <a:latin typeface="Rubik" panose="00000500000000000000" pitchFamily="2" charset="-79"/>
                  <a:cs typeface="Rubik" panose="00000500000000000000" pitchFamily="2" charset="-79"/>
                </a:rPr>
              </a:br>
              <a:r>
                <a:rPr lang="fr-FR" sz="2000" b="1" spc="-5" dirty="0">
                  <a:solidFill>
                    <a:schemeClr val="bg1"/>
                  </a:solidFill>
                  <a:latin typeface="Rubik" panose="00000500000000000000" pitchFamily="2" charset="-79"/>
                  <a:cs typeface="Rubik" panose="00000500000000000000" pitchFamily="2" charset="-79"/>
                </a:rPr>
                <a:t>HYBRIDES</a:t>
              </a:r>
            </a:p>
          </p:txBody>
        </p:sp>
      </p:grpSp>
      <p:grpSp>
        <p:nvGrpSpPr>
          <p:cNvPr id="22" name="Groupe 21">
            <a:extLst>
              <a:ext uri="{FF2B5EF4-FFF2-40B4-BE49-F238E27FC236}">
                <a16:creationId xmlns:a16="http://schemas.microsoft.com/office/drawing/2014/main" id="{A7427716-6F40-4655-B0D0-95F5EB933A7B}"/>
              </a:ext>
            </a:extLst>
          </p:cNvPr>
          <p:cNvGrpSpPr/>
          <p:nvPr/>
        </p:nvGrpSpPr>
        <p:grpSpPr>
          <a:xfrm>
            <a:off x="14499117" y="8985389"/>
            <a:ext cx="3660503" cy="707886"/>
            <a:chOff x="13871471" y="8869324"/>
            <a:chExt cx="3660503" cy="707886"/>
          </a:xfrm>
          <a:effectLst>
            <a:outerShdw blurRad="355600" algn="ctr" rotWithShape="0">
              <a:prstClr val="black"/>
            </a:outerShdw>
          </a:effectLst>
        </p:grpSpPr>
        <p:pic>
          <p:nvPicPr>
            <p:cNvPr id="23" name="Graphique 22">
              <a:extLst>
                <a:ext uri="{FF2B5EF4-FFF2-40B4-BE49-F238E27FC236}">
                  <a16:creationId xmlns:a16="http://schemas.microsoft.com/office/drawing/2014/main" id="{3754CB0C-F06D-4A42-B4CF-F8F5380D7C93}"/>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3984907" y="8870277"/>
              <a:ext cx="3433632" cy="646331"/>
            </a:xfrm>
            <a:prstGeom prst="rect">
              <a:avLst/>
            </a:prstGeom>
          </p:spPr>
        </p:pic>
        <p:sp>
          <p:nvSpPr>
            <p:cNvPr id="25" name="Rectangle 24">
              <a:extLst>
                <a:ext uri="{FF2B5EF4-FFF2-40B4-BE49-F238E27FC236}">
                  <a16:creationId xmlns:a16="http://schemas.microsoft.com/office/drawing/2014/main" id="{0A6B7281-4208-46EC-AC41-E464AB9049AE}"/>
                </a:ext>
              </a:extLst>
            </p:cNvPr>
            <p:cNvSpPr/>
            <p:nvPr/>
          </p:nvSpPr>
          <p:spPr>
            <a:xfrm>
              <a:off x="13871471" y="8869324"/>
              <a:ext cx="3660503" cy="707886"/>
            </a:xfrm>
            <a:prstGeom prst="rect">
              <a:avLst/>
            </a:prstGeom>
          </p:spPr>
          <p:txBody>
            <a:bodyPr wrap="squar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VÉHICULES</a:t>
              </a:r>
              <a:br>
                <a:rPr lang="fr-FR" sz="2000" b="1" spc="-5" dirty="0">
                  <a:solidFill>
                    <a:schemeClr val="bg1"/>
                  </a:solidFill>
                  <a:latin typeface="Rubik" panose="00000500000000000000" pitchFamily="2" charset="-79"/>
                  <a:cs typeface="Rubik" panose="00000500000000000000" pitchFamily="2" charset="-79"/>
                </a:rPr>
              </a:br>
              <a:r>
                <a:rPr lang="fr-FR" sz="2000" b="1" spc="-5" dirty="0">
                  <a:solidFill>
                    <a:schemeClr val="bg1"/>
                  </a:solidFill>
                  <a:latin typeface="Rubik" panose="00000500000000000000" pitchFamily="2" charset="-79"/>
                  <a:cs typeface="Rubik" panose="00000500000000000000" pitchFamily="2" charset="-79"/>
                </a:rPr>
                <a:t>ÉLECTRIQUES</a:t>
              </a:r>
            </a:p>
          </p:txBody>
        </p:sp>
      </p:grpSp>
      <p:sp>
        <p:nvSpPr>
          <p:cNvPr id="26" name="ZoneTexte 25">
            <a:extLst>
              <a:ext uri="{FF2B5EF4-FFF2-40B4-BE49-F238E27FC236}">
                <a16:creationId xmlns:a16="http://schemas.microsoft.com/office/drawing/2014/main" id="{18870E28-58CF-4CC0-BA9E-C219553DC75F}"/>
              </a:ext>
            </a:extLst>
          </p:cNvPr>
          <p:cNvSpPr txBox="1"/>
          <p:nvPr/>
        </p:nvSpPr>
        <p:spPr>
          <a:xfrm>
            <a:off x="12643644" y="2427698"/>
            <a:ext cx="3313089" cy="1139736"/>
          </a:xfrm>
          <a:prstGeom prst="rect">
            <a:avLst/>
          </a:prstGeom>
          <a:noFill/>
        </p:spPr>
        <p:txBody>
          <a:bodyPr wrap="square" rtlCol="0">
            <a:spAutoFit/>
          </a:bodyPr>
          <a:lstStyle/>
          <a:p>
            <a:pPr algn="ctr">
              <a:lnSpc>
                <a:spcPct val="150000"/>
              </a:lnSpc>
            </a:pPr>
            <a:r>
              <a:rPr lang="en-US" sz="2400" b="1" dirty="0">
                <a:latin typeface="Rubik" panose="00000500000000000000" pitchFamily="2" charset="-79"/>
                <a:cs typeface="Rubik" panose="00000500000000000000" pitchFamily="2" charset="-79"/>
              </a:rPr>
              <a:t>LIQUIDES DE REFROIDISSEMENT</a:t>
            </a:r>
          </a:p>
        </p:txBody>
      </p:sp>
      <p:pic>
        <p:nvPicPr>
          <p:cNvPr id="3" name="Graphique 2">
            <a:extLst>
              <a:ext uri="{FF2B5EF4-FFF2-40B4-BE49-F238E27FC236}">
                <a16:creationId xmlns:a16="http://schemas.microsoft.com/office/drawing/2014/main" id="{FF0C443D-4557-5DBC-C5A0-B7504F8858B3}"/>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17270551" y="644081"/>
            <a:ext cx="2165806" cy="2165806"/>
          </a:xfrm>
          <a:prstGeom prst="rect">
            <a:avLst/>
          </a:prstGeom>
        </p:spPr>
      </p:pic>
    </p:spTree>
    <p:extLst>
      <p:ext uri="{BB962C8B-B14F-4D97-AF65-F5344CB8AC3E}">
        <p14:creationId xmlns:p14="http://schemas.microsoft.com/office/powerpoint/2010/main" val="1906040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6">
                                            <p:txEl>
                                              <p:pRg st="0" end="0"/>
                                            </p:txEl>
                                          </p:spTgt>
                                        </p:tgtEl>
                                        <p:attrNameLst>
                                          <p:attrName>style.visibility</p:attrName>
                                        </p:attrNameLst>
                                      </p:cBhvr>
                                      <p:to>
                                        <p:strVal val="visible"/>
                                      </p:to>
                                    </p:set>
                                    <p:animEffect transition="in" filter="fade">
                                      <p:cBhvr>
                                        <p:cTn id="11" dur="1000"/>
                                        <p:tgtEl>
                                          <p:spTgt spid="16">
                                            <p:txEl>
                                              <p:pRg st="0" end="0"/>
                                            </p:txEl>
                                          </p:spTgt>
                                        </p:tgtEl>
                                      </p:cBhvr>
                                    </p:animEffect>
                                  </p:childTnLst>
                                </p:cTn>
                              </p:par>
                            </p:childTnLst>
                          </p:cTn>
                        </p:par>
                        <p:par>
                          <p:cTn id="12" fill="hold">
                            <p:stCondLst>
                              <p:cond delay="1500"/>
                            </p:stCondLst>
                            <p:childTnLst>
                              <p:par>
                                <p:cTn id="13" presetID="10" presetClass="entr" presetSubtype="0"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750"/>
                                        <p:tgtEl>
                                          <p:spTgt spid="9"/>
                                        </p:tgtEl>
                                      </p:cBhvr>
                                    </p:animEffect>
                                  </p:childTnLst>
                                </p:cTn>
                              </p:par>
                            </p:childTnLst>
                          </p:cTn>
                        </p:par>
                        <p:par>
                          <p:cTn id="16" fill="hold">
                            <p:stCondLst>
                              <p:cond delay="2250"/>
                            </p:stCondLst>
                            <p:childTnLst>
                              <p:par>
                                <p:cTn id="17" presetID="53" presetClass="entr" presetSubtype="16" fill="hold" nodeType="after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p:cTn id="19" dur="500" fill="hold"/>
                                        <p:tgtEl>
                                          <p:spTgt spid="10"/>
                                        </p:tgtEl>
                                        <p:attrNameLst>
                                          <p:attrName>ppt_w</p:attrName>
                                        </p:attrNameLst>
                                      </p:cBhvr>
                                      <p:tavLst>
                                        <p:tav tm="0">
                                          <p:val>
                                            <p:fltVal val="0"/>
                                          </p:val>
                                        </p:tav>
                                        <p:tav tm="100000">
                                          <p:val>
                                            <p:strVal val="#ppt_w"/>
                                          </p:val>
                                        </p:tav>
                                      </p:tavLst>
                                    </p:anim>
                                    <p:anim calcmode="lin" valueType="num">
                                      <p:cBhvr>
                                        <p:cTn id="20" dur="500" fill="hold"/>
                                        <p:tgtEl>
                                          <p:spTgt spid="10"/>
                                        </p:tgtEl>
                                        <p:attrNameLst>
                                          <p:attrName>ppt_h</p:attrName>
                                        </p:attrNameLst>
                                      </p:cBhvr>
                                      <p:tavLst>
                                        <p:tav tm="0">
                                          <p:val>
                                            <p:fltVal val="0"/>
                                          </p:val>
                                        </p:tav>
                                        <p:tav tm="100000">
                                          <p:val>
                                            <p:strVal val="#ppt_h"/>
                                          </p:val>
                                        </p:tav>
                                      </p:tavLst>
                                    </p:anim>
                                    <p:animEffect transition="in" filter="fade">
                                      <p:cBhvr>
                                        <p:cTn id="21" dur="500"/>
                                        <p:tgtEl>
                                          <p:spTgt spid="10"/>
                                        </p:tgtEl>
                                      </p:cBhvr>
                                    </p:animEffect>
                                  </p:childTnLst>
                                </p:cTn>
                              </p:par>
                            </p:childTnLst>
                          </p:cTn>
                        </p:par>
                        <p:par>
                          <p:cTn id="22" fill="hold">
                            <p:stCondLst>
                              <p:cond delay="2750"/>
                            </p:stCondLst>
                            <p:childTnLst>
                              <p:par>
                                <p:cTn id="23" presetID="53" presetClass="entr" presetSubtype="16" fill="hold" nodeType="after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p:cTn id="25" dur="500" fill="hold"/>
                                        <p:tgtEl>
                                          <p:spTgt spid="13"/>
                                        </p:tgtEl>
                                        <p:attrNameLst>
                                          <p:attrName>ppt_w</p:attrName>
                                        </p:attrNameLst>
                                      </p:cBhvr>
                                      <p:tavLst>
                                        <p:tav tm="0">
                                          <p:val>
                                            <p:fltVal val="0"/>
                                          </p:val>
                                        </p:tav>
                                        <p:tav tm="100000">
                                          <p:val>
                                            <p:strVal val="#ppt_w"/>
                                          </p:val>
                                        </p:tav>
                                      </p:tavLst>
                                    </p:anim>
                                    <p:anim calcmode="lin" valueType="num">
                                      <p:cBhvr>
                                        <p:cTn id="26" dur="500" fill="hold"/>
                                        <p:tgtEl>
                                          <p:spTgt spid="13"/>
                                        </p:tgtEl>
                                        <p:attrNameLst>
                                          <p:attrName>ppt_h</p:attrName>
                                        </p:attrNameLst>
                                      </p:cBhvr>
                                      <p:tavLst>
                                        <p:tav tm="0">
                                          <p:val>
                                            <p:fltVal val="0"/>
                                          </p:val>
                                        </p:tav>
                                        <p:tav tm="100000">
                                          <p:val>
                                            <p:strVal val="#ppt_h"/>
                                          </p:val>
                                        </p:tav>
                                      </p:tavLst>
                                    </p:anim>
                                    <p:animEffect transition="in" filter="fade">
                                      <p:cBhvr>
                                        <p:cTn id="27" dur="500"/>
                                        <p:tgtEl>
                                          <p:spTgt spid="13"/>
                                        </p:tgtEl>
                                      </p:cBhvr>
                                    </p:animEffect>
                                  </p:childTnLst>
                                </p:cTn>
                              </p:par>
                            </p:childTnLst>
                          </p:cTn>
                        </p:par>
                        <p:par>
                          <p:cTn id="28" fill="hold">
                            <p:stCondLst>
                              <p:cond delay="3250"/>
                            </p:stCondLst>
                            <p:childTnLst>
                              <p:par>
                                <p:cTn id="29" presetID="10" presetClass="entr" presetSubtype="0" fill="hold" grpId="0" nodeType="afterEffect">
                                  <p:stCondLst>
                                    <p:cond delay="500"/>
                                  </p:stCondLst>
                                  <p:childTnLst>
                                    <p:set>
                                      <p:cBhvr>
                                        <p:cTn id="30" dur="1" fill="hold">
                                          <p:stCondLst>
                                            <p:cond delay="0"/>
                                          </p:stCondLst>
                                        </p:cTn>
                                        <p:tgtEl>
                                          <p:spTgt spid="26"/>
                                        </p:tgtEl>
                                        <p:attrNameLst>
                                          <p:attrName>style.visibility</p:attrName>
                                        </p:attrNameLst>
                                      </p:cBhvr>
                                      <p:to>
                                        <p:strVal val="visible"/>
                                      </p:to>
                                    </p:set>
                                    <p:animEffect transition="in" filter="fade">
                                      <p:cBhvr>
                                        <p:cTn id="31" dur="1000"/>
                                        <p:tgtEl>
                                          <p:spTgt spid="26"/>
                                        </p:tgtEl>
                                      </p:cBhvr>
                                    </p:animEffect>
                                  </p:childTnLst>
                                </p:cTn>
                              </p:par>
                            </p:childTnLst>
                          </p:cTn>
                        </p:par>
                        <p:par>
                          <p:cTn id="32" fill="hold">
                            <p:stCondLst>
                              <p:cond delay="4750"/>
                            </p:stCondLst>
                            <p:childTnLst>
                              <p:par>
                                <p:cTn id="33" presetID="10" presetClass="entr" presetSubtype="0" fill="hold" nodeType="after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750"/>
                                        <p:tgtEl>
                                          <p:spTgt spid="17"/>
                                        </p:tgtEl>
                                      </p:cBhvr>
                                    </p:animEffect>
                                  </p:childTnLst>
                                </p:cTn>
                              </p:par>
                            </p:childTnLst>
                          </p:cTn>
                        </p:par>
                        <p:par>
                          <p:cTn id="36" fill="hold">
                            <p:stCondLst>
                              <p:cond delay="5500"/>
                            </p:stCondLst>
                            <p:childTnLst>
                              <p:par>
                                <p:cTn id="37" presetID="53" presetClass="entr" presetSubtype="16" fill="hold" nodeType="afterEffect">
                                  <p:stCondLst>
                                    <p:cond delay="0"/>
                                  </p:stCondLst>
                                  <p:childTnLst>
                                    <p:set>
                                      <p:cBhvr>
                                        <p:cTn id="38" dur="1" fill="hold">
                                          <p:stCondLst>
                                            <p:cond delay="0"/>
                                          </p:stCondLst>
                                        </p:cTn>
                                        <p:tgtEl>
                                          <p:spTgt spid="19"/>
                                        </p:tgtEl>
                                        <p:attrNameLst>
                                          <p:attrName>style.visibility</p:attrName>
                                        </p:attrNameLst>
                                      </p:cBhvr>
                                      <p:to>
                                        <p:strVal val="visible"/>
                                      </p:to>
                                    </p:set>
                                    <p:anim calcmode="lin" valueType="num">
                                      <p:cBhvr>
                                        <p:cTn id="39" dur="500" fill="hold"/>
                                        <p:tgtEl>
                                          <p:spTgt spid="19"/>
                                        </p:tgtEl>
                                        <p:attrNameLst>
                                          <p:attrName>ppt_w</p:attrName>
                                        </p:attrNameLst>
                                      </p:cBhvr>
                                      <p:tavLst>
                                        <p:tav tm="0">
                                          <p:val>
                                            <p:fltVal val="0"/>
                                          </p:val>
                                        </p:tav>
                                        <p:tav tm="100000">
                                          <p:val>
                                            <p:strVal val="#ppt_w"/>
                                          </p:val>
                                        </p:tav>
                                      </p:tavLst>
                                    </p:anim>
                                    <p:anim calcmode="lin" valueType="num">
                                      <p:cBhvr>
                                        <p:cTn id="40" dur="500" fill="hold"/>
                                        <p:tgtEl>
                                          <p:spTgt spid="19"/>
                                        </p:tgtEl>
                                        <p:attrNameLst>
                                          <p:attrName>ppt_h</p:attrName>
                                        </p:attrNameLst>
                                      </p:cBhvr>
                                      <p:tavLst>
                                        <p:tav tm="0">
                                          <p:val>
                                            <p:fltVal val="0"/>
                                          </p:val>
                                        </p:tav>
                                        <p:tav tm="100000">
                                          <p:val>
                                            <p:strVal val="#ppt_h"/>
                                          </p:val>
                                        </p:tav>
                                      </p:tavLst>
                                    </p:anim>
                                    <p:animEffect transition="in" filter="fade">
                                      <p:cBhvr>
                                        <p:cTn id="41" dur="500"/>
                                        <p:tgtEl>
                                          <p:spTgt spid="19"/>
                                        </p:tgtEl>
                                      </p:cBhvr>
                                    </p:animEffect>
                                  </p:childTnLst>
                                </p:cTn>
                              </p:par>
                            </p:childTnLst>
                          </p:cTn>
                        </p:par>
                        <p:par>
                          <p:cTn id="42" fill="hold">
                            <p:stCondLst>
                              <p:cond delay="6000"/>
                            </p:stCondLst>
                            <p:childTnLst>
                              <p:par>
                                <p:cTn id="43" presetID="53" presetClass="entr" presetSubtype="16" fill="hold" nodeType="afterEffect">
                                  <p:stCondLst>
                                    <p:cond delay="0"/>
                                  </p:stCondLst>
                                  <p:childTnLst>
                                    <p:set>
                                      <p:cBhvr>
                                        <p:cTn id="44" dur="1" fill="hold">
                                          <p:stCondLst>
                                            <p:cond delay="0"/>
                                          </p:stCondLst>
                                        </p:cTn>
                                        <p:tgtEl>
                                          <p:spTgt spid="22"/>
                                        </p:tgtEl>
                                        <p:attrNameLst>
                                          <p:attrName>style.visibility</p:attrName>
                                        </p:attrNameLst>
                                      </p:cBhvr>
                                      <p:to>
                                        <p:strVal val="visible"/>
                                      </p:to>
                                    </p:set>
                                    <p:anim calcmode="lin" valueType="num">
                                      <p:cBhvr>
                                        <p:cTn id="45" dur="500" fill="hold"/>
                                        <p:tgtEl>
                                          <p:spTgt spid="22"/>
                                        </p:tgtEl>
                                        <p:attrNameLst>
                                          <p:attrName>ppt_w</p:attrName>
                                        </p:attrNameLst>
                                      </p:cBhvr>
                                      <p:tavLst>
                                        <p:tav tm="0">
                                          <p:val>
                                            <p:fltVal val="0"/>
                                          </p:val>
                                        </p:tav>
                                        <p:tav tm="100000">
                                          <p:val>
                                            <p:strVal val="#ppt_w"/>
                                          </p:val>
                                        </p:tav>
                                      </p:tavLst>
                                    </p:anim>
                                    <p:anim calcmode="lin" valueType="num">
                                      <p:cBhvr>
                                        <p:cTn id="46" dur="500" fill="hold"/>
                                        <p:tgtEl>
                                          <p:spTgt spid="22"/>
                                        </p:tgtEl>
                                        <p:attrNameLst>
                                          <p:attrName>ppt_h</p:attrName>
                                        </p:attrNameLst>
                                      </p:cBhvr>
                                      <p:tavLst>
                                        <p:tav tm="0">
                                          <p:val>
                                            <p:fltVal val="0"/>
                                          </p:val>
                                        </p:tav>
                                        <p:tav tm="100000">
                                          <p:val>
                                            <p:strVal val="#ppt_h"/>
                                          </p:val>
                                        </p:tav>
                                      </p:tavLst>
                                    </p:anim>
                                    <p:animEffect transition="in" filter="fade">
                                      <p:cBhvr>
                                        <p:cTn id="4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p"/>
      <p:bldP spid="26" grpId="0" uiExpand="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815667F-B60A-4A84-92D5-5D1580A4065A}"/>
              </a:ext>
            </a:extLst>
          </p:cNvPr>
          <p:cNvSpPr/>
          <p:nvPr/>
        </p:nvSpPr>
        <p:spPr>
          <a:xfrm>
            <a:off x="974153" y="1658257"/>
            <a:ext cx="76308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FLUIDES </a:t>
            </a:r>
            <a:r>
              <a:rPr lang="fr-FR" sz="2400" spc="-5" dirty="0">
                <a:solidFill>
                  <a:srgbClr val="E41B13"/>
                </a:solidFill>
                <a:latin typeface="Rubik" panose="00000500000000000000" pitchFamily="2" charset="-79"/>
                <a:cs typeface="Rubik" panose="00000500000000000000" pitchFamily="2" charset="-79"/>
              </a:rPr>
              <a:t>| TOUJOURS PLUS PERFORMANTS</a:t>
            </a:r>
            <a:endParaRPr lang="fr-FR" sz="2400" dirty="0">
              <a:solidFill>
                <a:srgbClr val="E41B13"/>
              </a:solidFill>
              <a:latin typeface="Rubik" panose="00000500000000000000" pitchFamily="2" charset="-79"/>
              <a:cs typeface="Rubik" panose="00000500000000000000" pitchFamily="2" charset="-79"/>
            </a:endParaRPr>
          </a:p>
        </p:txBody>
      </p:sp>
      <p:pic>
        <p:nvPicPr>
          <p:cNvPr id="24" name="Image 23">
            <a:extLst>
              <a:ext uri="{FF2B5EF4-FFF2-40B4-BE49-F238E27FC236}">
                <a16:creationId xmlns:a16="http://schemas.microsoft.com/office/drawing/2014/main" id="{1EE77F3C-4CF5-48E8-9328-E1F085110052}"/>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6815017" y="4080095"/>
            <a:ext cx="3268651" cy="5570998"/>
          </a:xfrm>
          <a:prstGeom prst="rect">
            <a:avLst/>
          </a:prstGeom>
          <a:effectLst/>
        </p:spPr>
      </p:pic>
      <p:pic>
        <p:nvPicPr>
          <p:cNvPr id="21" name="Graphique 20">
            <a:extLst>
              <a:ext uri="{FF2B5EF4-FFF2-40B4-BE49-F238E27FC236}">
                <a16:creationId xmlns:a16="http://schemas.microsoft.com/office/drawing/2014/main" id="{880DC6F8-C09B-4492-A419-C90908F7AC0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6556" y="1463675"/>
            <a:ext cx="1264517" cy="1097047"/>
          </a:xfrm>
          <a:prstGeom prst="rect">
            <a:avLst/>
          </a:prstGeom>
        </p:spPr>
      </p:pic>
      <p:pic>
        <p:nvPicPr>
          <p:cNvPr id="12" name="Image 11">
            <a:extLst>
              <a:ext uri="{FF2B5EF4-FFF2-40B4-BE49-F238E27FC236}">
                <a16:creationId xmlns:a16="http://schemas.microsoft.com/office/drawing/2014/main" id="{0A7CAFFF-1744-40DF-923D-6A99F6A4E78C}"/>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1818408" y="5929251"/>
            <a:ext cx="3124722" cy="4419970"/>
          </a:xfrm>
          <a:prstGeom prst="rect">
            <a:avLst/>
          </a:prstGeom>
        </p:spPr>
      </p:pic>
      <p:grpSp>
        <p:nvGrpSpPr>
          <p:cNvPr id="13" name="Groupe 12">
            <a:extLst>
              <a:ext uri="{FF2B5EF4-FFF2-40B4-BE49-F238E27FC236}">
                <a16:creationId xmlns:a16="http://schemas.microsoft.com/office/drawing/2014/main" id="{5898E9DE-EA6F-1C67-EB92-5639C7B3E178}"/>
              </a:ext>
            </a:extLst>
          </p:cNvPr>
          <p:cNvGrpSpPr/>
          <p:nvPr/>
        </p:nvGrpSpPr>
        <p:grpSpPr>
          <a:xfrm>
            <a:off x="1384488" y="7293747"/>
            <a:ext cx="2377587" cy="2095500"/>
            <a:chOff x="3591192" y="7595230"/>
            <a:chExt cx="2377587" cy="2095500"/>
          </a:xfrm>
        </p:grpSpPr>
        <p:pic>
          <p:nvPicPr>
            <p:cNvPr id="5" name="Graphique 4">
              <a:extLst>
                <a:ext uri="{FF2B5EF4-FFF2-40B4-BE49-F238E27FC236}">
                  <a16:creationId xmlns:a16="http://schemas.microsoft.com/office/drawing/2014/main" id="{DCC37968-3FA9-4519-893C-80E7D86FE2E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591192" y="7595230"/>
              <a:ext cx="2377587" cy="2095500"/>
            </a:xfrm>
            <a:prstGeom prst="rect">
              <a:avLst/>
            </a:prstGeom>
            <a:effectLst>
              <a:outerShdw blurRad="254000" algn="ctr" rotWithShape="0">
                <a:prstClr val="black">
                  <a:alpha val="40000"/>
                </a:prstClr>
              </a:outerShdw>
            </a:effectLst>
          </p:spPr>
        </p:pic>
        <p:sp>
          <p:nvSpPr>
            <p:cNvPr id="6" name="ZoneTexte 5">
              <a:extLst>
                <a:ext uri="{FF2B5EF4-FFF2-40B4-BE49-F238E27FC236}">
                  <a16:creationId xmlns:a16="http://schemas.microsoft.com/office/drawing/2014/main" id="{09A765F1-99EA-038A-3107-2933FFBE4176}"/>
                </a:ext>
              </a:extLst>
            </p:cNvPr>
            <p:cNvSpPr txBox="1"/>
            <p:nvPr/>
          </p:nvSpPr>
          <p:spPr>
            <a:xfrm>
              <a:off x="4018384" y="9174971"/>
              <a:ext cx="1523202" cy="261610"/>
            </a:xfrm>
            <a:prstGeom prst="rect">
              <a:avLst/>
            </a:prstGeom>
            <a:solidFill>
              <a:srgbClr val="E42313"/>
            </a:solidFill>
          </p:spPr>
          <p:txBody>
            <a:bodyPr wrap="square" rtlCol="0">
              <a:spAutoFit/>
            </a:bodyPr>
            <a:lstStyle/>
            <a:p>
              <a:pPr algn="ctr"/>
              <a:r>
                <a:rPr lang="fr-FR" sz="1100" dirty="0">
                  <a:latin typeface="Rubik" panose="00000500000000000000" pitchFamily="2" charset="-79"/>
                  <a:cs typeface="Rubik" panose="00000500000000000000" pitchFamily="2" charset="-79"/>
                </a:rPr>
                <a:t>Après dilution</a:t>
              </a:r>
            </a:p>
          </p:txBody>
        </p:sp>
      </p:grpSp>
      <p:grpSp>
        <p:nvGrpSpPr>
          <p:cNvPr id="10" name="Groupe 9">
            <a:extLst>
              <a:ext uri="{FF2B5EF4-FFF2-40B4-BE49-F238E27FC236}">
                <a16:creationId xmlns:a16="http://schemas.microsoft.com/office/drawing/2014/main" id="{E2FE0A9A-A27A-1777-888B-CF6912BB174F}"/>
              </a:ext>
            </a:extLst>
          </p:cNvPr>
          <p:cNvGrpSpPr/>
          <p:nvPr/>
        </p:nvGrpSpPr>
        <p:grpSpPr>
          <a:xfrm>
            <a:off x="6698469" y="7547404"/>
            <a:ext cx="2377587" cy="2095500"/>
            <a:chOff x="12839117" y="6769408"/>
            <a:chExt cx="2377587" cy="2095500"/>
          </a:xfrm>
        </p:grpSpPr>
        <p:pic>
          <p:nvPicPr>
            <p:cNvPr id="9" name="Graphique 8">
              <a:extLst>
                <a:ext uri="{FF2B5EF4-FFF2-40B4-BE49-F238E27FC236}">
                  <a16:creationId xmlns:a16="http://schemas.microsoft.com/office/drawing/2014/main" id="{07C8094A-9635-41BC-AF3A-17988F6F37E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2839117" y="6769408"/>
              <a:ext cx="2377587" cy="2095500"/>
            </a:xfrm>
            <a:prstGeom prst="rect">
              <a:avLst/>
            </a:prstGeom>
            <a:effectLst>
              <a:outerShdw blurRad="254000" algn="ctr" rotWithShape="0">
                <a:prstClr val="black">
                  <a:alpha val="40000"/>
                </a:prstClr>
              </a:outerShdw>
            </a:effectLst>
          </p:spPr>
        </p:pic>
        <p:sp>
          <p:nvSpPr>
            <p:cNvPr id="7" name="ZoneTexte 6">
              <a:extLst>
                <a:ext uri="{FF2B5EF4-FFF2-40B4-BE49-F238E27FC236}">
                  <a16:creationId xmlns:a16="http://schemas.microsoft.com/office/drawing/2014/main" id="{B5E57D01-88CA-8AD6-B2D0-B51962DDF887}"/>
                </a:ext>
              </a:extLst>
            </p:cNvPr>
            <p:cNvSpPr txBox="1"/>
            <p:nvPr/>
          </p:nvSpPr>
          <p:spPr>
            <a:xfrm>
              <a:off x="13450292" y="8381879"/>
              <a:ext cx="1107433" cy="261610"/>
            </a:xfrm>
            <a:prstGeom prst="rect">
              <a:avLst/>
            </a:prstGeom>
            <a:solidFill>
              <a:srgbClr val="E42313"/>
            </a:solidFill>
          </p:spPr>
          <p:txBody>
            <a:bodyPr wrap="square" rtlCol="0">
              <a:spAutoFit/>
            </a:bodyPr>
            <a:lstStyle/>
            <a:p>
              <a:pPr algn="ctr"/>
              <a:r>
                <a:rPr lang="fr-FR" sz="1100" dirty="0">
                  <a:latin typeface="Rubik" panose="00000500000000000000" pitchFamily="2" charset="-79"/>
                  <a:cs typeface="Rubik" panose="00000500000000000000" pitchFamily="2" charset="-79"/>
                </a:rPr>
                <a:t>Après dilution</a:t>
              </a:r>
            </a:p>
          </p:txBody>
        </p:sp>
      </p:grpSp>
      <p:sp>
        <p:nvSpPr>
          <p:cNvPr id="15" name="ZoneTexte 14">
            <a:extLst>
              <a:ext uri="{FF2B5EF4-FFF2-40B4-BE49-F238E27FC236}">
                <a16:creationId xmlns:a16="http://schemas.microsoft.com/office/drawing/2014/main" id="{0BAFD6AA-BB84-4642-7821-6B85AFB8CA43}"/>
              </a:ext>
            </a:extLst>
          </p:cNvPr>
          <p:cNvSpPr txBox="1"/>
          <p:nvPr/>
        </p:nvSpPr>
        <p:spPr>
          <a:xfrm>
            <a:off x="1846414" y="4683189"/>
            <a:ext cx="4522939" cy="96520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Pas de transport d’eau</a:t>
            </a:r>
          </a:p>
          <a:p>
            <a:pPr marL="285750" indent="-285750">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Pas de gaspillage de packaging</a:t>
            </a:r>
          </a:p>
        </p:txBody>
      </p:sp>
      <p:grpSp>
        <p:nvGrpSpPr>
          <p:cNvPr id="18" name="Groupe 17">
            <a:extLst>
              <a:ext uri="{FF2B5EF4-FFF2-40B4-BE49-F238E27FC236}">
                <a16:creationId xmlns:a16="http://schemas.microsoft.com/office/drawing/2014/main" id="{4CC69826-C1A8-932B-DE45-0B5A4797504A}"/>
              </a:ext>
            </a:extLst>
          </p:cNvPr>
          <p:cNvGrpSpPr/>
          <p:nvPr/>
        </p:nvGrpSpPr>
        <p:grpSpPr>
          <a:xfrm>
            <a:off x="13573647" y="-3541642"/>
            <a:ext cx="10112069" cy="8437859"/>
            <a:chOff x="9536683" y="-2757481"/>
            <a:chExt cx="11771231" cy="8442311"/>
          </a:xfrm>
        </p:grpSpPr>
        <p:pic>
          <p:nvPicPr>
            <p:cNvPr id="19" name="Graphique 18">
              <a:extLst>
                <a:ext uri="{FF2B5EF4-FFF2-40B4-BE49-F238E27FC236}">
                  <a16:creationId xmlns:a16="http://schemas.microsoft.com/office/drawing/2014/main" id="{5F267BB8-B584-0EC8-8EA3-77AD403475B0}"/>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1576844" y="-2757481"/>
              <a:ext cx="9731070" cy="8442311"/>
            </a:xfrm>
            <a:prstGeom prst="rect">
              <a:avLst/>
            </a:prstGeom>
          </p:spPr>
        </p:pic>
        <p:sp>
          <p:nvSpPr>
            <p:cNvPr id="20" name="ZoneTexte 19">
              <a:extLst>
                <a:ext uri="{FF2B5EF4-FFF2-40B4-BE49-F238E27FC236}">
                  <a16:creationId xmlns:a16="http://schemas.microsoft.com/office/drawing/2014/main" id="{3A7D15D9-8C20-5D58-6C5A-356F6F741DA0}"/>
                </a:ext>
              </a:extLst>
            </p:cNvPr>
            <p:cNvSpPr txBox="1"/>
            <p:nvPr/>
          </p:nvSpPr>
          <p:spPr>
            <a:xfrm>
              <a:off x="9536683" y="1309787"/>
              <a:ext cx="7085023" cy="4095588"/>
            </a:xfrm>
            <a:prstGeom prst="rect">
              <a:avLst/>
            </a:prstGeom>
            <a:noFill/>
          </p:spPr>
          <p:txBody>
            <a:bodyPr wrap="square">
              <a:spAutoFit/>
            </a:bodyPr>
            <a:lstStyle/>
            <a:p>
              <a:pPr algn="r"/>
              <a:r>
                <a:rPr lang="fr-FR" sz="2000" b="1" i="0" dirty="0">
                  <a:solidFill>
                    <a:srgbClr val="FFFFFF"/>
                  </a:solidFill>
                  <a:effectLst/>
                  <a:latin typeface="Rubik" pitchFamily="2" charset="-79"/>
                  <a:cs typeface="Rubik" pitchFamily="2" charset="-79"/>
                </a:rPr>
                <a:t>RENAULT/NISSAN </a:t>
              </a:r>
              <a:r>
                <a:rPr lang="fr-FR" sz="2000" b="0" i="0" dirty="0">
                  <a:solidFill>
                    <a:srgbClr val="FFFFFF"/>
                  </a:solidFill>
                  <a:effectLst/>
                  <a:latin typeface="Rubik" pitchFamily="2" charset="-79"/>
                  <a:cs typeface="Rubik" pitchFamily="2" charset="-79"/>
                </a:rPr>
                <a:t>Type E</a:t>
              </a:r>
              <a:br>
                <a:rPr lang="fr-FR" sz="2000" dirty="0"/>
              </a:br>
              <a:r>
                <a:rPr lang="fr-FR" sz="2000" b="1" i="0" dirty="0">
                  <a:solidFill>
                    <a:srgbClr val="FFFFFF"/>
                  </a:solidFill>
                  <a:effectLst/>
                  <a:latin typeface="Rubik" pitchFamily="2" charset="-79"/>
                  <a:cs typeface="Rubik" pitchFamily="2" charset="-79"/>
                </a:rPr>
                <a:t>BS </a:t>
              </a:r>
              <a:r>
                <a:rPr lang="fr-FR" sz="2000" b="0" i="0" dirty="0">
                  <a:solidFill>
                    <a:srgbClr val="FFFFFF"/>
                  </a:solidFill>
                  <a:effectLst/>
                  <a:latin typeface="Rubik" pitchFamily="2" charset="-79"/>
                  <a:cs typeface="Rubik" pitchFamily="2" charset="-79"/>
                </a:rPr>
                <a:t>6580</a:t>
              </a:r>
              <a:br>
                <a:rPr lang="fr-FR" sz="2000" dirty="0"/>
              </a:br>
              <a:r>
                <a:rPr lang="fr-FR" sz="2000" b="1" i="0" dirty="0">
                  <a:solidFill>
                    <a:srgbClr val="FFFFFF"/>
                  </a:solidFill>
                  <a:effectLst/>
                  <a:latin typeface="Rubik" pitchFamily="2" charset="-79"/>
                  <a:cs typeface="Rubik" pitchFamily="2" charset="-79"/>
                </a:rPr>
                <a:t>SAE </a:t>
              </a:r>
              <a:r>
                <a:rPr lang="fr-FR" sz="2000" b="0" i="0" dirty="0">
                  <a:solidFill>
                    <a:srgbClr val="FFFFFF"/>
                  </a:solidFill>
                  <a:effectLst/>
                  <a:latin typeface="Rubik" pitchFamily="2" charset="-79"/>
                  <a:cs typeface="Rubik" pitchFamily="2" charset="-79"/>
                </a:rPr>
                <a:t>J 1034</a:t>
              </a:r>
              <a:br>
                <a:rPr lang="fr-FR" sz="2000" dirty="0"/>
              </a:br>
              <a:r>
                <a:rPr lang="fr-FR" sz="2000" b="1" i="0" dirty="0">
                  <a:solidFill>
                    <a:srgbClr val="FFFFFF"/>
                  </a:solidFill>
                  <a:effectLst/>
                  <a:latin typeface="Rubik" pitchFamily="2" charset="-79"/>
                  <a:cs typeface="Rubik" pitchFamily="2" charset="-79"/>
                </a:rPr>
                <a:t>CUNA </a:t>
              </a:r>
              <a:r>
                <a:rPr lang="fr-FR" sz="2000" b="0" i="0" dirty="0">
                  <a:solidFill>
                    <a:srgbClr val="FFFFFF"/>
                  </a:solidFill>
                  <a:effectLst/>
                  <a:latin typeface="Rubik" pitchFamily="2" charset="-79"/>
                  <a:cs typeface="Rubik" pitchFamily="2" charset="-79"/>
                </a:rPr>
                <a:t>NC 956-16</a:t>
              </a:r>
              <a:br>
                <a:rPr lang="fr-FR" sz="2000" dirty="0"/>
              </a:br>
              <a:r>
                <a:rPr lang="fr-FR" sz="2000" b="1" i="0" dirty="0">
                  <a:solidFill>
                    <a:srgbClr val="FFFFFF"/>
                  </a:solidFill>
                  <a:effectLst/>
                  <a:latin typeface="Rubik" pitchFamily="2" charset="-79"/>
                  <a:cs typeface="Rubik" pitchFamily="2" charset="-79"/>
                </a:rPr>
                <a:t>FVV </a:t>
              </a:r>
              <a:r>
                <a:rPr lang="fr-FR" sz="2000" b="0" i="0" dirty="0" err="1">
                  <a:solidFill>
                    <a:srgbClr val="FFFFFF"/>
                  </a:solidFill>
                  <a:effectLst/>
                  <a:latin typeface="Rubik" pitchFamily="2" charset="-79"/>
                  <a:cs typeface="Rubik" pitchFamily="2" charset="-79"/>
                </a:rPr>
                <a:t>Helt</a:t>
              </a:r>
              <a:r>
                <a:rPr lang="fr-FR" sz="2000" b="0" i="0" dirty="0">
                  <a:solidFill>
                    <a:srgbClr val="FFFFFF"/>
                  </a:solidFill>
                  <a:effectLst/>
                  <a:latin typeface="Rubik" pitchFamily="2" charset="-79"/>
                  <a:cs typeface="Rubik" pitchFamily="2" charset="-79"/>
                </a:rPr>
                <a:t> R 433</a:t>
              </a:r>
              <a:br>
                <a:rPr lang="fr-FR" sz="2000" dirty="0"/>
              </a:br>
              <a:r>
                <a:rPr lang="fr-FR" sz="2000" b="1" i="0" dirty="0">
                  <a:solidFill>
                    <a:srgbClr val="FFFFFF"/>
                  </a:solidFill>
                  <a:effectLst/>
                  <a:latin typeface="Rubik" pitchFamily="2" charset="-79"/>
                  <a:cs typeface="Rubik" pitchFamily="2" charset="-79"/>
                </a:rPr>
                <a:t>JIS </a:t>
              </a:r>
              <a:r>
                <a:rPr lang="fr-FR" sz="2000" b="0" i="0" dirty="0">
                  <a:solidFill>
                    <a:srgbClr val="FFFFFF"/>
                  </a:solidFill>
                  <a:effectLst/>
                  <a:latin typeface="Rubik" pitchFamily="2" charset="-79"/>
                  <a:cs typeface="Rubik" pitchFamily="2" charset="-79"/>
                </a:rPr>
                <a:t>K 2234</a:t>
              </a:r>
              <a:br>
                <a:rPr lang="fr-FR" sz="2000" dirty="0"/>
              </a:br>
              <a:r>
                <a:rPr lang="fr-FR" sz="2000" b="1" i="0" dirty="0">
                  <a:solidFill>
                    <a:srgbClr val="FFFFFF"/>
                  </a:solidFill>
                  <a:effectLst/>
                  <a:latin typeface="Rubik" pitchFamily="2" charset="-79"/>
                  <a:cs typeface="Rubik" pitchFamily="2" charset="-79"/>
                </a:rPr>
                <a:t>UNE </a:t>
              </a:r>
              <a:r>
                <a:rPr lang="fr-FR" sz="2000" b="0" i="0" dirty="0">
                  <a:solidFill>
                    <a:srgbClr val="FFFFFF"/>
                  </a:solidFill>
                  <a:effectLst/>
                  <a:latin typeface="Rubik" pitchFamily="2" charset="-79"/>
                  <a:cs typeface="Rubik" pitchFamily="2" charset="-79"/>
                </a:rPr>
                <a:t>26361-88</a:t>
              </a:r>
              <a:br>
                <a:rPr lang="fr-FR" sz="2000" dirty="0"/>
              </a:br>
              <a:r>
                <a:rPr lang="fr-FR" sz="2000" b="1" i="0" dirty="0">
                  <a:solidFill>
                    <a:srgbClr val="FFFFFF"/>
                  </a:solidFill>
                  <a:effectLst/>
                  <a:latin typeface="Rubik" pitchFamily="2" charset="-79"/>
                  <a:cs typeface="Rubik" pitchFamily="2" charset="-79"/>
                </a:rPr>
                <a:t>AFNOR </a:t>
              </a:r>
              <a:r>
                <a:rPr lang="fr-FR" sz="2000" b="0" i="0" dirty="0">
                  <a:solidFill>
                    <a:srgbClr val="FFFFFF"/>
                  </a:solidFill>
                  <a:effectLst/>
                  <a:latin typeface="Rubik" pitchFamily="2" charset="-79"/>
                  <a:cs typeface="Rubik" pitchFamily="2" charset="-79"/>
                </a:rPr>
                <a:t>NFR 15-601</a:t>
              </a:r>
              <a:br>
                <a:rPr lang="fr-FR" sz="2000" dirty="0"/>
              </a:br>
              <a:r>
                <a:rPr lang="fr-FR" sz="2000" b="1" i="0" dirty="0">
                  <a:solidFill>
                    <a:srgbClr val="FFFFFF"/>
                  </a:solidFill>
                  <a:effectLst/>
                  <a:latin typeface="Rubik" pitchFamily="2" charset="-79"/>
                  <a:cs typeface="Rubik" pitchFamily="2" charset="-79"/>
                </a:rPr>
                <a:t>KSM </a:t>
              </a:r>
              <a:r>
                <a:rPr lang="fr-FR" sz="2000" b="0" i="0" dirty="0">
                  <a:solidFill>
                    <a:srgbClr val="FFFFFF"/>
                  </a:solidFill>
                  <a:effectLst/>
                  <a:latin typeface="Rubik" pitchFamily="2" charset="-79"/>
                  <a:cs typeface="Rubik" pitchFamily="2" charset="-79"/>
                </a:rPr>
                <a:t>2142</a:t>
              </a:r>
              <a:br>
                <a:rPr lang="fr-FR" sz="2000" dirty="0"/>
              </a:br>
              <a:r>
                <a:rPr lang="fr-FR" sz="2000" b="1" i="0" dirty="0">
                  <a:solidFill>
                    <a:srgbClr val="FFFFFF"/>
                  </a:solidFill>
                  <a:effectLst/>
                  <a:latin typeface="Rubik" pitchFamily="2" charset="-79"/>
                  <a:cs typeface="Rubik" pitchFamily="2" charset="-79"/>
                </a:rPr>
                <a:t>EMPA</a:t>
              </a:r>
              <a:br>
                <a:rPr lang="fr-FR" sz="2000" dirty="0"/>
              </a:br>
              <a:r>
                <a:rPr lang="fr-FR" sz="2000" b="1" i="0" dirty="0">
                  <a:solidFill>
                    <a:srgbClr val="FFFFFF"/>
                  </a:solidFill>
                  <a:effectLst/>
                  <a:latin typeface="Rubik" pitchFamily="2" charset="-79"/>
                  <a:cs typeface="Rubik" pitchFamily="2" charset="-79"/>
                </a:rPr>
                <a:t>ASTM </a:t>
              </a:r>
              <a:r>
                <a:rPr lang="fr-FR" sz="2000" b="0" i="0" dirty="0">
                  <a:solidFill>
                    <a:srgbClr val="FFFFFF"/>
                  </a:solidFill>
                  <a:effectLst/>
                  <a:latin typeface="Rubik" pitchFamily="2" charset="-79"/>
                  <a:cs typeface="Rubik" pitchFamily="2" charset="-79"/>
                </a:rPr>
                <a:t>D 3306, 4985</a:t>
              </a:r>
              <a:br>
                <a:rPr lang="fr-FR" sz="2000" dirty="0"/>
              </a:br>
              <a:r>
                <a:rPr lang="fr-FR" sz="2000" b="1" i="0" dirty="0">
                  <a:solidFill>
                    <a:srgbClr val="FFFFFF"/>
                  </a:solidFill>
                  <a:effectLst/>
                  <a:latin typeface="Rubik" pitchFamily="2" charset="-79"/>
                  <a:cs typeface="Rubik" pitchFamily="2" charset="-79"/>
                </a:rPr>
                <a:t>NATO </a:t>
              </a:r>
              <a:r>
                <a:rPr lang="fr-FR" sz="2000" b="0" i="0" dirty="0">
                  <a:solidFill>
                    <a:srgbClr val="FFFFFF"/>
                  </a:solidFill>
                  <a:effectLst/>
                  <a:latin typeface="Rubik" pitchFamily="2" charset="-79"/>
                  <a:cs typeface="Rubik" pitchFamily="2" charset="-79"/>
                </a:rPr>
                <a:t>S 579</a:t>
              </a:r>
              <a:br>
                <a:rPr lang="fr-FR" sz="2000" dirty="0"/>
              </a:br>
              <a:r>
                <a:rPr lang="fr-FR" sz="2000" b="1" i="0" dirty="0">
                  <a:solidFill>
                    <a:srgbClr val="FFFFFF"/>
                  </a:solidFill>
                  <a:effectLst/>
                  <a:latin typeface="Rubik" pitchFamily="2" charset="-79"/>
                  <a:cs typeface="Rubik" pitchFamily="2" charset="-79"/>
                </a:rPr>
                <a:t>E/L </a:t>
              </a:r>
              <a:r>
                <a:rPr lang="fr-FR" sz="2000" b="0" i="0" dirty="0">
                  <a:solidFill>
                    <a:srgbClr val="FFFFFF"/>
                  </a:solidFill>
                  <a:effectLst/>
                  <a:latin typeface="Rubik" pitchFamily="2" charset="-79"/>
                  <a:cs typeface="Rubik" pitchFamily="2" charset="-79"/>
                </a:rPr>
                <a:t>1415c</a:t>
              </a:r>
              <a:endParaRPr lang="fr-FR" sz="2000" dirty="0"/>
            </a:p>
          </p:txBody>
        </p:sp>
      </p:grpSp>
      <p:grpSp>
        <p:nvGrpSpPr>
          <p:cNvPr id="3" name="Groupe 2">
            <a:extLst>
              <a:ext uri="{FF2B5EF4-FFF2-40B4-BE49-F238E27FC236}">
                <a16:creationId xmlns:a16="http://schemas.microsoft.com/office/drawing/2014/main" id="{C17F548A-5812-FBF8-9295-5B188E26C68B}"/>
              </a:ext>
            </a:extLst>
          </p:cNvPr>
          <p:cNvGrpSpPr/>
          <p:nvPr/>
        </p:nvGrpSpPr>
        <p:grpSpPr>
          <a:xfrm>
            <a:off x="14341421" y="3798253"/>
            <a:ext cx="2286000" cy="1764876"/>
            <a:chOff x="14341421" y="3798253"/>
            <a:chExt cx="2286000" cy="1764876"/>
          </a:xfrm>
        </p:grpSpPr>
        <p:grpSp>
          <p:nvGrpSpPr>
            <p:cNvPr id="34" name="Groupe 33">
              <a:extLst>
                <a:ext uri="{FF2B5EF4-FFF2-40B4-BE49-F238E27FC236}">
                  <a16:creationId xmlns:a16="http://schemas.microsoft.com/office/drawing/2014/main" id="{9140E838-31CD-C96A-DC4B-30CB2D7681DE}"/>
                </a:ext>
              </a:extLst>
            </p:cNvPr>
            <p:cNvGrpSpPr/>
            <p:nvPr/>
          </p:nvGrpSpPr>
          <p:grpSpPr>
            <a:xfrm>
              <a:off x="14341421" y="4444545"/>
              <a:ext cx="2286000" cy="1118584"/>
              <a:chOff x="15795425" y="5388372"/>
              <a:chExt cx="2286000" cy="1118584"/>
            </a:xfrm>
          </p:grpSpPr>
          <p:pic>
            <p:nvPicPr>
              <p:cNvPr id="35" name="Graphique 34">
                <a:extLst>
                  <a:ext uri="{FF2B5EF4-FFF2-40B4-BE49-F238E27FC236}">
                    <a16:creationId xmlns:a16="http://schemas.microsoft.com/office/drawing/2014/main" id="{888064DC-A4AA-DCF3-9B9D-A547388C675F}"/>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5795425" y="5753364"/>
                <a:ext cx="2286000" cy="753592"/>
              </a:xfrm>
              <a:prstGeom prst="rect">
                <a:avLst/>
              </a:prstGeom>
            </p:spPr>
          </p:pic>
          <p:sp>
            <p:nvSpPr>
              <p:cNvPr id="36" name="Rectangle 35">
                <a:extLst>
                  <a:ext uri="{FF2B5EF4-FFF2-40B4-BE49-F238E27FC236}">
                    <a16:creationId xmlns:a16="http://schemas.microsoft.com/office/drawing/2014/main" id="{8CADB2A9-2B7F-DC85-1628-6B87B4294EB1}"/>
                  </a:ext>
                </a:extLst>
              </p:cNvPr>
              <p:cNvSpPr/>
              <p:nvPr/>
            </p:nvSpPr>
            <p:spPr>
              <a:xfrm>
                <a:off x="15986419" y="5787883"/>
                <a:ext cx="1829988" cy="707886"/>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MB-BMW-VW</a:t>
                </a:r>
                <a:br>
                  <a:rPr lang="fr-FR" sz="2000" b="1" spc="-5" dirty="0">
                    <a:solidFill>
                      <a:schemeClr val="bg1"/>
                    </a:solidFill>
                    <a:latin typeface="Rubik" panose="00000500000000000000" pitchFamily="2" charset="-79"/>
                    <a:cs typeface="Rubik" panose="00000500000000000000" pitchFamily="2" charset="-79"/>
                  </a:rPr>
                </a:br>
                <a:r>
                  <a:rPr lang="fr-FR" sz="2000" b="1" spc="-5" dirty="0">
                    <a:solidFill>
                      <a:schemeClr val="bg1"/>
                    </a:solidFill>
                    <a:latin typeface="Rubik" panose="00000500000000000000" pitchFamily="2" charset="-79"/>
                    <a:cs typeface="Rubik" panose="00000500000000000000" pitchFamily="2" charset="-79"/>
                  </a:rPr>
                  <a:t>G12 EVO</a:t>
                </a:r>
              </a:p>
            </p:txBody>
          </p:sp>
          <p:sp>
            <p:nvSpPr>
              <p:cNvPr id="37" name="Rectangle 36">
                <a:extLst>
                  <a:ext uri="{FF2B5EF4-FFF2-40B4-BE49-F238E27FC236}">
                    <a16:creationId xmlns:a16="http://schemas.microsoft.com/office/drawing/2014/main" id="{737B833B-958B-2FDD-C20A-5EBAC54C57C7}"/>
                  </a:ext>
                </a:extLst>
              </p:cNvPr>
              <p:cNvSpPr/>
              <p:nvPr/>
            </p:nvSpPr>
            <p:spPr>
              <a:xfrm>
                <a:off x="16299540" y="5388372"/>
                <a:ext cx="1098058" cy="338554"/>
              </a:xfrm>
              <a:prstGeom prst="rect">
                <a:avLst/>
              </a:prstGeom>
            </p:spPr>
            <p:txBody>
              <a:bodyPr wrap="none">
                <a:spAutoFit/>
              </a:bodyPr>
              <a:lstStyle/>
              <a:p>
                <a:pPr marL="12700">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LR -35°C</a:t>
                </a:r>
                <a:endParaRPr lang="fr-FR" sz="1600" dirty="0">
                  <a:solidFill>
                    <a:schemeClr val="tx1">
                      <a:lumMod val="65000"/>
                    </a:schemeClr>
                  </a:solidFill>
                  <a:latin typeface="Rubik" panose="00000500000000000000" pitchFamily="2" charset="-79"/>
                  <a:cs typeface="Rubik" panose="00000500000000000000" pitchFamily="2" charset="-79"/>
                </a:endParaRPr>
              </a:p>
            </p:txBody>
          </p:sp>
        </p:grpSp>
        <p:sp>
          <p:nvSpPr>
            <p:cNvPr id="25" name="Rectangle 24">
              <a:extLst>
                <a:ext uri="{FF2B5EF4-FFF2-40B4-BE49-F238E27FC236}">
                  <a16:creationId xmlns:a16="http://schemas.microsoft.com/office/drawing/2014/main" id="{CF5CF85D-0BCA-9B22-9041-59A78ED3E728}"/>
                </a:ext>
              </a:extLst>
            </p:cNvPr>
            <p:cNvSpPr/>
            <p:nvPr/>
          </p:nvSpPr>
          <p:spPr>
            <a:xfrm>
              <a:off x="14568871" y="3798253"/>
              <a:ext cx="1651387" cy="585738"/>
            </a:xfrm>
            <a:prstGeom prst="rect">
              <a:avLst/>
            </a:prstGeom>
          </p:spPr>
          <p:txBody>
            <a:bodyPr wrap="square">
              <a:spAutoFit/>
            </a:bodyPr>
            <a:lstStyle/>
            <a:p>
              <a:pPr algn="ctr">
                <a:lnSpc>
                  <a:spcPct val="150000"/>
                </a:lnSpc>
              </a:pPr>
              <a:r>
                <a:rPr lang="fr-FR" sz="2400" spc="-5" dirty="0">
                  <a:latin typeface="Rubik Black" panose="00000A00000000000000" pitchFamily="2" charset="-79"/>
                  <a:cs typeface="Rubik Black" panose="00000A00000000000000" pitchFamily="2" charset="-79"/>
                </a:rPr>
                <a:t>TYPE E</a:t>
              </a:r>
              <a:endParaRPr lang="fr-FR" sz="2400" b="1" dirty="0">
                <a:solidFill>
                  <a:srgbClr val="E41B13"/>
                </a:solidFill>
                <a:latin typeface="Rubik" panose="00000500000000000000" pitchFamily="2" charset="-79"/>
                <a:cs typeface="Rubik" panose="00000500000000000000" pitchFamily="2" charset="-79"/>
              </a:endParaRPr>
            </a:p>
          </p:txBody>
        </p:sp>
      </p:grpSp>
      <p:sp>
        <p:nvSpPr>
          <p:cNvPr id="26" name="ZoneTexte 25">
            <a:extLst>
              <a:ext uri="{FF2B5EF4-FFF2-40B4-BE49-F238E27FC236}">
                <a16:creationId xmlns:a16="http://schemas.microsoft.com/office/drawing/2014/main" id="{2542223A-2D8A-121C-2000-88C36269985C}"/>
              </a:ext>
            </a:extLst>
          </p:cNvPr>
          <p:cNvSpPr txBox="1"/>
          <p:nvPr/>
        </p:nvSpPr>
        <p:spPr>
          <a:xfrm>
            <a:off x="11522975" y="5750778"/>
            <a:ext cx="7331996" cy="4196855"/>
          </a:xfrm>
          <a:prstGeom prst="rect">
            <a:avLst/>
          </a:prstGeom>
          <a:noFill/>
        </p:spPr>
        <p:txBody>
          <a:bodyPr wrap="square" rtlCol="0">
            <a:spAutoFit/>
          </a:bodyPr>
          <a:lstStyle/>
          <a:p>
            <a:pPr fontAlgn="base">
              <a:lnSpc>
                <a:spcPct val="150000"/>
              </a:lnSpc>
            </a:pPr>
            <a:r>
              <a:rPr lang="fr-FR" sz="2000" dirty="0">
                <a:latin typeface="Rubik" panose="00000500000000000000" pitchFamily="2" charset="-79"/>
                <a:cs typeface="Rubik" panose="00000500000000000000" pitchFamily="2" charset="-79"/>
              </a:rPr>
              <a:t>Liquide de refroidissement spécialement étudié et développé pour tous types de véhicules, légers, utilitaires constructeurs du groupe Renault après 2024.</a:t>
            </a:r>
          </a:p>
          <a:p>
            <a:pPr marL="342900" indent="-342900" fontAlgn="base">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Produit amérisé à base de monoéthylène-glycol inhibé, de phosphates avec des molécules organiques (Technologie p-OAT).</a:t>
            </a:r>
          </a:p>
          <a:p>
            <a:pPr marL="342900" indent="-342900" fontAlgn="base">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Prêt à l’emploi, pour les circuits de refroidissement en fonte et en aluminium.</a:t>
            </a:r>
          </a:p>
          <a:p>
            <a:pPr marL="342900" indent="-342900" fontAlgn="base">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Protège contre l’échauffement l’été et le gel l’hiver.</a:t>
            </a:r>
          </a:p>
        </p:txBody>
      </p:sp>
      <p:pic>
        <p:nvPicPr>
          <p:cNvPr id="27" name="Picture 2">
            <a:extLst>
              <a:ext uri="{FF2B5EF4-FFF2-40B4-BE49-F238E27FC236}">
                <a16:creationId xmlns:a16="http://schemas.microsoft.com/office/drawing/2014/main" id="{998C8A32-253B-1C38-6E9D-1DC6AF5B8924}"/>
              </a:ext>
            </a:extLst>
          </p:cNvPr>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p:blipFill>
        <p:spPr bwMode="auto">
          <a:xfrm>
            <a:off x="11175879" y="1634218"/>
            <a:ext cx="3223993" cy="4560392"/>
          </a:xfrm>
          <a:prstGeom prst="rect">
            <a:avLst/>
          </a:prstGeom>
          <a:noFill/>
          <a:extLst>
            <a:ext uri="{909E8E84-426E-40DD-AFC4-6F175D3DCCD1}">
              <a14:hiddenFill xmlns:a14="http://schemas.microsoft.com/office/drawing/2010/main">
                <a:solidFill>
                  <a:srgbClr val="FFFFFF"/>
                </a:solidFill>
              </a14:hiddenFill>
            </a:ext>
          </a:extLst>
        </p:spPr>
      </p:pic>
      <p:pic>
        <p:nvPicPr>
          <p:cNvPr id="4" name="Image 3">
            <a:extLst>
              <a:ext uri="{FF2B5EF4-FFF2-40B4-BE49-F238E27FC236}">
                <a16:creationId xmlns:a16="http://schemas.microsoft.com/office/drawing/2014/main" id="{51669703-EF37-431D-91FC-740EDDD4CA1D}"/>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p:blipFill>
        <p:spPr>
          <a:xfrm>
            <a:off x="-454693" y="5660961"/>
            <a:ext cx="3465040" cy="4901356"/>
          </a:xfrm>
          <a:prstGeom prst="rect">
            <a:avLst/>
          </a:prstGeom>
        </p:spPr>
      </p:pic>
      <p:pic>
        <p:nvPicPr>
          <p:cNvPr id="11" name="Image 10">
            <a:extLst>
              <a:ext uri="{FF2B5EF4-FFF2-40B4-BE49-F238E27FC236}">
                <a16:creationId xmlns:a16="http://schemas.microsoft.com/office/drawing/2014/main" id="{B0049ED7-E2C7-4FE7-9DE0-77B76AEC9B9C}"/>
              </a:ext>
            </a:extLst>
          </p:cNvPr>
          <p:cNvPicPr>
            <a:picLocks noChangeAspect="1"/>
          </p:cNvPicPr>
          <p:nvPr/>
        </p:nvPicPr>
        <p:blipFill>
          <a:blip r:embed="rId16" cstate="print">
            <a:extLst>
              <a:ext uri="{28A0092B-C50C-407E-A947-70E740481C1C}">
                <a14:useLocalDpi xmlns:a14="http://schemas.microsoft.com/office/drawing/2010/main" val="0"/>
              </a:ext>
            </a:extLst>
          </a:blip>
          <a:srcRect/>
          <a:stretch/>
        </p:blipFill>
        <p:spPr>
          <a:xfrm>
            <a:off x="4427703" y="5935754"/>
            <a:ext cx="3139763" cy="4441245"/>
          </a:xfrm>
          <a:prstGeom prst="rect">
            <a:avLst/>
          </a:prstGeom>
        </p:spPr>
      </p:pic>
      <p:cxnSp>
        <p:nvCxnSpPr>
          <p:cNvPr id="29" name="Connecteur droit 28">
            <a:extLst>
              <a:ext uri="{FF2B5EF4-FFF2-40B4-BE49-F238E27FC236}">
                <a16:creationId xmlns:a16="http://schemas.microsoft.com/office/drawing/2014/main" id="{76CEED88-B80F-8D4C-EDAA-F349A5B6DD91}"/>
              </a:ext>
            </a:extLst>
          </p:cNvPr>
          <p:cNvCxnSpPr>
            <a:cxnSpLocks/>
          </p:cNvCxnSpPr>
          <p:nvPr/>
        </p:nvCxnSpPr>
        <p:spPr>
          <a:xfrm>
            <a:off x="10662444" y="2149475"/>
            <a:ext cx="0" cy="769620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grpSp>
        <p:nvGrpSpPr>
          <p:cNvPr id="38" name="Groupe 37">
            <a:extLst>
              <a:ext uri="{FF2B5EF4-FFF2-40B4-BE49-F238E27FC236}">
                <a16:creationId xmlns:a16="http://schemas.microsoft.com/office/drawing/2014/main" id="{476793A1-32D8-6081-82A7-659B7B65915C}"/>
              </a:ext>
            </a:extLst>
          </p:cNvPr>
          <p:cNvGrpSpPr/>
          <p:nvPr/>
        </p:nvGrpSpPr>
        <p:grpSpPr>
          <a:xfrm>
            <a:off x="2770894" y="3316686"/>
            <a:ext cx="2301592" cy="1079139"/>
            <a:chOff x="4043510" y="4317834"/>
            <a:chExt cx="2301592" cy="1079139"/>
          </a:xfrm>
        </p:grpSpPr>
        <p:pic>
          <p:nvPicPr>
            <p:cNvPr id="39" name="Graphique 38">
              <a:extLst>
                <a:ext uri="{FF2B5EF4-FFF2-40B4-BE49-F238E27FC236}">
                  <a16:creationId xmlns:a16="http://schemas.microsoft.com/office/drawing/2014/main" id="{720D7599-783C-F260-8B57-5FC7ACB4C70E}"/>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4044768" y="4962344"/>
              <a:ext cx="2286000" cy="434629"/>
            </a:xfrm>
            <a:prstGeom prst="rect">
              <a:avLst/>
            </a:prstGeom>
          </p:spPr>
        </p:pic>
        <p:sp>
          <p:nvSpPr>
            <p:cNvPr id="40" name="Rectangle 39">
              <a:extLst>
                <a:ext uri="{FF2B5EF4-FFF2-40B4-BE49-F238E27FC236}">
                  <a16:creationId xmlns:a16="http://schemas.microsoft.com/office/drawing/2014/main" id="{74B8B0C4-76B7-9D04-897F-EB261CD1B498}"/>
                </a:ext>
              </a:extLst>
            </p:cNvPr>
            <p:cNvSpPr/>
            <p:nvPr/>
          </p:nvSpPr>
          <p:spPr>
            <a:xfrm>
              <a:off x="4043510" y="4317834"/>
              <a:ext cx="2301592" cy="584775"/>
            </a:xfrm>
            <a:prstGeom prst="rect">
              <a:avLst/>
            </a:prstGeom>
          </p:spPr>
          <p:txBody>
            <a:bodyPr wrap="none">
              <a:spAutoFit/>
            </a:bodyPr>
            <a:lstStyle/>
            <a:p>
              <a:pPr marL="12700" algn="ctr">
                <a:spcBef>
                  <a:spcPts val="1085"/>
                </a:spcBef>
                <a:tabLst>
                  <a:tab pos="1009015" algn="l"/>
                </a:tabLst>
              </a:pPr>
              <a:r>
                <a:rPr lang="fr-FR" sz="1600" b="1" spc="-5" dirty="0">
                  <a:solidFill>
                    <a:schemeClr val="tx1">
                      <a:lumMod val="65000"/>
                    </a:schemeClr>
                  </a:solidFill>
                  <a:latin typeface="Rubik" panose="00000500000000000000" pitchFamily="2" charset="-79"/>
                  <a:cs typeface="Rubik" panose="00000500000000000000" pitchFamily="2" charset="-79"/>
                </a:rPr>
                <a:t>LG DÉMOUSTIQUEUR</a:t>
              </a:r>
              <a:br>
                <a:rPr lang="fr-FR" sz="1600" b="1" spc="-5" dirty="0">
                  <a:solidFill>
                    <a:schemeClr val="tx1">
                      <a:lumMod val="65000"/>
                    </a:schemeClr>
                  </a:solidFill>
                  <a:latin typeface="Rubik" panose="00000500000000000000" pitchFamily="2" charset="-79"/>
                  <a:cs typeface="Rubik" panose="00000500000000000000" pitchFamily="2" charset="-79"/>
                </a:rPr>
              </a:br>
              <a:r>
                <a:rPr lang="fr-FR" sz="1600" b="1" spc="-5" dirty="0">
                  <a:solidFill>
                    <a:schemeClr val="tx1">
                      <a:lumMod val="65000"/>
                    </a:schemeClr>
                  </a:solidFill>
                  <a:latin typeface="Rubik" panose="00000500000000000000" pitchFamily="2" charset="-79"/>
                  <a:cs typeface="Rubik" panose="00000500000000000000" pitchFamily="2" charset="-79"/>
                </a:rPr>
                <a:t>CONCENTRÉ</a:t>
              </a:r>
              <a:endParaRPr lang="fr-FR" sz="1600" dirty="0">
                <a:solidFill>
                  <a:schemeClr val="tx1">
                    <a:lumMod val="65000"/>
                  </a:schemeClr>
                </a:solidFill>
                <a:latin typeface="Rubik" panose="00000500000000000000" pitchFamily="2" charset="-79"/>
                <a:cs typeface="Rubik" panose="00000500000000000000" pitchFamily="2" charset="-79"/>
              </a:endParaRPr>
            </a:p>
          </p:txBody>
        </p:sp>
        <p:sp>
          <p:nvSpPr>
            <p:cNvPr id="41" name="Rectangle 40">
              <a:extLst>
                <a:ext uri="{FF2B5EF4-FFF2-40B4-BE49-F238E27FC236}">
                  <a16:creationId xmlns:a16="http://schemas.microsoft.com/office/drawing/2014/main" id="{8C709D30-2F53-7FA0-E2A2-26E3E84A2CF1}"/>
                </a:ext>
              </a:extLst>
            </p:cNvPr>
            <p:cNvSpPr/>
            <p:nvPr/>
          </p:nvSpPr>
          <p:spPr>
            <a:xfrm>
              <a:off x="4629621" y="4968875"/>
              <a:ext cx="1042273" cy="400110"/>
            </a:xfrm>
            <a:prstGeom prst="rect">
              <a:avLst/>
            </a:prstGeom>
          </p:spPr>
          <p:txBody>
            <a:bodyPr wrap="none">
              <a:spAutoFit/>
            </a:bodyPr>
            <a:lstStyle/>
            <a:p>
              <a:pPr marL="12700" algn="ctr">
                <a:spcBef>
                  <a:spcPts val="1085"/>
                </a:spcBef>
                <a:tabLst>
                  <a:tab pos="1009015" algn="l"/>
                </a:tabLst>
              </a:pPr>
              <a:r>
                <a:rPr lang="fr-FR" sz="2000" b="1" spc="-5" dirty="0">
                  <a:solidFill>
                    <a:schemeClr val="bg1"/>
                  </a:solidFill>
                  <a:latin typeface="Rubik" panose="00000500000000000000" pitchFamily="2" charset="-79"/>
                  <a:cs typeface="Rubik" panose="00000500000000000000" pitchFamily="2" charset="-79"/>
                </a:rPr>
                <a:t>MONOÏ</a:t>
              </a:r>
              <a:endParaRPr lang="fr-FR" sz="2000" dirty="0">
                <a:solidFill>
                  <a:schemeClr val="bg1"/>
                </a:solidFill>
                <a:latin typeface="Rubik" panose="00000500000000000000" pitchFamily="2" charset="-79"/>
                <a:cs typeface="Rubik" panose="00000500000000000000" pitchFamily="2" charset="-79"/>
              </a:endParaRPr>
            </a:p>
          </p:txBody>
        </p:sp>
      </p:grpSp>
    </p:spTree>
    <p:extLst>
      <p:ext uri="{BB962C8B-B14F-4D97-AF65-F5344CB8AC3E}">
        <p14:creationId xmlns:p14="http://schemas.microsoft.com/office/powerpoint/2010/main" val="4250438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8"/>
                                        </p:tgtEl>
                                        <p:attrNameLst>
                                          <p:attrName>style.visibility</p:attrName>
                                        </p:attrNameLst>
                                      </p:cBhvr>
                                      <p:to>
                                        <p:strVal val="visible"/>
                                      </p:to>
                                    </p:set>
                                    <p:anim calcmode="lin" valueType="num">
                                      <p:cBhvr>
                                        <p:cTn id="7" dur="500" fill="hold"/>
                                        <p:tgtEl>
                                          <p:spTgt spid="38"/>
                                        </p:tgtEl>
                                        <p:attrNameLst>
                                          <p:attrName>ppt_w</p:attrName>
                                        </p:attrNameLst>
                                      </p:cBhvr>
                                      <p:tavLst>
                                        <p:tav tm="0">
                                          <p:val>
                                            <p:fltVal val="0"/>
                                          </p:val>
                                        </p:tav>
                                        <p:tav tm="100000">
                                          <p:val>
                                            <p:strVal val="#ppt_w"/>
                                          </p:val>
                                        </p:tav>
                                      </p:tavLst>
                                    </p:anim>
                                    <p:anim calcmode="lin" valueType="num">
                                      <p:cBhvr>
                                        <p:cTn id="8" dur="500" fill="hold"/>
                                        <p:tgtEl>
                                          <p:spTgt spid="38"/>
                                        </p:tgtEl>
                                        <p:attrNameLst>
                                          <p:attrName>ppt_h</p:attrName>
                                        </p:attrNameLst>
                                      </p:cBhvr>
                                      <p:tavLst>
                                        <p:tav tm="0">
                                          <p:val>
                                            <p:fltVal val="0"/>
                                          </p:val>
                                        </p:tav>
                                        <p:tav tm="100000">
                                          <p:val>
                                            <p:strVal val="#ppt_h"/>
                                          </p:val>
                                        </p:tav>
                                      </p:tavLst>
                                    </p:anim>
                                    <p:animEffect transition="in" filter="fade">
                                      <p:cBhvr>
                                        <p:cTn id="9" dur="500"/>
                                        <p:tgtEl>
                                          <p:spTgt spid="38"/>
                                        </p:tgtEl>
                                      </p:cBhvr>
                                    </p:animEffect>
                                  </p:childTnLst>
                                </p:cTn>
                              </p:par>
                            </p:childTnLst>
                          </p:cTn>
                        </p:par>
                        <p:par>
                          <p:cTn id="10" fill="hold">
                            <p:stCondLst>
                              <p:cond delay="500"/>
                            </p:stCondLst>
                            <p:childTnLst>
                              <p:par>
                                <p:cTn id="11" presetID="10" presetClass="entr" presetSubtype="0" fill="hold" grpId="0" nodeType="afterEffect">
                                  <p:stCondLst>
                                    <p:cond delay="500"/>
                                  </p:stCondLst>
                                  <p:childTnLst>
                                    <p:set>
                                      <p:cBhvr>
                                        <p:cTn id="12" dur="1" fill="hold">
                                          <p:stCondLst>
                                            <p:cond delay="0"/>
                                          </p:stCondLst>
                                        </p:cTn>
                                        <p:tgtEl>
                                          <p:spTgt spid="15">
                                            <p:txEl>
                                              <p:pRg st="0" end="0"/>
                                            </p:txEl>
                                          </p:spTgt>
                                        </p:tgtEl>
                                        <p:attrNameLst>
                                          <p:attrName>style.visibility</p:attrName>
                                        </p:attrNameLst>
                                      </p:cBhvr>
                                      <p:to>
                                        <p:strVal val="visible"/>
                                      </p:to>
                                    </p:set>
                                    <p:animEffect transition="in" filter="fade">
                                      <p:cBhvr>
                                        <p:cTn id="13" dur="1000"/>
                                        <p:tgtEl>
                                          <p:spTgt spid="15">
                                            <p:txEl>
                                              <p:pRg st="0" end="0"/>
                                            </p:txEl>
                                          </p:spTgt>
                                        </p:tgtEl>
                                      </p:cBhvr>
                                    </p:animEffect>
                                  </p:childTnLst>
                                </p:cTn>
                              </p:par>
                            </p:childTnLst>
                          </p:cTn>
                        </p:par>
                        <p:par>
                          <p:cTn id="14" fill="hold">
                            <p:stCondLst>
                              <p:cond delay="2000"/>
                            </p:stCondLst>
                            <p:childTnLst>
                              <p:par>
                                <p:cTn id="15" presetID="10" presetClass="entr" presetSubtype="0" fill="hold" grpId="0" nodeType="afterEffect">
                                  <p:stCondLst>
                                    <p:cond delay="0"/>
                                  </p:stCondLst>
                                  <p:childTnLst>
                                    <p:set>
                                      <p:cBhvr>
                                        <p:cTn id="16" dur="1" fill="hold">
                                          <p:stCondLst>
                                            <p:cond delay="0"/>
                                          </p:stCondLst>
                                        </p:cTn>
                                        <p:tgtEl>
                                          <p:spTgt spid="15">
                                            <p:txEl>
                                              <p:pRg st="1" end="1"/>
                                            </p:txEl>
                                          </p:spTgt>
                                        </p:tgtEl>
                                        <p:attrNameLst>
                                          <p:attrName>style.visibility</p:attrName>
                                        </p:attrNameLst>
                                      </p:cBhvr>
                                      <p:to>
                                        <p:strVal val="visible"/>
                                      </p:to>
                                    </p:set>
                                    <p:animEffect transition="in" filter="fade">
                                      <p:cBhvr>
                                        <p:cTn id="17" dur="1000"/>
                                        <p:tgtEl>
                                          <p:spTgt spid="15">
                                            <p:txEl>
                                              <p:pRg st="1" end="1"/>
                                            </p:txEl>
                                          </p:spTgt>
                                        </p:tgtEl>
                                      </p:cBhvr>
                                    </p:animEffect>
                                  </p:childTnLst>
                                </p:cTn>
                              </p:par>
                            </p:childTnLst>
                          </p:cTn>
                        </p:par>
                        <p:par>
                          <p:cTn id="18" fill="hold">
                            <p:stCondLst>
                              <p:cond delay="3000"/>
                            </p:stCondLst>
                            <p:childTnLst>
                              <p:par>
                                <p:cTn id="19" presetID="2" presetClass="entr" presetSubtype="4" fill="hold" nodeType="after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1000" fill="hold"/>
                                        <p:tgtEl>
                                          <p:spTgt spid="4"/>
                                        </p:tgtEl>
                                        <p:attrNameLst>
                                          <p:attrName>ppt_x</p:attrName>
                                        </p:attrNameLst>
                                      </p:cBhvr>
                                      <p:tavLst>
                                        <p:tav tm="0">
                                          <p:val>
                                            <p:strVal val="#ppt_x"/>
                                          </p:val>
                                        </p:tav>
                                        <p:tav tm="100000">
                                          <p:val>
                                            <p:strVal val="#ppt_x"/>
                                          </p:val>
                                        </p:tav>
                                      </p:tavLst>
                                    </p:anim>
                                    <p:anim calcmode="lin" valueType="num">
                                      <p:cBhvr additive="base">
                                        <p:cTn id="22" dur="1000" fill="hold"/>
                                        <p:tgtEl>
                                          <p:spTgt spid="4"/>
                                        </p:tgtEl>
                                        <p:attrNameLst>
                                          <p:attrName>ppt_y</p:attrName>
                                        </p:attrNameLst>
                                      </p:cBhvr>
                                      <p:tavLst>
                                        <p:tav tm="0">
                                          <p:val>
                                            <p:strVal val="1+#ppt_h/2"/>
                                          </p:val>
                                        </p:tav>
                                        <p:tav tm="100000">
                                          <p:val>
                                            <p:strVal val="#ppt_y"/>
                                          </p:val>
                                        </p:tav>
                                      </p:tavLst>
                                    </p:anim>
                                  </p:childTnLst>
                                </p:cTn>
                              </p:par>
                            </p:childTnLst>
                          </p:cTn>
                        </p:par>
                        <p:par>
                          <p:cTn id="23" fill="hold">
                            <p:stCondLst>
                              <p:cond delay="4000"/>
                            </p:stCondLst>
                            <p:childTnLst>
                              <p:par>
                                <p:cTn id="24" presetID="53" presetClass="entr" presetSubtype="16" fill="hold" nodeType="afterEffect">
                                  <p:stCondLst>
                                    <p:cond delay="0"/>
                                  </p:stCondLst>
                                  <p:childTnLst>
                                    <p:set>
                                      <p:cBhvr>
                                        <p:cTn id="25" dur="1" fill="hold">
                                          <p:stCondLst>
                                            <p:cond delay="0"/>
                                          </p:stCondLst>
                                        </p:cTn>
                                        <p:tgtEl>
                                          <p:spTgt spid="13"/>
                                        </p:tgtEl>
                                        <p:attrNameLst>
                                          <p:attrName>style.visibility</p:attrName>
                                        </p:attrNameLst>
                                      </p:cBhvr>
                                      <p:to>
                                        <p:strVal val="visible"/>
                                      </p:to>
                                    </p:set>
                                    <p:anim calcmode="lin" valueType="num">
                                      <p:cBhvr>
                                        <p:cTn id="26" dur="1000" fill="hold"/>
                                        <p:tgtEl>
                                          <p:spTgt spid="13"/>
                                        </p:tgtEl>
                                        <p:attrNameLst>
                                          <p:attrName>ppt_w</p:attrName>
                                        </p:attrNameLst>
                                      </p:cBhvr>
                                      <p:tavLst>
                                        <p:tav tm="0">
                                          <p:val>
                                            <p:fltVal val="0"/>
                                          </p:val>
                                        </p:tav>
                                        <p:tav tm="100000">
                                          <p:val>
                                            <p:strVal val="#ppt_w"/>
                                          </p:val>
                                        </p:tav>
                                      </p:tavLst>
                                    </p:anim>
                                    <p:anim calcmode="lin" valueType="num">
                                      <p:cBhvr>
                                        <p:cTn id="27" dur="1000" fill="hold"/>
                                        <p:tgtEl>
                                          <p:spTgt spid="13"/>
                                        </p:tgtEl>
                                        <p:attrNameLst>
                                          <p:attrName>ppt_h</p:attrName>
                                        </p:attrNameLst>
                                      </p:cBhvr>
                                      <p:tavLst>
                                        <p:tav tm="0">
                                          <p:val>
                                            <p:fltVal val="0"/>
                                          </p:val>
                                        </p:tav>
                                        <p:tav tm="100000">
                                          <p:val>
                                            <p:strVal val="#ppt_h"/>
                                          </p:val>
                                        </p:tav>
                                      </p:tavLst>
                                    </p:anim>
                                    <p:animEffect transition="in" filter="fade">
                                      <p:cBhvr>
                                        <p:cTn id="28" dur="1000"/>
                                        <p:tgtEl>
                                          <p:spTgt spid="13"/>
                                        </p:tgtEl>
                                      </p:cBhvr>
                                    </p:animEffect>
                                  </p:childTnLst>
                                </p:cTn>
                              </p:par>
                              <p:par>
                                <p:cTn id="29" presetID="53" presetClass="entr" presetSubtype="16"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p:cTn id="31" dur="1000" fill="hold"/>
                                        <p:tgtEl>
                                          <p:spTgt spid="12"/>
                                        </p:tgtEl>
                                        <p:attrNameLst>
                                          <p:attrName>ppt_w</p:attrName>
                                        </p:attrNameLst>
                                      </p:cBhvr>
                                      <p:tavLst>
                                        <p:tav tm="0">
                                          <p:val>
                                            <p:fltVal val="0"/>
                                          </p:val>
                                        </p:tav>
                                        <p:tav tm="100000">
                                          <p:val>
                                            <p:strVal val="#ppt_w"/>
                                          </p:val>
                                        </p:tav>
                                      </p:tavLst>
                                    </p:anim>
                                    <p:anim calcmode="lin" valueType="num">
                                      <p:cBhvr>
                                        <p:cTn id="32" dur="1000" fill="hold"/>
                                        <p:tgtEl>
                                          <p:spTgt spid="12"/>
                                        </p:tgtEl>
                                        <p:attrNameLst>
                                          <p:attrName>ppt_h</p:attrName>
                                        </p:attrNameLst>
                                      </p:cBhvr>
                                      <p:tavLst>
                                        <p:tav tm="0">
                                          <p:val>
                                            <p:fltVal val="0"/>
                                          </p:val>
                                        </p:tav>
                                        <p:tav tm="100000">
                                          <p:val>
                                            <p:strVal val="#ppt_h"/>
                                          </p:val>
                                        </p:tav>
                                      </p:tavLst>
                                    </p:anim>
                                    <p:animEffect transition="in" filter="fade">
                                      <p:cBhvr>
                                        <p:cTn id="33" dur="1000"/>
                                        <p:tgtEl>
                                          <p:spTgt spid="12"/>
                                        </p:tgtEl>
                                      </p:cBhvr>
                                    </p:animEffect>
                                  </p:childTnLst>
                                </p:cTn>
                              </p:par>
                            </p:childTnLst>
                          </p:cTn>
                        </p:par>
                        <p:par>
                          <p:cTn id="34" fill="hold">
                            <p:stCondLst>
                              <p:cond delay="5000"/>
                            </p:stCondLst>
                            <p:childTnLst>
                              <p:par>
                                <p:cTn id="35" presetID="2" presetClass="entr" presetSubtype="4" fill="hold" nodeType="after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1000" fill="hold"/>
                                        <p:tgtEl>
                                          <p:spTgt spid="11"/>
                                        </p:tgtEl>
                                        <p:attrNameLst>
                                          <p:attrName>ppt_x</p:attrName>
                                        </p:attrNameLst>
                                      </p:cBhvr>
                                      <p:tavLst>
                                        <p:tav tm="0">
                                          <p:val>
                                            <p:strVal val="#ppt_x"/>
                                          </p:val>
                                        </p:tav>
                                        <p:tav tm="100000">
                                          <p:val>
                                            <p:strVal val="#ppt_x"/>
                                          </p:val>
                                        </p:tav>
                                      </p:tavLst>
                                    </p:anim>
                                    <p:anim calcmode="lin" valueType="num">
                                      <p:cBhvr additive="base">
                                        <p:cTn id="38" dur="1000" fill="hold"/>
                                        <p:tgtEl>
                                          <p:spTgt spid="11"/>
                                        </p:tgtEl>
                                        <p:attrNameLst>
                                          <p:attrName>ppt_y</p:attrName>
                                        </p:attrNameLst>
                                      </p:cBhvr>
                                      <p:tavLst>
                                        <p:tav tm="0">
                                          <p:val>
                                            <p:strVal val="1+#ppt_h/2"/>
                                          </p:val>
                                        </p:tav>
                                        <p:tav tm="100000">
                                          <p:val>
                                            <p:strVal val="#ppt_y"/>
                                          </p:val>
                                        </p:tav>
                                      </p:tavLst>
                                    </p:anim>
                                  </p:childTnLst>
                                </p:cTn>
                              </p:par>
                            </p:childTnLst>
                          </p:cTn>
                        </p:par>
                        <p:par>
                          <p:cTn id="39" fill="hold">
                            <p:stCondLst>
                              <p:cond delay="6000"/>
                            </p:stCondLst>
                            <p:childTnLst>
                              <p:par>
                                <p:cTn id="40" presetID="53" presetClass="entr" presetSubtype="16" fill="hold" nodeType="afterEffect">
                                  <p:stCondLst>
                                    <p:cond delay="0"/>
                                  </p:stCondLst>
                                  <p:childTnLst>
                                    <p:set>
                                      <p:cBhvr>
                                        <p:cTn id="41" dur="1" fill="hold">
                                          <p:stCondLst>
                                            <p:cond delay="0"/>
                                          </p:stCondLst>
                                        </p:cTn>
                                        <p:tgtEl>
                                          <p:spTgt spid="10"/>
                                        </p:tgtEl>
                                        <p:attrNameLst>
                                          <p:attrName>style.visibility</p:attrName>
                                        </p:attrNameLst>
                                      </p:cBhvr>
                                      <p:to>
                                        <p:strVal val="visible"/>
                                      </p:to>
                                    </p:set>
                                    <p:anim calcmode="lin" valueType="num">
                                      <p:cBhvr>
                                        <p:cTn id="42" dur="1000" fill="hold"/>
                                        <p:tgtEl>
                                          <p:spTgt spid="10"/>
                                        </p:tgtEl>
                                        <p:attrNameLst>
                                          <p:attrName>ppt_w</p:attrName>
                                        </p:attrNameLst>
                                      </p:cBhvr>
                                      <p:tavLst>
                                        <p:tav tm="0">
                                          <p:val>
                                            <p:fltVal val="0"/>
                                          </p:val>
                                        </p:tav>
                                        <p:tav tm="100000">
                                          <p:val>
                                            <p:strVal val="#ppt_w"/>
                                          </p:val>
                                        </p:tav>
                                      </p:tavLst>
                                    </p:anim>
                                    <p:anim calcmode="lin" valueType="num">
                                      <p:cBhvr>
                                        <p:cTn id="43" dur="1000" fill="hold"/>
                                        <p:tgtEl>
                                          <p:spTgt spid="10"/>
                                        </p:tgtEl>
                                        <p:attrNameLst>
                                          <p:attrName>ppt_h</p:attrName>
                                        </p:attrNameLst>
                                      </p:cBhvr>
                                      <p:tavLst>
                                        <p:tav tm="0">
                                          <p:val>
                                            <p:fltVal val="0"/>
                                          </p:val>
                                        </p:tav>
                                        <p:tav tm="100000">
                                          <p:val>
                                            <p:strVal val="#ppt_h"/>
                                          </p:val>
                                        </p:tav>
                                      </p:tavLst>
                                    </p:anim>
                                    <p:animEffect transition="in" filter="fade">
                                      <p:cBhvr>
                                        <p:cTn id="44" dur="1000"/>
                                        <p:tgtEl>
                                          <p:spTgt spid="10"/>
                                        </p:tgtEl>
                                      </p:cBhvr>
                                    </p:animEffect>
                                  </p:childTnLst>
                                </p:cTn>
                              </p:par>
                              <p:par>
                                <p:cTn id="45" presetID="53" presetClass="entr" presetSubtype="16" fill="hold" nodeType="withEffect">
                                  <p:stCondLst>
                                    <p:cond delay="0"/>
                                  </p:stCondLst>
                                  <p:childTnLst>
                                    <p:set>
                                      <p:cBhvr>
                                        <p:cTn id="46" dur="1" fill="hold">
                                          <p:stCondLst>
                                            <p:cond delay="0"/>
                                          </p:stCondLst>
                                        </p:cTn>
                                        <p:tgtEl>
                                          <p:spTgt spid="24"/>
                                        </p:tgtEl>
                                        <p:attrNameLst>
                                          <p:attrName>style.visibility</p:attrName>
                                        </p:attrNameLst>
                                      </p:cBhvr>
                                      <p:to>
                                        <p:strVal val="visible"/>
                                      </p:to>
                                    </p:set>
                                    <p:anim calcmode="lin" valueType="num">
                                      <p:cBhvr>
                                        <p:cTn id="47" dur="1000" fill="hold"/>
                                        <p:tgtEl>
                                          <p:spTgt spid="24"/>
                                        </p:tgtEl>
                                        <p:attrNameLst>
                                          <p:attrName>ppt_w</p:attrName>
                                        </p:attrNameLst>
                                      </p:cBhvr>
                                      <p:tavLst>
                                        <p:tav tm="0">
                                          <p:val>
                                            <p:fltVal val="0"/>
                                          </p:val>
                                        </p:tav>
                                        <p:tav tm="100000">
                                          <p:val>
                                            <p:strVal val="#ppt_w"/>
                                          </p:val>
                                        </p:tav>
                                      </p:tavLst>
                                    </p:anim>
                                    <p:anim calcmode="lin" valueType="num">
                                      <p:cBhvr>
                                        <p:cTn id="48" dur="1000" fill="hold"/>
                                        <p:tgtEl>
                                          <p:spTgt spid="24"/>
                                        </p:tgtEl>
                                        <p:attrNameLst>
                                          <p:attrName>ppt_h</p:attrName>
                                        </p:attrNameLst>
                                      </p:cBhvr>
                                      <p:tavLst>
                                        <p:tav tm="0">
                                          <p:val>
                                            <p:fltVal val="0"/>
                                          </p:val>
                                        </p:tav>
                                        <p:tav tm="100000">
                                          <p:val>
                                            <p:strVal val="#ppt_h"/>
                                          </p:val>
                                        </p:tav>
                                      </p:tavLst>
                                    </p:anim>
                                    <p:animEffect transition="in" filter="fade">
                                      <p:cBhvr>
                                        <p:cTn id="49" dur="1000"/>
                                        <p:tgtEl>
                                          <p:spTgt spid="24"/>
                                        </p:tgtEl>
                                      </p:cBhvr>
                                    </p:animEffect>
                                  </p:childTnLst>
                                </p:cTn>
                              </p:par>
                            </p:childTnLst>
                          </p:cTn>
                        </p:par>
                        <p:par>
                          <p:cTn id="50" fill="hold">
                            <p:stCondLst>
                              <p:cond delay="7000"/>
                            </p:stCondLst>
                            <p:childTnLst>
                              <p:par>
                                <p:cTn id="51" presetID="10" presetClass="entr" presetSubtype="0" fill="hold" nodeType="afterEffect">
                                  <p:stCondLst>
                                    <p:cond delay="500"/>
                                  </p:stCondLst>
                                  <p:childTnLst>
                                    <p:set>
                                      <p:cBhvr>
                                        <p:cTn id="52" dur="1" fill="hold">
                                          <p:stCondLst>
                                            <p:cond delay="0"/>
                                          </p:stCondLst>
                                        </p:cTn>
                                        <p:tgtEl>
                                          <p:spTgt spid="29"/>
                                        </p:tgtEl>
                                        <p:attrNameLst>
                                          <p:attrName>style.visibility</p:attrName>
                                        </p:attrNameLst>
                                      </p:cBhvr>
                                      <p:to>
                                        <p:strVal val="visible"/>
                                      </p:to>
                                    </p:set>
                                    <p:animEffect transition="in" filter="fade">
                                      <p:cBhvr>
                                        <p:cTn id="53" dur="1000"/>
                                        <p:tgtEl>
                                          <p:spTgt spid="29"/>
                                        </p:tgtEl>
                                      </p:cBhvr>
                                    </p:animEffect>
                                  </p:childTnLst>
                                </p:cTn>
                              </p:par>
                            </p:childTnLst>
                          </p:cTn>
                        </p:par>
                        <p:par>
                          <p:cTn id="54" fill="hold">
                            <p:stCondLst>
                              <p:cond delay="8500"/>
                            </p:stCondLst>
                            <p:childTnLst>
                              <p:par>
                                <p:cTn id="55" presetID="2" presetClass="entr" presetSubtype="1" fill="hold" nodeType="afterEffect">
                                  <p:stCondLst>
                                    <p:cond delay="0"/>
                                  </p:stCondLst>
                                  <p:childTnLst>
                                    <p:set>
                                      <p:cBhvr>
                                        <p:cTn id="56" dur="1" fill="hold">
                                          <p:stCondLst>
                                            <p:cond delay="0"/>
                                          </p:stCondLst>
                                        </p:cTn>
                                        <p:tgtEl>
                                          <p:spTgt spid="27"/>
                                        </p:tgtEl>
                                        <p:attrNameLst>
                                          <p:attrName>style.visibility</p:attrName>
                                        </p:attrNameLst>
                                      </p:cBhvr>
                                      <p:to>
                                        <p:strVal val="visible"/>
                                      </p:to>
                                    </p:set>
                                    <p:anim calcmode="lin" valueType="num">
                                      <p:cBhvr additive="base">
                                        <p:cTn id="57" dur="1000" fill="hold"/>
                                        <p:tgtEl>
                                          <p:spTgt spid="27"/>
                                        </p:tgtEl>
                                        <p:attrNameLst>
                                          <p:attrName>ppt_x</p:attrName>
                                        </p:attrNameLst>
                                      </p:cBhvr>
                                      <p:tavLst>
                                        <p:tav tm="0">
                                          <p:val>
                                            <p:strVal val="#ppt_x"/>
                                          </p:val>
                                        </p:tav>
                                        <p:tav tm="100000">
                                          <p:val>
                                            <p:strVal val="#ppt_x"/>
                                          </p:val>
                                        </p:tav>
                                      </p:tavLst>
                                    </p:anim>
                                    <p:anim calcmode="lin" valueType="num">
                                      <p:cBhvr additive="base">
                                        <p:cTn id="58" dur="1000" fill="hold"/>
                                        <p:tgtEl>
                                          <p:spTgt spid="27"/>
                                        </p:tgtEl>
                                        <p:attrNameLst>
                                          <p:attrName>ppt_y</p:attrName>
                                        </p:attrNameLst>
                                      </p:cBhvr>
                                      <p:tavLst>
                                        <p:tav tm="0">
                                          <p:val>
                                            <p:strVal val="0-#ppt_h/2"/>
                                          </p:val>
                                        </p:tav>
                                        <p:tav tm="100000">
                                          <p:val>
                                            <p:strVal val="#ppt_y"/>
                                          </p:val>
                                        </p:tav>
                                      </p:tavLst>
                                    </p:anim>
                                  </p:childTnLst>
                                </p:cTn>
                              </p:par>
                            </p:childTnLst>
                          </p:cTn>
                        </p:par>
                        <p:par>
                          <p:cTn id="59" fill="hold">
                            <p:stCondLst>
                              <p:cond delay="9500"/>
                            </p:stCondLst>
                            <p:childTnLst>
                              <p:par>
                                <p:cTn id="60" presetID="53" presetClass="entr" presetSubtype="16" fill="hold" nodeType="afterEffect">
                                  <p:stCondLst>
                                    <p:cond delay="0"/>
                                  </p:stCondLst>
                                  <p:childTnLst>
                                    <p:set>
                                      <p:cBhvr>
                                        <p:cTn id="61" dur="1" fill="hold">
                                          <p:stCondLst>
                                            <p:cond delay="0"/>
                                          </p:stCondLst>
                                        </p:cTn>
                                        <p:tgtEl>
                                          <p:spTgt spid="3"/>
                                        </p:tgtEl>
                                        <p:attrNameLst>
                                          <p:attrName>style.visibility</p:attrName>
                                        </p:attrNameLst>
                                      </p:cBhvr>
                                      <p:to>
                                        <p:strVal val="visible"/>
                                      </p:to>
                                    </p:set>
                                    <p:anim calcmode="lin" valueType="num">
                                      <p:cBhvr>
                                        <p:cTn id="62" dur="1000" fill="hold"/>
                                        <p:tgtEl>
                                          <p:spTgt spid="3"/>
                                        </p:tgtEl>
                                        <p:attrNameLst>
                                          <p:attrName>ppt_w</p:attrName>
                                        </p:attrNameLst>
                                      </p:cBhvr>
                                      <p:tavLst>
                                        <p:tav tm="0">
                                          <p:val>
                                            <p:fltVal val="0"/>
                                          </p:val>
                                        </p:tav>
                                        <p:tav tm="100000">
                                          <p:val>
                                            <p:strVal val="#ppt_w"/>
                                          </p:val>
                                        </p:tav>
                                      </p:tavLst>
                                    </p:anim>
                                    <p:anim calcmode="lin" valueType="num">
                                      <p:cBhvr>
                                        <p:cTn id="63" dur="1000" fill="hold"/>
                                        <p:tgtEl>
                                          <p:spTgt spid="3"/>
                                        </p:tgtEl>
                                        <p:attrNameLst>
                                          <p:attrName>ppt_h</p:attrName>
                                        </p:attrNameLst>
                                      </p:cBhvr>
                                      <p:tavLst>
                                        <p:tav tm="0">
                                          <p:val>
                                            <p:fltVal val="0"/>
                                          </p:val>
                                        </p:tav>
                                        <p:tav tm="100000">
                                          <p:val>
                                            <p:strVal val="#ppt_h"/>
                                          </p:val>
                                        </p:tav>
                                      </p:tavLst>
                                    </p:anim>
                                    <p:animEffect transition="in" filter="fade">
                                      <p:cBhvr>
                                        <p:cTn id="64" dur="1000"/>
                                        <p:tgtEl>
                                          <p:spTgt spid="3"/>
                                        </p:tgtEl>
                                      </p:cBhvr>
                                    </p:animEffect>
                                  </p:childTnLst>
                                </p:cTn>
                              </p:par>
                            </p:childTnLst>
                          </p:cTn>
                        </p:par>
                        <p:par>
                          <p:cTn id="65" fill="hold">
                            <p:stCondLst>
                              <p:cond delay="10500"/>
                            </p:stCondLst>
                            <p:childTnLst>
                              <p:par>
                                <p:cTn id="66" presetID="42" presetClass="entr" presetSubtype="0" fill="hold" nodeType="afterEffect">
                                  <p:stCondLst>
                                    <p:cond delay="250"/>
                                  </p:stCondLst>
                                  <p:childTnLst>
                                    <p:set>
                                      <p:cBhvr>
                                        <p:cTn id="67" dur="1" fill="hold">
                                          <p:stCondLst>
                                            <p:cond delay="0"/>
                                          </p:stCondLst>
                                        </p:cTn>
                                        <p:tgtEl>
                                          <p:spTgt spid="18"/>
                                        </p:tgtEl>
                                        <p:attrNameLst>
                                          <p:attrName>style.visibility</p:attrName>
                                        </p:attrNameLst>
                                      </p:cBhvr>
                                      <p:to>
                                        <p:strVal val="visible"/>
                                      </p:to>
                                    </p:set>
                                    <p:animEffect transition="in" filter="fade">
                                      <p:cBhvr>
                                        <p:cTn id="68" dur="1000"/>
                                        <p:tgtEl>
                                          <p:spTgt spid="18"/>
                                        </p:tgtEl>
                                      </p:cBhvr>
                                    </p:animEffect>
                                    <p:anim calcmode="lin" valueType="num">
                                      <p:cBhvr>
                                        <p:cTn id="69" dur="1000" fill="hold"/>
                                        <p:tgtEl>
                                          <p:spTgt spid="18"/>
                                        </p:tgtEl>
                                        <p:attrNameLst>
                                          <p:attrName>ppt_x</p:attrName>
                                        </p:attrNameLst>
                                      </p:cBhvr>
                                      <p:tavLst>
                                        <p:tav tm="0">
                                          <p:val>
                                            <p:strVal val="#ppt_x"/>
                                          </p:val>
                                        </p:tav>
                                        <p:tav tm="100000">
                                          <p:val>
                                            <p:strVal val="#ppt_x"/>
                                          </p:val>
                                        </p:tav>
                                      </p:tavLst>
                                    </p:anim>
                                    <p:anim calcmode="lin" valueType="num">
                                      <p:cBhvr>
                                        <p:cTn id="70" dur="1000" fill="hold"/>
                                        <p:tgtEl>
                                          <p:spTgt spid="18"/>
                                        </p:tgtEl>
                                        <p:attrNameLst>
                                          <p:attrName>ppt_y</p:attrName>
                                        </p:attrNameLst>
                                      </p:cBhvr>
                                      <p:tavLst>
                                        <p:tav tm="0">
                                          <p:val>
                                            <p:strVal val="#ppt_y+.1"/>
                                          </p:val>
                                        </p:tav>
                                        <p:tav tm="100000">
                                          <p:val>
                                            <p:strVal val="#ppt_y"/>
                                          </p:val>
                                        </p:tav>
                                      </p:tavLst>
                                    </p:anim>
                                  </p:childTnLst>
                                </p:cTn>
                              </p:par>
                            </p:childTnLst>
                          </p:cTn>
                        </p:par>
                        <p:par>
                          <p:cTn id="71" fill="hold">
                            <p:stCondLst>
                              <p:cond delay="11750"/>
                            </p:stCondLst>
                            <p:childTnLst>
                              <p:par>
                                <p:cTn id="72" presetID="10" presetClass="entr" presetSubtype="0" fill="hold" grpId="0" nodeType="afterEffect">
                                  <p:stCondLst>
                                    <p:cond delay="500"/>
                                  </p:stCondLst>
                                  <p:childTnLst>
                                    <p:set>
                                      <p:cBhvr>
                                        <p:cTn id="73" dur="1" fill="hold">
                                          <p:stCondLst>
                                            <p:cond delay="0"/>
                                          </p:stCondLst>
                                        </p:cTn>
                                        <p:tgtEl>
                                          <p:spTgt spid="26">
                                            <p:txEl>
                                              <p:pRg st="0" end="0"/>
                                            </p:txEl>
                                          </p:spTgt>
                                        </p:tgtEl>
                                        <p:attrNameLst>
                                          <p:attrName>style.visibility</p:attrName>
                                        </p:attrNameLst>
                                      </p:cBhvr>
                                      <p:to>
                                        <p:strVal val="visible"/>
                                      </p:to>
                                    </p:set>
                                    <p:animEffect transition="in" filter="fade">
                                      <p:cBhvr>
                                        <p:cTn id="74" dur="1000"/>
                                        <p:tgtEl>
                                          <p:spTgt spid="26">
                                            <p:txEl>
                                              <p:pRg st="0" end="0"/>
                                            </p:txEl>
                                          </p:spTgt>
                                        </p:tgtEl>
                                      </p:cBhvr>
                                    </p:animEffect>
                                  </p:childTnLst>
                                </p:cTn>
                              </p:par>
                            </p:childTnLst>
                          </p:cTn>
                        </p:par>
                        <p:par>
                          <p:cTn id="75" fill="hold">
                            <p:stCondLst>
                              <p:cond delay="13250"/>
                            </p:stCondLst>
                            <p:childTnLst>
                              <p:par>
                                <p:cTn id="76" presetID="10" presetClass="entr" presetSubtype="0" fill="hold" grpId="0" nodeType="afterEffect">
                                  <p:stCondLst>
                                    <p:cond delay="500"/>
                                  </p:stCondLst>
                                  <p:childTnLst>
                                    <p:set>
                                      <p:cBhvr>
                                        <p:cTn id="77" dur="1" fill="hold">
                                          <p:stCondLst>
                                            <p:cond delay="0"/>
                                          </p:stCondLst>
                                        </p:cTn>
                                        <p:tgtEl>
                                          <p:spTgt spid="26">
                                            <p:txEl>
                                              <p:pRg st="1" end="1"/>
                                            </p:txEl>
                                          </p:spTgt>
                                        </p:tgtEl>
                                        <p:attrNameLst>
                                          <p:attrName>style.visibility</p:attrName>
                                        </p:attrNameLst>
                                      </p:cBhvr>
                                      <p:to>
                                        <p:strVal val="visible"/>
                                      </p:to>
                                    </p:set>
                                    <p:animEffect transition="in" filter="fade">
                                      <p:cBhvr>
                                        <p:cTn id="78" dur="1000"/>
                                        <p:tgtEl>
                                          <p:spTgt spid="26">
                                            <p:txEl>
                                              <p:pRg st="1" end="1"/>
                                            </p:txEl>
                                          </p:spTgt>
                                        </p:tgtEl>
                                      </p:cBhvr>
                                    </p:animEffect>
                                  </p:childTnLst>
                                </p:cTn>
                              </p:par>
                            </p:childTnLst>
                          </p:cTn>
                        </p:par>
                        <p:par>
                          <p:cTn id="79" fill="hold">
                            <p:stCondLst>
                              <p:cond delay="14750"/>
                            </p:stCondLst>
                            <p:childTnLst>
                              <p:par>
                                <p:cTn id="80" presetID="10" presetClass="entr" presetSubtype="0" fill="hold" grpId="0" nodeType="afterEffect">
                                  <p:stCondLst>
                                    <p:cond delay="500"/>
                                  </p:stCondLst>
                                  <p:childTnLst>
                                    <p:set>
                                      <p:cBhvr>
                                        <p:cTn id="81" dur="1" fill="hold">
                                          <p:stCondLst>
                                            <p:cond delay="0"/>
                                          </p:stCondLst>
                                        </p:cTn>
                                        <p:tgtEl>
                                          <p:spTgt spid="26">
                                            <p:txEl>
                                              <p:pRg st="2" end="2"/>
                                            </p:txEl>
                                          </p:spTgt>
                                        </p:tgtEl>
                                        <p:attrNameLst>
                                          <p:attrName>style.visibility</p:attrName>
                                        </p:attrNameLst>
                                      </p:cBhvr>
                                      <p:to>
                                        <p:strVal val="visible"/>
                                      </p:to>
                                    </p:set>
                                    <p:animEffect transition="in" filter="fade">
                                      <p:cBhvr>
                                        <p:cTn id="82" dur="1000"/>
                                        <p:tgtEl>
                                          <p:spTgt spid="26">
                                            <p:txEl>
                                              <p:pRg st="2" end="2"/>
                                            </p:txEl>
                                          </p:spTgt>
                                        </p:tgtEl>
                                      </p:cBhvr>
                                    </p:animEffect>
                                  </p:childTnLst>
                                </p:cTn>
                              </p:par>
                            </p:childTnLst>
                          </p:cTn>
                        </p:par>
                        <p:par>
                          <p:cTn id="83" fill="hold">
                            <p:stCondLst>
                              <p:cond delay="16250"/>
                            </p:stCondLst>
                            <p:childTnLst>
                              <p:par>
                                <p:cTn id="84" presetID="10" presetClass="entr" presetSubtype="0" fill="hold" grpId="0" nodeType="afterEffect">
                                  <p:stCondLst>
                                    <p:cond delay="500"/>
                                  </p:stCondLst>
                                  <p:childTnLst>
                                    <p:set>
                                      <p:cBhvr>
                                        <p:cTn id="85" dur="1" fill="hold">
                                          <p:stCondLst>
                                            <p:cond delay="0"/>
                                          </p:stCondLst>
                                        </p:cTn>
                                        <p:tgtEl>
                                          <p:spTgt spid="26">
                                            <p:txEl>
                                              <p:pRg st="3" end="3"/>
                                            </p:txEl>
                                          </p:spTgt>
                                        </p:tgtEl>
                                        <p:attrNameLst>
                                          <p:attrName>style.visibility</p:attrName>
                                        </p:attrNameLst>
                                      </p:cBhvr>
                                      <p:to>
                                        <p:strVal val="visible"/>
                                      </p:to>
                                    </p:set>
                                    <p:animEffect transition="in" filter="fade">
                                      <p:cBhvr>
                                        <p:cTn id="86" dur="1000"/>
                                        <p:tgtEl>
                                          <p:spTgt spid="2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uiExpand="1" build="p"/>
      <p:bldP spid="26"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0" name="Groupe 149">
            <a:extLst>
              <a:ext uri="{FF2B5EF4-FFF2-40B4-BE49-F238E27FC236}">
                <a16:creationId xmlns:a16="http://schemas.microsoft.com/office/drawing/2014/main" id="{5CE30C7E-BACF-4721-949E-58CB88A03B0C}"/>
              </a:ext>
            </a:extLst>
          </p:cNvPr>
          <p:cNvGrpSpPr/>
          <p:nvPr/>
        </p:nvGrpSpPr>
        <p:grpSpPr>
          <a:xfrm>
            <a:off x="4737246" y="4085752"/>
            <a:ext cx="1351406" cy="1172430"/>
            <a:chOff x="7827637" y="2546177"/>
            <a:chExt cx="1351406" cy="1172430"/>
          </a:xfrm>
          <a:effectLst>
            <a:outerShdw blurRad="254000" sx="102000" sy="102000" algn="ctr" rotWithShape="0">
              <a:prstClr val="black">
                <a:alpha val="67000"/>
              </a:prstClr>
            </a:outerShdw>
          </a:effectLst>
        </p:grpSpPr>
        <p:pic>
          <p:nvPicPr>
            <p:cNvPr id="151" name="Graphique 150">
              <a:extLst>
                <a:ext uri="{FF2B5EF4-FFF2-40B4-BE49-F238E27FC236}">
                  <a16:creationId xmlns:a16="http://schemas.microsoft.com/office/drawing/2014/main" id="{DB1DFEAC-C074-4399-BF1F-1441453B46E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152" name="Rectangle 151">
              <a:extLst>
                <a:ext uri="{FF2B5EF4-FFF2-40B4-BE49-F238E27FC236}">
                  <a16:creationId xmlns:a16="http://schemas.microsoft.com/office/drawing/2014/main" id="{F660C950-8202-4E9E-A324-3E4FAD39785A}"/>
                </a:ext>
              </a:extLst>
            </p:cNvPr>
            <p:cNvSpPr/>
            <p:nvPr/>
          </p:nvSpPr>
          <p:spPr>
            <a:xfrm>
              <a:off x="7910272" y="2852757"/>
              <a:ext cx="1198765" cy="590931"/>
            </a:xfrm>
            <a:prstGeom prst="rect">
              <a:avLst/>
            </a:prstGeom>
          </p:spPr>
          <p:txBody>
            <a:bodyPr wrap="square">
              <a:spAutoFit/>
            </a:bodyPr>
            <a:lstStyle/>
            <a:p>
              <a:pPr lvl="0" algn="ctr" defTabSz="711200">
                <a:lnSpc>
                  <a:spcPct val="90000"/>
                </a:lnSpc>
                <a:spcBef>
                  <a:spcPct val="0"/>
                </a:spcBef>
                <a:spcAft>
                  <a:spcPct val="35000"/>
                </a:spcAft>
              </a:pPr>
              <a:r>
                <a:rPr lang="fr-FR" b="1" dirty="0"/>
                <a:t>OPEL</a:t>
              </a:r>
              <a:br>
                <a:rPr lang="fr-FR" b="1" dirty="0"/>
              </a:br>
              <a:r>
                <a:rPr lang="fr-FR" dirty="0"/>
                <a:t>DEXOS 1</a:t>
              </a:r>
            </a:p>
          </p:txBody>
        </p:sp>
      </p:grpSp>
      <p:pic>
        <p:nvPicPr>
          <p:cNvPr id="5" name="Graphique 4">
            <a:extLst>
              <a:ext uri="{FF2B5EF4-FFF2-40B4-BE49-F238E27FC236}">
                <a16:creationId xmlns:a16="http://schemas.microsoft.com/office/drawing/2014/main" id="{9DEAB98D-A4F3-4384-AB1C-C5D14B57471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86556" y="1463675"/>
            <a:ext cx="1264517" cy="1097047"/>
          </a:xfrm>
          <a:prstGeom prst="rect">
            <a:avLst/>
          </a:prstGeom>
        </p:spPr>
      </p:pic>
      <p:grpSp>
        <p:nvGrpSpPr>
          <p:cNvPr id="2" name="Groupe 1">
            <a:extLst>
              <a:ext uri="{FF2B5EF4-FFF2-40B4-BE49-F238E27FC236}">
                <a16:creationId xmlns:a16="http://schemas.microsoft.com/office/drawing/2014/main" id="{A33B775C-FC8A-4203-BA69-DC1B92C4151D}"/>
              </a:ext>
            </a:extLst>
          </p:cNvPr>
          <p:cNvGrpSpPr/>
          <p:nvPr/>
        </p:nvGrpSpPr>
        <p:grpSpPr>
          <a:xfrm>
            <a:off x="10482882" y="3990691"/>
            <a:ext cx="2429305" cy="2107574"/>
            <a:chOff x="8272389" y="2987675"/>
            <a:chExt cx="2429305" cy="2107574"/>
          </a:xfrm>
        </p:grpSpPr>
        <p:pic>
          <p:nvPicPr>
            <p:cNvPr id="43" name="Graphique 42">
              <a:extLst>
                <a:ext uri="{FF2B5EF4-FFF2-40B4-BE49-F238E27FC236}">
                  <a16:creationId xmlns:a16="http://schemas.microsoft.com/office/drawing/2014/main" id="{BBE35EC2-B4BA-4556-98BE-D3300907186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272389" y="2987675"/>
              <a:ext cx="2429305" cy="2107574"/>
            </a:xfrm>
            <a:prstGeom prst="rect">
              <a:avLst/>
            </a:prstGeom>
          </p:spPr>
        </p:pic>
        <p:sp>
          <p:nvSpPr>
            <p:cNvPr id="39" name="ZoneTexte 38">
              <a:extLst>
                <a:ext uri="{FF2B5EF4-FFF2-40B4-BE49-F238E27FC236}">
                  <a16:creationId xmlns:a16="http://schemas.microsoft.com/office/drawing/2014/main" id="{32753ED9-059E-4F2F-8A93-43CFB3010D66}"/>
                </a:ext>
              </a:extLst>
            </p:cNvPr>
            <p:cNvSpPr txBox="1"/>
            <p:nvPr/>
          </p:nvSpPr>
          <p:spPr>
            <a:xfrm>
              <a:off x="8626545" y="3791337"/>
              <a:ext cx="1587310" cy="535531"/>
            </a:xfrm>
            <a:prstGeom prst="rect">
              <a:avLst/>
            </a:prstGeom>
            <a:noFill/>
          </p:spPr>
          <p:txBody>
            <a:bodyPr wrap="square" rtlCol="0">
              <a:spAutoFit/>
            </a:bodyPr>
            <a:lstStyle/>
            <a:p>
              <a:pPr lvl="0" algn="ctr" defTabSz="444500">
                <a:lnSpc>
                  <a:spcPct val="90000"/>
                </a:lnSpc>
                <a:spcBef>
                  <a:spcPct val="0"/>
                </a:spcBef>
                <a:spcAft>
                  <a:spcPct val="35000"/>
                </a:spcAft>
              </a:pPr>
              <a:r>
                <a:rPr lang="fr-FR" sz="3200" b="1" dirty="0">
                  <a:solidFill>
                    <a:srgbClr val="FF0000"/>
                  </a:solidFill>
                  <a:latin typeface="Rubik" panose="00000500000000000000" pitchFamily="2" charset="-79"/>
                  <a:cs typeface="Rubik" panose="00000500000000000000" pitchFamily="2" charset="-79"/>
                </a:rPr>
                <a:t>5W-30</a:t>
              </a:r>
            </a:p>
          </p:txBody>
        </p:sp>
      </p:grpSp>
      <p:grpSp>
        <p:nvGrpSpPr>
          <p:cNvPr id="4" name="Groupe 3">
            <a:extLst>
              <a:ext uri="{FF2B5EF4-FFF2-40B4-BE49-F238E27FC236}">
                <a16:creationId xmlns:a16="http://schemas.microsoft.com/office/drawing/2014/main" id="{ADC12B44-BB54-464F-B7B4-43804812604B}"/>
              </a:ext>
            </a:extLst>
          </p:cNvPr>
          <p:cNvGrpSpPr/>
          <p:nvPr/>
        </p:nvGrpSpPr>
        <p:grpSpPr>
          <a:xfrm>
            <a:off x="10517317" y="5985501"/>
            <a:ext cx="2429305" cy="2107574"/>
            <a:chOff x="10048408" y="3975285"/>
            <a:chExt cx="2429305" cy="2107574"/>
          </a:xfrm>
        </p:grpSpPr>
        <p:pic>
          <p:nvPicPr>
            <p:cNvPr id="44" name="Graphique 43">
              <a:extLst>
                <a:ext uri="{FF2B5EF4-FFF2-40B4-BE49-F238E27FC236}">
                  <a16:creationId xmlns:a16="http://schemas.microsoft.com/office/drawing/2014/main" id="{271FE06E-33D4-40E7-A48E-7151E7D3FDE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048408" y="3975285"/>
              <a:ext cx="2429305" cy="2107574"/>
            </a:xfrm>
            <a:prstGeom prst="rect">
              <a:avLst/>
            </a:prstGeom>
          </p:spPr>
        </p:pic>
        <p:sp>
          <p:nvSpPr>
            <p:cNvPr id="49" name="ZoneTexte 48">
              <a:extLst>
                <a:ext uri="{FF2B5EF4-FFF2-40B4-BE49-F238E27FC236}">
                  <a16:creationId xmlns:a16="http://schemas.microsoft.com/office/drawing/2014/main" id="{058E3C31-7C1A-4E99-B05F-E1A87870A869}"/>
                </a:ext>
              </a:extLst>
            </p:cNvPr>
            <p:cNvSpPr txBox="1"/>
            <p:nvPr/>
          </p:nvSpPr>
          <p:spPr>
            <a:xfrm>
              <a:off x="10375354" y="4785328"/>
              <a:ext cx="1669175" cy="535531"/>
            </a:xfrm>
            <a:prstGeom prst="rect">
              <a:avLst/>
            </a:prstGeom>
            <a:noFill/>
          </p:spPr>
          <p:txBody>
            <a:bodyPr wrap="square" rtlCol="0">
              <a:spAutoFit/>
            </a:bodyPr>
            <a:lstStyle/>
            <a:p>
              <a:pPr lvl="0" algn="ctr" defTabSz="444500">
                <a:lnSpc>
                  <a:spcPct val="90000"/>
                </a:lnSpc>
                <a:spcBef>
                  <a:spcPct val="0"/>
                </a:spcBef>
                <a:spcAft>
                  <a:spcPct val="35000"/>
                </a:spcAft>
              </a:pPr>
              <a:r>
                <a:rPr lang="fr-FR" sz="3200" b="1" dirty="0">
                  <a:solidFill>
                    <a:srgbClr val="FF0000"/>
                  </a:solidFill>
                  <a:latin typeface="Rubik" panose="00000500000000000000" pitchFamily="2" charset="-79"/>
                  <a:cs typeface="Rubik" panose="00000500000000000000" pitchFamily="2" charset="-79"/>
                </a:rPr>
                <a:t>5W-20</a:t>
              </a:r>
            </a:p>
          </p:txBody>
        </p:sp>
      </p:grpSp>
      <p:grpSp>
        <p:nvGrpSpPr>
          <p:cNvPr id="11" name="Groupe 10">
            <a:extLst>
              <a:ext uri="{FF2B5EF4-FFF2-40B4-BE49-F238E27FC236}">
                <a16:creationId xmlns:a16="http://schemas.microsoft.com/office/drawing/2014/main" id="{F360FCAF-BE7C-4E63-BA63-8FDD070FFC0E}"/>
              </a:ext>
            </a:extLst>
          </p:cNvPr>
          <p:cNvGrpSpPr/>
          <p:nvPr/>
        </p:nvGrpSpPr>
        <p:grpSpPr>
          <a:xfrm>
            <a:off x="8703814" y="2975425"/>
            <a:ext cx="2429305" cy="2107574"/>
            <a:chOff x="6471444" y="3975285"/>
            <a:chExt cx="2429305" cy="2107574"/>
          </a:xfrm>
        </p:grpSpPr>
        <p:pic>
          <p:nvPicPr>
            <p:cNvPr id="47" name="Graphique 46">
              <a:extLst>
                <a:ext uri="{FF2B5EF4-FFF2-40B4-BE49-F238E27FC236}">
                  <a16:creationId xmlns:a16="http://schemas.microsoft.com/office/drawing/2014/main" id="{2B876A06-90DD-4206-B3E7-3DDB36DB9EE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471444" y="3975285"/>
              <a:ext cx="2429305" cy="2107574"/>
            </a:xfrm>
            <a:prstGeom prst="rect">
              <a:avLst/>
            </a:prstGeom>
          </p:spPr>
        </p:pic>
        <p:sp>
          <p:nvSpPr>
            <p:cNvPr id="50" name="ZoneTexte 49">
              <a:extLst>
                <a:ext uri="{FF2B5EF4-FFF2-40B4-BE49-F238E27FC236}">
                  <a16:creationId xmlns:a16="http://schemas.microsoft.com/office/drawing/2014/main" id="{95C48B91-043C-440C-88AF-D1DC25F864F7}"/>
                </a:ext>
              </a:extLst>
            </p:cNvPr>
            <p:cNvSpPr txBox="1"/>
            <p:nvPr/>
          </p:nvSpPr>
          <p:spPr>
            <a:xfrm>
              <a:off x="6804834" y="4805814"/>
              <a:ext cx="1647434" cy="535531"/>
            </a:xfrm>
            <a:prstGeom prst="rect">
              <a:avLst/>
            </a:prstGeom>
            <a:noFill/>
          </p:spPr>
          <p:txBody>
            <a:bodyPr wrap="square" rtlCol="0">
              <a:spAutoFit/>
            </a:bodyPr>
            <a:lstStyle/>
            <a:p>
              <a:pPr lvl="0" algn="ctr" defTabSz="444500">
                <a:lnSpc>
                  <a:spcPct val="90000"/>
                </a:lnSpc>
                <a:spcBef>
                  <a:spcPct val="0"/>
                </a:spcBef>
                <a:spcAft>
                  <a:spcPct val="35000"/>
                </a:spcAft>
              </a:pPr>
              <a:r>
                <a:rPr lang="fr-FR" sz="3200" b="1" dirty="0">
                  <a:solidFill>
                    <a:srgbClr val="FF0000"/>
                  </a:solidFill>
                  <a:latin typeface="Rubik" panose="00000500000000000000" pitchFamily="2" charset="-79"/>
                  <a:cs typeface="Rubik" panose="00000500000000000000" pitchFamily="2" charset="-79"/>
                </a:rPr>
                <a:t>0W-16</a:t>
              </a:r>
            </a:p>
          </p:txBody>
        </p:sp>
      </p:grpSp>
      <p:grpSp>
        <p:nvGrpSpPr>
          <p:cNvPr id="8" name="Groupe 7">
            <a:extLst>
              <a:ext uri="{FF2B5EF4-FFF2-40B4-BE49-F238E27FC236}">
                <a16:creationId xmlns:a16="http://schemas.microsoft.com/office/drawing/2014/main" id="{DD93720E-EB2B-428F-B55C-A03A3521D4B0}"/>
              </a:ext>
            </a:extLst>
          </p:cNvPr>
          <p:cNvGrpSpPr/>
          <p:nvPr/>
        </p:nvGrpSpPr>
        <p:grpSpPr>
          <a:xfrm>
            <a:off x="8703814" y="7010817"/>
            <a:ext cx="2429305" cy="2107574"/>
            <a:chOff x="10061939" y="5949854"/>
            <a:chExt cx="2429305" cy="2107574"/>
          </a:xfrm>
        </p:grpSpPr>
        <p:pic>
          <p:nvPicPr>
            <p:cNvPr id="45" name="Graphique 44">
              <a:extLst>
                <a:ext uri="{FF2B5EF4-FFF2-40B4-BE49-F238E27FC236}">
                  <a16:creationId xmlns:a16="http://schemas.microsoft.com/office/drawing/2014/main" id="{1439D691-480F-48CC-953F-6D7356FF3E4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061939" y="5949854"/>
              <a:ext cx="2429305" cy="2107574"/>
            </a:xfrm>
            <a:prstGeom prst="rect">
              <a:avLst/>
            </a:prstGeom>
          </p:spPr>
        </p:pic>
        <p:sp>
          <p:nvSpPr>
            <p:cNvPr id="51" name="ZoneTexte 50">
              <a:extLst>
                <a:ext uri="{FF2B5EF4-FFF2-40B4-BE49-F238E27FC236}">
                  <a16:creationId xmlns:a16="http://schemas.microsoft.com/office/drawing/2014/main" id="{D848BBDA-A4C0-437A-A9F7-382B5D18C7FA}"/>
                </a:ext>
              </a:extLst>
            </p:cNvPr>
            <p:cNvSpPr txBox="1"/>
            <p:nvPr/>
          </p:nvSpPr>
          <p:spPr>
            <a:xfrm>
              <a:off x="10433326" y="6767650"/>
              <a:ext cx="1609437" cy="535531"/>
            </a:xfrm>
            <a:prstGeom prst="rect">
              <a:avLst/>
            </a:prstGeom>
            <a:noFill/>
          </p:spPr>
          <p:txBody>
            <a:bodyPr wrap="square" rtlCol="0">
              <a:spAutoFit/>
            </a:bodyPr>
            <a:lstStyle/>
            <a:p>
              <a:pPr lvl="0" algn="ctr" defTabSz="444500">
                <a:lnSpc>
                  <a:spcPct val="90000"/>
                </a:lnSpc>
                <a:spcBef>
                  <a:spcPct val="0"/>
                </a:spcBef>
                <a:spcAft>
                  <a:spcPct val="35000"/>
                </a:spcAft>
              </a:pPr>
              <a:r>
                <a:rPr lang="fr-FR" sz="3200" b="1" dirty="0">
                  <a:solidFill>
                    <a:srgbClr val="FF0000"/>
                  </a:solidFill>
                  <a:latin typeface="Rubik" panose="00000500000000000000" pitchFamily="2" charset="-79"/>
                  <a:cs typeface="Rubik" panose="00000500000000000000" pitchFamily="2" charset="-79"/>
                </a:rPr>
                <a:t>0W-40</a:t>
              </a:r>
            </a:p>
          </p:txBody>
        </p:sp>
      </p:grpSp>
      <p:grpSp>
        <p:nvGrpSpPr>
          <p:cNvPr id="10" name="Groupe 9">
            <a:extLst>
              <a:ext uri="{FF2B5EF4-FFF2-40B4-BE49-F238E27FC236}">
                <a16:creationId xmlns:a16="http://schemas.microsoft.com/office/drawing/2014/main" id="{FCA5F297-7C93-4B7F-AF0E-6AC0EC1D18B5}"/>
              </a:ext>
            </a:extLst>
          </p:cNvPr>
          <p:cNvGrpSpPr/>
          <p:nvPr/>
        </p:nvGrpSpPr>
        <p:grpSpPr>
          <a:xfrm>
            <a:off x="6959933" y="3998819"/>
            <a:ext cx="2429305" cy="2107574"/>
            <a:chOff x="6484975" y="5949854"/>
            <a:chExt cx="2429305" cy="2107574"/>
          </a:xfrm>
        </p:grpSpPr>
        <p:pic>
          <p:nvPicPr>
            <p:cNvPr id="48" name="Graphique 47">
              <a:extLst>
                <a:ext uri="{FF2B5EF4-FFF2-40B4-BE49-F238E27FC236}">
                  <a16:creationId xmlns:a16="http://schemas.microsoft.com/office/drawing/2014/main" id="{49C68261-B1D1-46E9-A0DA-BCDBB984EE4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484975" y="5949854"/>
              <a:ext cx="2429305" cy="2107574"/>
            </a:xfrm>
            <a:prstGeom prst="rect">
              <a:avLst/>
            </a:prstGeom>
          </p:spPr>
        </p:pic>
        <p:sp>
          <p:nvSpPr>
            <p:cNvPr id="52" name="ZoneTexte 51">
              <a:extLst>
                <a:ext uri="{FF2B5EF4-FFF2-40B4-BE49-F238E27FC236}">
                  <a16:creationId xmlns:a16="http://schemas.microsoft.com/office/drawing/2014/main" id="{7A0BAF5B-F556-4256-92F3-8B3C23B1695B}"/>
                </a:ext>
              </a:extLst>
            </p:cNvPr>
            <p:cNvSpPr txBox="1"/>
            <p:nvPr/>
          </p:nvSpPr>
          <p:spPr>
            <a:xfrm>
              <a:off x="6933080" y="6830345"/>
              <a:ext cx="1686933" cy="535531"/>
            </a:xfrm>
            <a:prstGeom prst="rect">
              <a:avLst/>
            </a:prstGeom>
            <a:noFill/>
          </p:spPr>
          <p:txBody>
            <a:bodyPr wrap="square" rtlCol="0">
              <a:spAutoFit/>
            </a:bodyPr>
            <a:lstStyle/>
            <a:p>
              <a:pPr lvl="0" algn="ctr" defTabSz="444500">
                <a:lnSpc>
                  <a:spcPct val="90000"/>
                </a:lnSpc>
                <a:spcBef>
                  <a:spcPct val="0"/>
                </a:spcBef>
                <a:spcAft>
                  <a:spcPct val="35000"/>
                </a:spcAft>
              </a:pPr>
              <a:r>
                <a:rPr lang="fr-FR" sz="3200" b="1" dirty="0">
                  <a:solidFill>
                    <a:srgbClr val="FF0000"/>
                  </a:solidFill>
                  <a:latin typeface="Rubik" panose="00000500000000000000" pitchFamily="2" charset="-79"/>
                  <a:cs typeface="Rubik" panose="00000500000000000000" pitchFamily="2" charset="-79"/>
                </a:rPr>
                <a:t>0W-20</a:t>
              </a:r>
            </a:p>
          </p:txBody>
        </p:sp>
      </p:grpSp>
      <p:grpSp>
        <p:nvGrpSpPr>
          <p:cNvPr id="9" name="Groupe 8">
            <a:extLst>
              <a:ext uri="{FF2B5EF4-FFF2-40B4-BE49-F238E27FC236}">
                <a16:creationId xmlns:a16="http://schemas.microsoft.com/office/drawing/2014/main" id="{33DD396F-8D4E-4B55-BF1D-FD3BC40FE665}"/>
              </a:ext>
            </a:extLst>
          </p:cNvPr>
          <p:cNvGrpSpPr/>
          <p:nvPr/>
        </p:nvGrpSpPr>
        <p:grpSpPr>
          <a:xfrm>
            <a:off x="6959933" y="5991940"/>
            <a:ext cx="2429305" cy="2107574"/>
            <a:chOff x="8269336" y="6937003"/>
            <a:chExt cx="2429305" cy="2107574"/>
          </a:xfrm>
        </p:grpSpPr>
        <p:pic>
          <p:nvPicPr>
            <p:cNvPr id="46" name="Graphique 45">
              <a:extLst>
                <a:ext uri="{FF2B5EF4-FFF2-40B4-BE49-F238E27FC236}">
                  <a16:creationId xmlns:a16="http://schemas.microsoft.com/office/drawing/2014/main" id="{DA046940-5C4D-4DF6-83EC-D5E805D340B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269336" y="6937003"/>
              <a:ext cx="2429305" cy="2107574"/>
            </a:xfrm>
            <a:prstGeom prst="rect">
              <a:avLst/>
            </a:prstGeom>
          </p:spPr>
        </p:pic>
        <p:sp>
          <p:nvSpPr>
            <p:cNvPr id="53" name="ZoneTexte 52">
              <a:extLst>
                <a:ext uri="{FF2B5EF4-FFF2-40B4-BE49-F238E27FC236}">
                  <a16:creationId xmlns:a16="http://schemas.microsoft.com/office/drawing/2014/main" id="{3AF72052-E2BD-4E08-8E1F-AADFECBE1ACF}"/>
                </a:ext>
              </a:extLst>
            </p:cNvPr>
            <p:cNvSpPr txBox="1"/>
            <p:nvPr/>
          </p:nvSpPr>
          <p:spPr>
            <a:xfrm>
              <a:off x="8869149" y="7791221"/>
              <a:ext cx="1677092" cy="535531"/>
            </a:xfrm>
            <a:prstGeom prst="rect">
              <a:avLst/>
            </a:prstGeom>
            <a:noFill/>
          </p:spPr>
          <p:txBody>
            <a:bodyPr wrap="square" rtlCol="0">
              <a:spAutoFit/>
            </a:bodyPr>
            <a:lstStyle/>
            <a:p>
              <a:pPr lvl="0" algn="ctr" defTabSz="444500">
                <a:lnSpc>
                  <a:spcPct val="90000"/>
                </a:lnSpc>
                <a:spcBef>
                  <a:spcPct val="0"/>
                </a:spcBef>
                <a:spcAft>
                  <a:spcPct val="35000"/>
                </a:spcAft>
              </a:pPr>
              <a:r>
                <a:rPr lang="fr-FR" sz="3200" b="1" dirty="0">
                  <a:solidFill>
                    <a:srgbClr val="FF0000"/>
                  </a:solidFill>
                  <a:latin typeface="Rubik" panose="00000500000000000000" pitchFamily="2" charset="-79"/>
                  <a:cs typeface="Rubik" panose="00000500000000000000" pitchFamily="2" charset="-79"/>
                </a:rPr>
                <a:t>0W-30</a:t>
              </a:r>
            </a:p>
          </p:txBody>
        </p:sp>
      </p:grpSp>
      <p:grpSp>
        <p:nvGrpSpPr>
          <p:cNvPr id="12" name="Groupe 11">
            <a:extLst>
              <a:ext uri="{FF2B5EF4-FFF2-40B4-BE49-F238E27FC236}">
                <a16:creationId xmlns:a16="http://schemas.microsoft.com/office/drawing/2014/main" id="{E795C5B9-8EC7-4A3C-BC49-350C1A7E6F6D}"/>
              </a:ext>
            </a:extLst>
          </p:cNvPr>
          <p:cNvGrpSpPr/>
          <p:nvPr/>
        </p:nvGrpSpPr>
        <p:grpSpPr>
          <a:xfrm>
            <a:off x="8703438" y="4984996"/>
            <a:ext cx="2430056" cy="2108226"/>
            <a:chOff x="8255054" y="4984997"/>
            <a:chExt cx="2430056" cy="2108225"/>
          </a:xfrm>
        </p:grpSpPr>
        <p:pic>
          <p:nvPicPr>
            <p:cNvPr id="14" name="Graphique 13">
              <a:extLst>
                <a:ext uri="{FF2B5EF4-FFF2-40B4-BE49-F238E27FC236}">
                  <a16:creationId xmlns:a16="http://schemas.microsoft.com/office/drawing/2014/main" id="{1B18A8D2-DB7E-4B7E-A028-888E80F5F29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55054" y="4984997"/>
              <a:ext cx="2430056" cy="2108225"/>
            </a:xfrm>
            <a:prstGeom prst="rect">
              <a:avLst/>
            </a:prstGeom>
          </p:spPr>
        </p:pic>
        <p:sp>
          <p:nvSpPr>
            <p:cNvPr id="54" name="ZoneTexte 53">
              <a:extLst>
                <a:ext uri="{FF2B5EF4-FFF2-40B4-BE49-F238E27FC236}">
                  <a16:creationId xmlns:a16="http://schemas.microsoft.com/office/drawing/2014/main" id="{E6DDDC1C-0D4B-47DD-A0A9-42F7B2E8D644}"/>
                </a:ext>
              </a:extLst>
            </p:cNvPr>
            <p:cNvSpPr txBox="1"/>
            <p:nvPr/>
          </p:nvSpPr>
          <p:spPr>
            <a:xfrm>
              <a:off x="8376443" y="5239463"/>
              <a:ext cx="2162703" cy="1703864"/>
            </a:xfrm>
            <a:prstGeom prst="rect">
              <a:avLst/>
            </a:prstGeom>
            <a:noFill/>
          </p:spPr>
          <p:txBody>
            <a:bodyPr wrap="square" rtlCol="0">
              <a:spAutoFit/>
            </a:bodyPr>
            <a:lstStyle/>
            <a:p>
              <a:pPr lvl="0" algn="ctr" defTabSz="444500">
                <a:lnSpc>
                  <a:spcPct val="70000"/>
                </a:lnSpc>
                <a:spcBef>
                  <a:spcPct val="0"/>
                </a:spcBef>
                <a:spcAft>
                  <a:spcPts val="600"/>
                </a:spcAft>
              </a:pPr>
              <a:r>
                <a:rPr lang="fr-FR" sz="2000" b="1" spc="-150" dirty="0">
                  <a:solidFill>
                    <a:schemeClr val="bg1"/>
                  </a:solidFill>
                  <a:latin typeface="Rubik" panose="00000500000000000000" pitchFamily="2" charset="-79"/>
                  <a:cs typeface="Rubik" panose="00000500000000000000" pitchFamily="2" charset="-79"/>
                </a:rPr>
                <a:t>POST-TRAITEMENT</a:t>
              </a:r>
            </a:p>
            <a:p>
              <a:pPr lvl="0" algn="ctr" defTabSz="444500">
                <a:lnSpc>
                  <a:spcPct val="70000"/>
                </a:lnSpc>
                <a:spcBef>
                  <a:spcPct val="0"/>
                </a:spcBef>
                <a:spcAft>
                  <a:spcPts val="600"/>
                </a:spcAft>
              </a:pPr>
              <a:r>
                <a:rPr lang="fr-FR" sz="2000" b="1" spc="-150" dirty="0">
                  <a:solidFill>
                    <a:schemeClr val="bg1"/>
                  </a:solidFill>
                  <a:latin typeface="Rubik" panose="00000500000000000000" pitchFamily="2" charset="-79"/>
                  <a:cs typeface="Rubik" panose="00000500000000000000" pitchFamily="2" charset="-79"/>
                </a:rPr>
                <a:t>MOTORISATIONS</a:t>
              </a:r>
            </a:p>
            <a:p>
              <a:pPr algn="ctr" defTabSz="444500">
                <a:lnSpc>
                  <a:spcPct val="70000"/>
                </a:lnSpc>
                <a:spcBef>
                  <a:spcPct val="0"/>
                </a:spcBef>
                <a:spcAft>
                  <a:spcPts val="600"/>
                </a:spcAft>
              </a:pPr>
              <a:r>
                <a:rPr lang="fr-FR" sz="2000" b="1" spc="-150" dirty="0">
                  <a:solidFill>
                    <a:schemeClr val="bg1"/>
                  </a:solidFill>
                  <a:latin typeface="Rubik" panose="00000500000000000000" pitchFamily="2" charset="-79"/>
                  <a:cs typeface="Rubik" panose="00000500000000000000" pitchFamily="2" charset="-79"/>
                </a:rPr>
                <a:t>BIOCARBURANT</a:t>
              </a:r>
            </a:p>
            <a:p>
              <a:pPr lvl="0" algn="ctr" defTabSz="444500">
                <a:lnSpc>
                  <a:spcPct val="70000"/>
                </a:lnSpc>
                <a:spcBef>
                  <a:spcPct val="0"/>
                </a:spcBef>
                <a:spcAft>
                  <a:spcPts val="600"/>
                </a:spcAft>
              </a:pPr>
              <a:r>
                <a:rPr lang="fr-FR" sz="2000" b="1" spc="-150" dirty="0">
                  <a:solidFill>
                    <a:schemeClr val="bg1"/>
                  </a:solidFill>
                  <a:latin typeface="Rubik" panose="00000500000000000000" pitchFamily="2" charset="-79"/>
                  <a:cs typeface="Rubik" panose="00000500000000000000" pitchFamily="2" charset="-79"/>
                </a:rPr>
                <a:t>CONSOMMATION</a:t>
              </a:r>
            </a:p>
            <a:p>
              <a:pPr lvl="0" algn="ctr" defTabSz="444500">
                <a:lnSpc>
                  <a:spcPct val="70000"/>
                </a:lnSpc>
                <a:spcBef>
                  <a:spcPct val="0"/>
                </a:spcBef>
                <a:spcAft>
                  <a:spcPts val="600"/>
                </a:spcAft>
              </a:pPr>
              <a:r>
                <a:rPr lang="fr-FR" sz="2000" b="1" spc="-150" dirty="0">
                  <a:solidFill>
                    <a:schemeClr val="bg1"/>
                  </a:solidFill>
                  <a:latin typeface="Rubik" panose="00000500000000000000" pitchFamily="2" charset="-79"/>
                  <a:cs typeface="Rubik" panose="00000500000000000000" pitchFamily="2" charset="-79"/>
                </a:rPr>
                <a:t>DOWN-SIZING</a:t>
              </a:r>
            </a:p>
          </p:txBody>
        </p:sp>
      </p:grpSp>
      <p:grpSp>
        <p:nvGrpSpPr>
          <p:cNvPr id="7" name="Groupe 6">
            <a:extLst>
              <a:ext uri="{FF2B5EF4-FFF2-40B4-BE49-F238E27FC236}">
                <a16:creationId xmlns:a16="http://schemas.microsoft.com/office/drawing/2014/main" id="{74499790-1EBC-4440-B11B-24B7E7493737}"/>
              </a:ext>
            </a:extLst>
          </p:cNvPr>
          <p:cNvGrpSpPr/>
          <p:nvPr/>
        </p:nvGrpSpPr>
        <p:grpSpPr>
          <a:xfrm>
            <a:off x="12267409" y="4912750"/>
            <a:ext cx="1351406" cy="1172430"/>
            <a:chOff x="7827637" y="2546177"/>
            <a:chExt cx="1351406" cy="1172430"/>
          </a:xfrm>
          <a:effectLst>
            <a:outerShdw blurRad="254000" sx="102000" sy="102000" algn="ctr" rotWithShape="0">
              <a:prstClr val="black">
                <a:alpha val="67000"/>
              </a:prstClr>
            </a:outerShdw>
          </a:effectLst>
        </p:grpSpPr>
        <p:pic>
          <p:nvPicPr>
            <p:cNvPr id="38" name="Graphique 37">
              <a:extLst>
                <a:ext uri="{FF2B5EF4-FFF2-40B4-BE49-F238E27FC236}">
                  <a16:creationId xmlns:a16="http://schemas.microsoft.com/office/drawing/2014/main" id="{23CBC495-A3FF-4557-84C3-58B9291C734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6" name="Rectangle 5">
              <a:extLst>
                <a:ext uri="{FF2B5EF4-FFF2-40B4-BE49-F238E27FC236}">
                  <a16:creationId xmlns:a16="http://schemas.microsoft.com/office/drawing/2014/main" id="{709B10A0-5CA5-4570-AFB5-F9AA218753C0}"/>
                </a:ext>
              </a:extLst>
            </p:cNvPr>
            <p:cNvSpPr/>
            <p:nvPr/>
          </p:nvSpPr>
          <p:spPr>
            <a:xfrm>
              <a:off x="7954883" y="2729660"/>
              <a:ext cx="1072099" cy="784830"/>
            </a:xfrm>
            <a:prstGeom prst="rect">
              <a:avLst/>
            </a:prstGeom>
          </p:spPr>
          <p:txBody>
            <a:bodyPr wrap="square">
              <a:spAutoFit/>
            </a:bodyPr>
            <a:lstStyle/>
            <a:p>
              <a:pPr lvl="0" algn="ctr" defTabSz="711200">
                <a:lnSpc>
                  <a:spcPct val="90000"/>
                </a:lnSpc>
                <a:spcBef>
                  <a:spcPct val="0"/>
                </a:spcBef>
                <a:spcAft>
                  <a:spcPct val="35000"/>
                </a:spcAft>
              </a:pPr>
              <a:r>
                <a:rPr lang="fr-FR" b="1" dirty="0"/>
                <a:t>ACEA</a:t>
              </a:r>
              <a:br>
                <a:rPr lang="fr-FR" b="1" dirty="0"/>
              </a:br>
              <a:r>
                <a:rPr lang="fr-FR" sz="1600" dirty="0"/>
                <a:t>C1/C2 C3/C4/C5</a:t>
              </a:r>
            </a:p>
          </p:txBody>
        </p:sp>
      </p:grpSp>
      <p:grpSp>
        <p:nvGrpSpPr>
          <p:cNvPr id="63" name="Groupe 62">
            <a:extLst>
              <a:ext uri="{FF2B5EF4-FFF2-40B4-BE49-F238E27FC236}">
                <a16:creationId xmlns:a16="http://schemas.microsoft.com/office/drawing/2014/main" id="{886DD86D-4E9D-4EAF-9395-436B66B46F2E}"/>
              </a:ext>
            </a:extLst>
          </p:cNvPr>
          <p:cNvGrpSpPr/>
          <p:nvPr/>
        </p:nvGrpSpPr>
        <p:grpSpPr>
          <a:xfrm>
            <a:off x="13296603" y="4540568"/>
            <a:ext cx="1720791" cy="1492895"/>
            <a:chOff x="7838268" y="2487121"/>
            <a:chExt cx="1351406" cy="1172430"/>
          </a:xfrm>
          <a:effectLst>
            <a:outerShdw blurRad="254000" sx="102000" sy="102000" algn="ctr" rotWithShape="0">
              <a:prstClr val="black">
                <a:alpha val="67000"/>
              </a:prstClr>
            </a:outerShdw>
          </a:effectLst>
        </p:grpSpPr>
        <p:pic>
          <p:nvPicPr>
            <p:cNvPr id="64" name="Graphique 63">
              <a:extLst>
                <a:ext uri="{FF2B5EF4-FFF2-40B4-BE49-F238E27FC236}">
                  <a16:creationId xmlns:a16="http://schemas.microsoft.com/office/drawing/2014/main" id="{E080D100-B1F4-48D8-9685-0BF57320446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38268" y="2487121"/>
              <a:ext cx="1351406" cy="1172430"/>
            </a:xfrm>
            <a:prstGeom prst="rect">
              <a:avLst/>
            </a:prstGeom>
          </p:spPr>
        </p:pic>
        <p:sp>
          <p:nvSpPr>
            <p:cNvPr id="65" name="Rectangle 64">
              <a:extLst>
                <a:ext uri="{FF2B5EF4-FFF2-40B4-BE49-F238E27FC236}">
                  <a16:creationId xmlns:a16="http://schemas.microsoft.com/office/drawing/2014/main" id="{EC2C8DE0-7398-4136-98D2-B2AC5C98B712}"/>
                </a:ext>
              </a:extLst>
            </p:cNvPr>
            <p:cNvSpPr/>
            <p:nvPr/>
          </p:nvSpPr>
          <p:spPr>
            <a:xfrm>
              <a:off x="7909780" y="2831196"/>
              <a:ext cx="1198765" cy="659866"/>
            </a:xfrm>
            <a:prstGeom prst="rect">
              <a:avLst/>
            </a:prstGeom>
          </p:spPr>
          <p:txBody>
            <a:bodyPr wrap="square">
              <a:spAutoFit/>
            </a:bodyPr>
            <a:lstStyle/>
            <a:p>
              <a:pPr lvl="0" algn="ctr" defTabSz="711200">
                <a:lnSpc>
                  <a:spcPct val="90000"/>
                </a:lnSpc>
                <a:spcBef>
                  <a:spcPct val="0"/>
                </a:spcBef>
                <a:spcAft>
                  <a:spcPct val="35000"/>
                </a:spcAft>
              </a:pPr>
              <a:r>
                <a:rPr lang="fr-FR" b="1" dirty="0"/>
                <a:t>PSA</a:t>
              </a:r>
              <a:r>
                <a:rPr lang="fr-FR" dirty="0"/>
                <a:t> </a:t>
              </a:r>
              <a:br>
                <a:rPr lang="fr-FR" dirty="0"/>
              </a:br>
              <a:r>
                <a:rPr lang="fr-FR" dirty="0"/>
                <a:t>B712290</a:t>
              </a:r>
              <a:br>
                <a:rPr lang="fr-FR" dirty="0"/>
              </a:br>
              <a:r>
                <a:rPr lang="fr-FR" dirty="0"/>
                <a:t>B71 2296</a:t>
              </a:r>
            </a:p>
          </p:txBody>
        </p:sp>
      </p:grpSp>
      <p:grpSp>
        <p:nvGrpSpPr>
          <p:cNvPr id="60" name="Groupe 59">
            <a:extLst>
              <a:ext uri="{FF2B5EF4-FFF2-40B4-BE49-F238E27FC236}">
                <a16:creationId xmlns:a16="http://schemas.microsoft.com/office/drawing/2014/main" id="{C02A6ED4-F921-4083-916D-1D0616DD8F27}"/>
              </a:ext>
            </a:extLst>
          </p:cNvPr>
          <p:cNvGrpSpPr/>
          <p:nvPr/>
        </p:nvGrpSpPr>
        <p:grpSpPr>
          <a:xfrm>
            <a:off x="12495197" y="3899991"/>
            <a:ext cx="1351406" cy="1172430"/>
            <a:chOff x="7827637" y="2546177"/>
            <a:chExt cx="1351406" cy="1172430"/>
          </a:xfrm>
          <a:effectLst>
            <a:outerShdw blurRad="254000" sx="102000" sy="102000" algn="ctr" rotWithShape="0">
              <a:prstClr val="black">
                <a:alpha val="67000"/>
              </a:prstClr>
            </a:outerShdw>
          </a:effectLst>
        </p:grpSpPr>
        <p:pic>
          <p:nvPicPr>
            <p:cNvPr id="61" name="Graphique 60">
              <a:extLst>
                <a:ext uri="{FF2B5EF4-FFF2-40B4-BE49-F238E27FC236}">
                  <a16:creationId xmlns:a16="http://schemas.microsoft.com/office/drawing/2014/main" id="{F7210496-1E64-4DC0-ACFD-C00C2AEA19C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62" name="Rectangle 61">
              <a:extLst>
                <a:ext uri="{FF2B5EF4-FFF2-40B4-BE49-F238E27FC236}">
                  <a16:creationId xmlns:a16="http://schemas.microsoft.com/office/drawing/2014/main" id="{33506FE6-1838-4D54-8A42-3334CDB0D0C6}"/>
                </a:ext>
              </a:extLst>
            </p:cNvPr>
            <p:cNvSpPr/>
            <p:nvPr/>
          </p:nvSpPr>
          <p:spPr>
            <a:xfrm>
              <a:off x="8068004" y="2743356"/>
              <a:ext cx="847519" cy="840230"/>
            </a:xfrm>
            <a:prstGeom prst="rect">
              <a:avLst/>
            </a:prstGeom>
          </p:spPr>
          <p:txBody>
            <a:bodyPr wrap="square">
              <a:spAutoFit/>
            </a:bodyPr>
            <a:lstStyle/>
            <a:p>
              <a:pPr lvl="0" algn="ctr" defTabSz="711200">
                <a:lnSpc>
                  <a:spcPct val="90000"/>
                </a:lnSpc>
                <a:spcBef>
                  <a:spcPct val="0"/>
                </a:spcBef>
                <a:spcAft>
                  <a:spcPct val="35000"/>
                </a:spcAft>
              </a:pPr>
              <a:r>
                <a:rPr lang="fr-FR" b="1" dirty="0"/>
                <a:t>VW</a:t>
              </a:r>
              <a:r>
                <a:rPr lang="fr-FR" dirty="0"/>
                <a:t> 504.00507.00</a:t>
              </a:r>
            </a:p>
          </p:txBody>
        </p:sp>
      </p:grpSp>
      <p:grpSp>
        <p:nvGrpSpPr>
          <p:cNvPr id="85" name="Groupe 84">
            <a:extLst>
              <a:ext uri="{FF2B5EF4-FFF2-40B4-BE49-F238E27FC236}">
                <a16:creationId xmlns:a16="http://schemas.microsoft.com/office/drawing/2014/main" id="{CC7C8C14-F719-42AC-8049-882BC2F57FC0}"/>
              </a:ext>
            </a:extLst>
          </p:cNvPr>
          <p:cNvGrpSpPr/>
          <p:nvPr/>
        </p:nvGrpSpPr>
        <p:grpSpPr>
          <a:xfrm>
            <a:off x="13080454" y="2080552"/>
            <a:ext cx="1972132" cy="1424052"/>
            <a:chOff x="7817510" y="2479616"/>
            <a:chExt cx="1341873" cy="968950"/>
          </a:xfrm>
          <a:effectLst>
            <a:outerShdw blurRad="254000" sx="102000" sy="102000" algn="ctr" rotWithShape="0">
              <a:prstClr val="black">
                <a:alpha val="67000"/>
              </a:prstClr>
            </a:outerShdw>
          </a:effectLst>
        </p:grpSpPr>
        <p:pic>
          <p:nvPicPr>
            <p:cNvPr id="86" name="Graphique 85">
              <a:extLst>
                <a:ext uri="{FF2B5EF4-FFF2-40B4-BE49-F238E27FC236}">
                  <a16:creationId xmlns:a16="http://schemas.microsoft.com/office/drawing/2014/main" id="{4EE50C87-75A9-4E8A-933A-347ACD82C6C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44575" y="2479616"/>
              <a:ext cx="1116865" cy="968950"/>
            </a:xfrm>
            <a:prstGeom prst="rect">
              <a:avLst/>
            </a:prstGeom>
          </p:spPr>
        </p:pic>
        <p:sp>
          <p:nvSpPr>
            <p:cNvPr id="87" name="Rectangle 86">
              <a:extLst>
                <a:ext uri="{FF2B5EF4-FFF2-40B4-BE49-F238E27FC236}">
                  <a16:creationId xmlns:a16="http://schemas.microsoft.com/office/drawing/2014/main" id="{7BD5D92D-F9AF-405D-8ACE-261BB26DAD14}"/>
                </a:ext>
              </a:extLst>
            </p:cNvPr>
            <p:cNvSpPr/>
            <p:nvPr/>
          </p:nvSpPr>
          <p:spPr>
            <a:xfrm>
              <a:off x="7817510" y="2697656"/>
              <a:ext cx="1341873" cy="553220"/>
            </a:xfrm>
            <a:prstGeom prst="rect">
              <a:avLst/>
            </a:prstGeom>
          </p:spPr>
          <p:txBody>
            <a:bodyPr wrap="square">
              <a:spAutoFit/>
            </a:bodyPr>
            <a:lstStyle/>
            <a:p>
              <a:pPr algn="ctr"/>
              <a:r>
                <a:rPr lang="fr-FR" b="1" dirty="0"/>
                <a:t>PORSCHE</a:t>
              </a:r>
              <a:br>
                <a:rPr lang="fr-FR" b="1" dirty="0"/>
              </a:br>
              <a:r>
                <a:rPr lang="fr-FR" dirty="0"/>
                <a:t> C30</a:t>
              </a:r>
            </a:p>
          </p:txBody>
        </p:sp>
      </p:grpSp>
      <p:grpSp>
        <p:nvGrpSpPr>
          <p:cNvPr id="76" name="Groupe 75">
            <a:extLst>
              <a:ext uri="{FF2B5EF4-FFF2-40B4-BE49-F238E27FC236}">
                <a16:creationId xmlns:a16="http://schemas.microsoft.com/office/drawing/2014/main" id="{23CF7C3E-FF35-46DA-A34E-0F85D9278DC2}"/>
              </a:ext>
            </a:extLst>
          </p:cNvPr>
          <p:cNvGrpSpPr/>
          <p:nvPr/>
        </p:nvGrpSpPr>
        <p:grpSpPr>
          <a:xfrm>
            <a:off x="14608886" y="4363465"/>
            <a:ext cx="1652575" cy="1433713"/>
            <a:chOff x="7827637" y="2546177"/>
            <a:chExt cx="1351406" cy="1172430"/>
          </a:xfrm>
          <a:effectLst>
            <a:outerShdw blurRad="254000" sx="102000" sy="102000" algn="ctr" rotWithShape="0">
              <a:prstClr val="black">
                <a:alpha val="67000"/>
              </a:prstClr>
            </a:outerShdw>
          </a:effectLst>
        </p:grpSpPr>
        <p:pic>
          <p:nvPicPr>
            <p:cNvPr id="77" name="Graphique 76">
              <a:extLst>
                <a:ext uri="{FF2B5EF4-FFF2-40B4-BE49-F238E27FC236}">
                  <a16:creationId xmlns:a16="http://schemas.microsoft.com/office/drawing/2014/main" id="{E4B74E04-BB9F-4AF7-9081-0547FD7CEE2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78" name="Rectangle 77">
              <a:extLst>
                <a:ext uri="{FF2B5EF4-FFF2-40B4-BE49-F238E27FC236}">
                  <a16:creationId xmlns:a16="http://schemas.microsoft.com/office/drawing/2014/main" id="{910242DE-82FA-43DB-B781-1C7E3CFE9F1B}"/>
                </a:ext>
              </a:extLst>
            </p:cNvPr>
            <p:cNvSpPr/>
            <p:nvPr/>
          </p:nvSpPr>
          <p:spPr>
            <a:xfrm>
              <a:off x="7953844" y="2785100"/>
              <a:ext cx="1110646" cy="755060"/>
            </a:xfrm>
            <a:prstGeom prst="rect">
              <a:avLst/>
            </a:prstGeom>
          </p:spPr>
          <p:txBody>
            <a:bodyPr wrap="square">
              <a:spAutoFit/>
            </a:bodyPr>
            <a:lstStyle/>
            <a:p>
              <a:pPr algn="ctr"/>
              <a:r>
                <a:rPr lang="fr-FR" b="1" dirty="0"/>
                <a:t>OPEL</a:t>
              </a:r>
              <a:r>
                <a:rPr lang="fr-FR" dirty="0"/>
                <a:t> </a:t>
              </a:r>
              <a:br>
                <a:rPr lang="fr-FR" dirty="0"/>
              </a:br>
              <a:r>
                <a:rPr lang="fr-FR" dirty="0"/>
                <a:t>DEXOS 1</a:t>
              </a:r>
            </a:p>
            <a:p>
              <a:pPr algn="ctr"/>
              <a:r>
                <a:rPr lang="fr-FR" dirty="0"/>
                <a:t>DEXOS 2</a:t>
              </a:r>
            </a:p>
          </p:txBody>
        </p:sp>
      </p:grpSp>
      <p:grpSp>
        <p:nvGrpSpPr>
          <p:cNvPr id="73" name="Groupe 72">
            <a:extLst>
              <a:ext uri="{FF2B5EF4-FFF2-40B4-BE49-F238E27FC236}">
                <a16:creationId xmlns:a16="http://schemas.microsoft.com/office/drawing/2014/main" id="{49513CFF-2F15-49E4-B498-8D039B118599}"/>
              </a:ext>
            </a:extLst>
          </p:cNvPr>
          <p:cNvGrpSpPr/>
          <p:nvPr/>
        </p:nvGrpSpPr>
        <p:grpSpPr>
          <a:xfrm>
            <a:off x="13511345" y="3090154"/>
            <a:ext cx="1978594" cy="1716554"/>
            <a:chOff x="7514043" y="2274115"/>
            <a:chExt cx="1978594" cy="1716554"/>
          </a:xfrm>
          <a:effectLst>
            <a:outerShdw blurRad="254000" sx="102000" sy="102000" algn="ctr" rotWithShape="0">
              <a:prstClr val="black">
                <a:alpha val="67000"/>
              </a:prstClr>
            </a:outerShdw>
          </a:effectLst>
        </p:grpSpPr>
        <p:pic>
          <p:nvPicPr>
            <p:cNvPr id="74" name="Graphique 73">
              <a:extLst>
                <a:ext uri="{FF2B5EF4-FFF2-40B4-BE49-F238E27FC236}">
                  <a16:creationId xmlns:a16="http://schemas.microsoft.com/office/drawing/2014/main" id="{BF57546C-57E7-4EF2-A5B7-6DD0BDE610C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14043" y="2274115"/>
              <a:ext cx="1978594" cy="1716554"/>
            </a:xfrm>
            <a:prstGeom prst="rect">
              <a:avLst/>
            </a:prstGeom>
          </p:spPr>
        </p:pic>
        <p:sp>
          <p:nvSpPr>
            <p:cNvPr id="75" name="Rectangle 74">
              <a:extLst>
                <a:ext uri="{FF2B5EF4-FFF2-40B4-BE49-F238E27FC236}">
                  <a16:creationId xmlns:a16="http://schemas.microsoft.com/office/drawing/2014/main" id="{B0DB6859-3BE2-4E29-8743-4FA6661498B6}"/>
                </a:ext>
              </a:extLst>
            </p:cNvPr>
            <p:cNvSpPr/>
            <p:nvPr/>
          </p:nvSpPr>
          <p:spPr>
            <a:xfrm>
              <a:off x="7802403" y="2429275"/>
              <a:ext cx="1351406" cy="1477328"/>
            </a:xfrm>
            <a:prstGeom prst="rect">
              <a:avLst/>
            </a:prstGeom>
          </p:spPr>
          <p:txBody>
            <a:bodyPr wrap="square">
              <a:spAutoFit/>
            </a:bodyPr>
            <a:lstStyle/>
            <a:p>
              <a:pPr algn="ctr"/>
              <a:r>
                <a:rPr lang="fr-FR" b="1" spc="-150" dirty="0"/>
                <a:t>MB</a:t>
              </a:r>
            </a:p>
            <a:p>
              <a:pPr algn="ctr"/>
              <a:r>
                <a:rPr lang="fr-FR" spc="-150" dirty="0"/>
                <a:t>229.3/229.31</a:t>
              </a:r>
              <a:br>
                <a:rPr lang="fr-FR" spc="-150" dirty="0"/>
              </a:br>
              <a:r>
                <a:rPr lang="fr-FR" spc="-150" dirty="0"/>
                <a:t>229.5/229.51</a:t>
              </a:r>
              <a:br>
                <a:rPr lang="fr-FR" spc="-150" dirty="0"/>
              </a:br>
              <a:r>
                <a:rPr lang="fr-FR" spc="-150" dirty="0"/>
                <a:t>229.52/226.5</a:t>
              </a:r>
              <a:br>
                <a:rPr lang="fr-FR" spc="-150" dirty="0"/>
              </a:br>
              <a:r>
                <a:rPr lang="fr-FR" spc="-150" dirty="0"/>
                <a:t>229.51</a:t>
              </a:r>
            </a:p>
          </p:txBody>
        </p:sp>
      </p:grpSp>
      <p:grpSp>
        <p:nvGrpSpPr>
          <p:cNvPr id="79" name="Groupe 78">
            <a:extLst>
              <a:ext uri="{FF2B5EF4-FFF2-40B4-BE49-F238E27FC236}">
                <a16:creationId xmlns:a16="http://schemas.microsoft.com/office/drawing/2014/main" id="{4EA7E0E8-5EA3-48AB-AF48-B5E6C18D4212}"/>
              </a:ext>
            </a:extLst>
          </p:cNvPr>
          <p:cNvGrpSpPr/>
          <p:nvPr/>
        </p:nvGrpSpPr>
        <p:grpSpPr>
          <a:xfrm>
            <a:off x="12451832" y="2852466"/>
            <a:ext cx="1351406" cy="1172430"/>
            <a:chOff x="7827637" y="2546177"/>
            <a:chExt cx="1351406" cy="1172430"/>
          </a:xfrm>
          <a:effectLst>
            <a:outerShdw blurRad="254000" sx="102000" sy="102000" algn="ctr" rotWithShape="0">
              <a:prstClr val="black">
                <a:alpha val="67000"/>
              </a:prstClr>
            </a:outerShdw>
          </a:effectLst>
        </p:grpSpPr>
        <p:pic>
          <p:nvPicPr>
            <p:cNvPr id="80" name="Graphique 79">
              <a:extLst>
                <a:ext uri="{FF2B5EF4-FFF2-40B4-BE49-F238E27FC236}">
                  <a16:creationId xmlns:a16="http://schemas.microsoft.com/office/drawing/2014/main" id="{E47C9D8F-5932-44D5-B80A-9B6B98977E7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81" name="Rectangle 80">
              <a:extLst>
                <a:ext uri="{FF2B5EF4-FFF2-40B4-BE49-F238E27FC236}">
                  <a16:creationId xmlns:a16="http://schemas.microsoft.com/office/drawing/2014/main" id="{58295456-D9B9-414E-858D-3053CA4008F1}"/>
                </a:ext>
              </a:extLst>
            </p:cNvPr>
            <p:cNvSpPr/>
            <p:nvPr/>
          </p:nvSpPr>
          <p:spPr>
            <a:xfrm>
              <a:off x="7832403" y="2670742"/>
              <a:ext cx="1341873" cy="923330"/>
            </a:xfrm>
            <a:prstGeom prst="rect">
              <a:avLst/>
            </a:prstGeom>
          </p:spPr>
          <p:txBody>
            <a:bodyPr wrap="square">
              <a:spAutoFit/>
            </a:bodyPr>
            <a:lstStyle/>
            <a:p>
              <a:pPr algn="ctr"/>
              <a:r>
                <a:rPr lang="fr-FR" b="1" dirty="0"/>
                <a:t>BMW</a:t>
              </a:r>
              <a:br>
                <a:rPr lang="fr-FR" b="1" dirty="0"/>
              </a:br>
              <a:r>
                <a:rPr lang="fr-FR" dirty="0"/>
                <a:t>LL-01/LL-04</a:t>
              </a:r>
              <a:br>
                <a:rPr lang="fr-FR" dirty="0"/>
              </a:br>
              <a:r>
                <a:rPr lang="fr-FR" dirty="0"/>
                <a:t>LL-12FE</a:t>
              </a:r>
            </a:p>
          </p:txBody>
        </p:sp>
      </p:grpSp>
      <p:grpSp>
        <p:nvGrpSpPr>
          <p:cNvPr id="91" name="Groupe 90">
            <a:extLst>
              <a:ext uri="{FF2B5EF4-FFF2-40B4-BE49-F238E27FC236}">
                <a16:creationId xmlns:a16="http://schemas.microsoft.com/office/drawing/2014/main" id="{5F6204BD-8602-4969-BB60-E3B6627FD7AC}"/>
              </a:ext>
            </a:extLst>
          </p:cNvPr>
          <p:cNvGrpSpPr/>
          <p:nvPr/>
        </p:nvGrpSpPr>
        <p:grpSpPr>
          <a:xfrm>
            <a:off x="14998306" y="3071483"/>
            <a:ext cx="1798722" cy="1560504"/>
            <a:chOff x="7603979" y="2352140"/>
            <a:chExt cx="1798722" cy="1560504"/>
          </a:xfrm>
          <a:effectLst>
            <a:outerShdw blurRad="254000" sx="102000" sy="102000" algn="ctr" rotWithShape="0">
              <a:prstClr val="black">
                <a:alpha val="67000"/>
              </a:prstClr>
            </a:outerShdw>
          </a:effectLst>
        </p:grpSpPr>
        <p:pic>
          <p:nvPicPr>
            <p:cNvPr id="92" name="Graphique 91">
              <a:extLst>
                <a:ext uri="{FF2B5EF4-FFF2-40B4-BE49-F238E27FC236}">
                  <a16:creationId xmlns:a16="http://schemas.microsoft.com/office/drawing/2014/main" id="{719D510D-7A6C-4ADD-8294-AD70CFCCB22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03979" y="2352140"/>
              <a:ext cx="1798722" cy="1560504"/>
            </a:xfrm>
            <a:prstGeom prst="rect">
              <a:avLst/>
            </a:prstGeom>
          </p:spPr>
        </p:pic>
        <p:sp>
          <p:nvSpPr>
            <p:cNvPr id="93" name="Rectangle 92">
              <a:extLst>
                <a:ext uri="{FF2B5EF4-FFF2-40B4-BE49-F238E27FC236}">
                  <a16:creationId xmlns:a16="http://schemas.microsoft.com/office/drawing/2014/main" id="{06E74D68-28A7-4F86-A471-E0CA7FEC1D36}"/>
                </a:ext>
              </a:extLst>
            </p:cNvPr>
            <p:cNvSpPr/>
            <p:nvPr/>
          </p:nvSpPr>
          <p:spPr>
            <a:xfrm>
              <a:off x="7703849" y="2576864"/>
              <a:ext cx="1575022" cy="923330"/>
            </a:xfrm>
            <a:prstGeom prst="rect">
              <a:avLst/>
            </a:prstGeom>
          </p:spPr>
          <p:txBody>
            <a:bodyPr wrap="square">
              <a:spAutoFit/>
            </a:bodyPr>
            <a:lstStyle/>
            <a:p>
              <a:pPr algn="ctr"/>
              <a:r>
                <a:rPr lang="fr-FR" b="1" dirty="0"/>
                <a:t>VW</a:t>
              </a:r>
            </a:p>
            <a:p>
              <a:pPr algn="ctr"/>
              <a:r>
                <a:rPr lang="fr-FR" dirty="0"/>
                <a:t>502.00/504.00</a:t>
              </a:r>
            </a:p>
            <a:p>
              <a:pPr algn="ctr"/>
              <a:r>
                <a:rPr lang="fr-FR" dirty="0"/>
                <a:t>505.01/507.00</a:t>
              </a:r>
            </a:p>
          </p:txBody>
        </p:sp>
      </p:grpSp>
      <p:grpSp>
        <p:nvGrpSpPr>
          <p:cNvPr id="88" name="Groupe 87">
            <a:extLst>
              <a:ext uri="{FF2B5EF4-FFF2-40B4-BE49-F238E27FC236}">
                <a16:creationId xmlns:a16="http://schemas.microsoft.com/office/drawing/2014/main" id="{BC23B3D1-2FD3-451D-BA32-D2AAE83AD3B5}"/>
              </a:ext>
            </a:extLst>
          </p:cNvPr>
          <p:cNvGrpSpPr/>
          <p:nvPr/>
        </p:nvGrpSpPr>
        <p:grpSpPr>
          <a:xfrm>
            <a:off x="15873291" y="4173268"/>
            <a:ext cx="1799553" cy="1610843"/>
            <a:chOff x="7759162" y="2257032"/>
            <a:chExt cx="1486547" cy="1330661"/>
          </a:xfrm>
          <a:effectLst>
            <a:outerShdw blurRad="254000" sx="102000" sy="102000" algn="ctr" rotWithShape="0">
              <a:prstClr val="black">
                <a:alpha val="67000"/>
              </a:prstClr>
            </a:outerShdw>
          </a:effectLst>
        </p:grpSpPr>
        <p:pic>
          <p:nvPicPr>
            <p:cNvPr id="89" name="Graphique 88">
              <a:extLst>
                <a:ext uri="{FF2B5EF4-FFF2-40B4-BE49-F238E27FC236}">
                  <a16:creationId xmlns:a16="http://schemas.microsoft.com/office/drawing/2014/main" id="{967B7A83-97C2-4A42-BBE9-EC5DAF3D20A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59162" y="2257032"/>
              <a:ext cx="1486547" cy="1289673"/>
            </a:xfrm>
            <a:prstGeom prst="rect">
              <a:avLst/>
            </a:prstGeom>
          </p:spPr>
        </p:pic>
        <p:sp>
          <p:nvSpPr>
            <p:cNvPr id="90" name="Rectangle 89">
              <a:extLst>
                <a:ext uri="{FF2B5EF4-FFF2-40B4-BE49-F238E27FC236}">
                  <a16:creationId xmlns:a16="http://schemas.microsoft.com/office/drawing/2014/main" id="{CC34CB27-520F-4AC1-AAD1-E7A8067D2036}"/>
                </a:ext>
              </a:extLst>
            </p:cNvPr>
            <p:cNvSpPr/>
            <p:nvPr/>
          </p:nvSpPr>
          <p:spPr>
            <a:xfrm>
              <a:off x="7815508" y="2387364"/>
              <a:ext cx="1351406" cy="1200329"/>
            </a:xfrm>
            <a:prstGeom prst="rect">
              <a:avLst/>
            </a:prstGeom>
          </p:spPr>
          <p:txBody>
            <a:bodyPr wrap="square">
              <a:spAutoFit/>
            </a:bodyPr>
            <a:lstStyle/>
            <a:p>
              <a:pPr algn="ctr"/>
              <a:r>
                <a:rPr lang="fr-FR" b="1" dirty="0"/>
                <a:t>FORD</a:t>
              </a:r>
              <a:br>
                <a:rPr lang="fr-FR" b="1" dirty="0"/>
              </a:br>
              <a:r>
                <a:rPr lang="fr-FR" dirty="0"/>
                <a:t>913-C</a:t>
              </a:r>
              <a:br>
                <a:rPr lang="fr-FR" dirty="0"/>
              </a:br>
              <a:r>
                <a:rPr lang="fr-FR" dirty="0"/>
                <a:t>913-D</a:t>
              </a:r>
              <a:br>
                <a:rPr lang="fr-FR" dirty="0"/>
              </a:br>
              <a:r>
                <a:rPr lang="fr-FR" dirty="0"/>
                <a:t>934-B</a:t>
              </a:r>
            </a:p>
          </p:txBody>
        </p:sp>
      </p:grpSp>
      <p:grpSp>
        <p:nvGrpSpPr>
          <p:cNvPr id="59" name="Groupe 58">
            <a:extLst>
              <a:ext uri="{FF2B5EF4-FFF2-40B4-BE49-F238E27FC236}">
                <a16:creationId xmlns:a16="http://schemas.microsoft.com/office/drawing/2014/main" id="{C9EA4AE1-1C69-49CA-8CF5-46ED87C027C0}"/>
              </a:ext>
            </a:extLst>
          </p:cNvPr>
          <p:cNvGrpSpPr/>
          <p:nvPr/>
        </p:nvGrpSpPr>
        <p:grpSpPr>
          <a:xfrm>
            <a:off x="4426332" y="3147665"/>
            <a:ext cx="1351406" cy="1172430"/>
            <a:chOff x="7827637" y="2546177"/>
            <a:chExt cx="1351406" cy="1172430"/>
          </a:xfrm>
          <a:effectLst>
            <a:outerShdw blurRad="254000" sx="102000" sy="102000" algn="ctr" rotWithShape="0">
              <a:prstClr val="black">
                <a:alpha val="67000"/>
              </a:prstClr>
            </a:outerShdw>
          </a:effectLst>
        </p:grpSpPr>
        <p:pic>
          <p:nvPicPr>
            <p:cNvPr id="97" name="Graphique 96">
              <a:extLst>
                <a:ext uri="{FF2B5EF4-FFF2-40B4-BE49-F238E27FC236}">
                  <a16:creationId xmlns:a16="http://schemas.microsoft.com/office/drawing/2014/main" id="{CBA71ECE-D025-40C8-B017-BFDF9CB5A4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98" name="Rectangle 97">
              <a:extLst>
                <a:ext uri="{FF2B5EF4-FFF2-40B4-BE49-F238E27FC236}">
                  <a16:creationId xmlns:a16="http://schemas.microsoft.com/office/drawing/2014/main" id="{37E79B56-04BF-4DE0-AE63-4F60BAB4192F}"/>
                </a:ext>
              </a:extLst>
            </p:cNvPr>
            <p:cNvSpPr/>
            <p:nvPr/>
          </p:nvSpPr>
          <p:spPr>
            <a:xfrm>
              <a:off x="7964616" y="2977880"/>
              <a:ext cx="1072099" cy="563231"/>
            </a:xfrm>
            <a:prstGeom prst="rect">
              <a:avLst/>
            </a:prstGeom>
          </p:spPr>
          <p:txBody>
            <a:bodyPr wrap="square">
              <a:spAutoFit/>
            </a:bodyPr>
            <a:lstStyle/>
            <a:p>
              <a:pPr lvl="0" algn="ctr" defTabSz="711200">
                <a:lnSpc>
                  <a:spcPct val="90000"/>
                </a:lnSpc>
                <a:spcBef>
                  <a:spcPct val="0"/>
                </a:spcBef>
                <a:spcAft>
                  <a:spcPct val="35000"/>
                </a:spcAft>
              </a:pPr>
              <a:r>
                <a:rPr lang="fr-FR" b="1" dirty="0"/>
                <a:t>FORD</a:t>
              </a:r>
              <a:br>
                <a:rPr lang="fr-FR" b="1" dirty="0"/>
              </a:br>
              <a:r>
                <a:rPr lang="fr-FR" sz="1600" dirty="0"/>
                <a:t>950A</a:t>
              </a:r>
            </a:p>
          </p:txBody>
        </p:sp>
      </p:grpSp>
      <p:grpSp>
        <p:nvGrpSpPr>
          <p:cNvPr id="99" name="Groupe 98">
            <a:extLst>
              <a:ext uri="{FF2B5EF4-FFF2-40B4-BE49-F238E27FC236}">
                <a16:creationId xmlns:a16="http://schemas.microsoft.com/office/drawing/2014/main" id="{3573BD28-3526-4624-8E3E-B482B037A899}"/>
              </a:ext>
            </a:extLst>
          </p:cNvPr>
          <p:cNvGrpSpPr/>
          <p:nvPr/>
        </p:nvGrpSpPr>
        <p:grpSpPr>
          <a:xfrm>
            <a:off x="7425224" y="3516370"/>
            <a:ext cx="1351406" cy="1172430"/>
            <a:chOff x="7827637" y="2546177"/>
            <a:chExt cx="1351406" cy="1172430"/>
          </a:xfrm>
          <a:effectLst>
            <a:outerShdw blurRad="254000" sx="102000" sy="102000" algn="ctr" rotWithShape="0">
              <a:prstClr val="black">
                <a:alpha val="67000"/>
              </a:prstClr>
            </a:outerShdw>
          </a:effectLst>
        </p:grpSpPr>
        <p:pic>
          <p:nvPicPr>
            <p:cNvPr id="100" name="Graphique 99">
              <a:extLst>
                <a:ext uri="{FF2B5EF4-FFF2-40B4-BE49-F238E27FC236}">
                  <a16:creationId xmlns:a16="http://schemas.microsoft.com/office/drawing/2014/main" id="{BDE5FE44-E493-4012-8CB3-0A88F96D3B3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101" name="Rectangle 100">
              <a:extLst>
                <a:ext uri="{FF2B5EF4-FFF2-40B4-BE49-F238E27FC236}">
                  <a16:creationId xmlns:a16="http://schemas.microsoft.com/office/drawing/2014/main" id="{D9E35410-F680-4F0C-B0D0-A1B34A200EA0}"/>
                </a:ext>
              </a:extLst>
            </p:cNvPr>
            <p:cNvSpPr/>
            <p:nvPr/>
          </p:nvSpPr>
          <p:spPr>
            <a:xfrm>
              <a:off x="7962145" y="2889840"/>
              <a:ext cx="1072099" cy="563231"/>
            </a:xfrm>
            <a:prstGeom prst="rect">
              <a:avLst/>
            </a:prstGeom>
          </p:spPr>
          <p:txBody>
            <a:bodyPr wrap="square">
              <a:spAutoFit/>
            </a:bodyPr>
            <a:lstStyle/>
            <a:p>
              <a:pPr lvl="0" algn="ctr" defTabSz="711200">
                <a:lnSpc>
                  <a:spcPct val="90000"/>
                </a:lnSpc>
                <a:spcBef>
                  <a:spcPct val="0"/>
                </a:spcBef>
                <a:spcAft>
                  <a:spcPct val="35000"/>
                </a:spcAft>
              </a:pPr>
              <a:r>
                <a:rPr lang="fr-FR" b="1" dirty="0"/>
                <a:t>ACEA</a:t>
              </a:r>
              <a:br>
                <a:rPr lang="fr-FR" b="1" dirty="0"/>
              </a:br>
              <a:r>
                <a:rPr lang="fr-FR" sz="1600" dirty="0"/>
                <a:t>C5</a:t>
              </a:r>
            </a:p>
          </p:txBody>
        </p:sp>
      </p:grpSp>
      <p:grpSp>
        <p:nvGrpSpPr>
          <p:cNvPr id="102" name="Groupe 101">
            <a:extLst>
              <a:ext uri="{FF2B5EF4-FFF2-40B4-BE49-F238E27FC236}">
                <a16:creationId xmlns:a16="http://schemas.microsoft.com/office/drawing/2014/main" id="{70119AF2-D560-4C83-91B0-5122DC364041}"/>
              </a:ext>
            </a:extLst>
          </p:cNvPr>
          <p:cNvGrpSpPr/>
          <p:nvPr/>
        </p:nvGrpSpPr>
        <p:grpSpPr>
          <a:xfrm>
            <a:off x="6564810" y="3664552"/>
            <a:ext cx="1351406" cy="1172430"/>
            <a:chOff x="7827637" y="2546177"/>
            <a:chExt cx="1351406" cy="1172430"/>
          </a:xfrm>
          <a:effectLst>
            <a:outerShdw blurRad="254000" sx="102000" sy="102000" algn="ctr" rotWithShape="0">
              <a:prstClr val="black">
                <a:alpha val="67000"/>
              </a:prstClr>
            </a:outerShdw>
          </a:effectLst>
        </p:grpSpPr>
        <p:pic>
          <p:nvPicPr>
            <p:cNvPr id="103" name="Graphique 102">
              <a:extLst>
                <a:ext uri="{FF2B5EF4-FFF2-40B4-BE49-F238E27FC236}">
                  <a16:creationId xmlns:a16="http://schemas.microsoft.com/office/drawing/2014/main" id="{1107CA4C-84D4-464E-9014-884B2D96532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104" name="Rectangle 103">
              <a:extLst>
                <a:ext uri="{FF2B5EF4-FFF2-40B4-BE49-F238E27FC236}">
                  <a16:creationId xmlns:a16="http://schemas.microsoft.com/office/drawing/2014/main" id="{D4F298A4-6AE8-4276-9036-B3B7A116541E}"/>
                </a:ext>
              </a:extLst>
            </p:cNvPr>
            <p:cNvSpPr/>
            <p:nvPr/>
          </p:nvSpPr>
          <p:spPr>
            <a:xfrm>
              <a:off x="7920605" y="2881913"/>
              <a:ext cx="1198765" cy="590931"/>
            </a:xfrm>
            <a:prstGeom prst="rect">
              <a:avLst/>
            </a:prstGeom>
          </p:spPr>
          <p:txBody>
            <a:bodyPr wrap="square">
              <a:spAutoFit/>
            </a:bodyPr>
            <a:lstStyle/>
            <a:p>
              <a:pPr lvl="0" algn="ctr" defTabSz="711200">
                <a:lnSpc>
                  <a:spcPct val="90000"/>
                </a:lnSpc>
                <a:spcBef>
                  <a:spcPct val="0"/>
                </a:spcBef>
                <a:spcAft>
                  <a:spcPct val="35000"/>
                </a:spcAft>
              </a:pPr>
              <a:r>
                <a:rPr lang="fr-FR" b="1" dirty="0"/>
                <a:t>MB</a:t>
              </a:r>
              <a:r>
                <a:rPr lang="fr-FR" dirty="0"/>
                <a:t> 229.71</a:t>
              </a:r>
            </a:p>
          </p:txBody>
        </p:sp>
      </p:grpSp>
      <p:grpSp>
        <p:nvGrpSpPr>
          <p:cNvPr id="108" name="Groupe 107">
            <a:extLst>
              <a:ext uri="{FF2B5EF4-FFF2-40B4-BE49-F238E27FC236}">
                <a16:creationId xmlns:a16="http://schemas.microsoft.com/office/drawing/2014/main" id="{D0D7A446-4505-4AE2-9270-62D322E8F936}"/>
              </a:ext>
            </a:extLst>
          </p:cNvPr>
          <p:cNvGrpSpPr/>
          <p:nvPr/>
        </p:nvGrpSpPr>
        <p:grpSpPr>
          <a:xfrm>
            <a:off x="5569947" y="3565855"/>
            <a:ext cx="1351406" cy="1172430"/>
            <a:chOff x="7827637" y="2546177"/>
            <a:chExt cx="1351406" cy="1172430"/>
          </a:xfrm>
          <a:effectLst>
            <a:outerShdw blurRad="254000" sx="102000" sy="102000" algn="ctr" rotWithShape="0">
              <a:prstClr val="black">
                <a:alpha val="67000"/>
              </a:prstClr>
            </a:outerShdw>
          </a:effectLst>
        </p:grpSpPr>
        <p:pic>
          <p:nvPicPr>
            <p:cNvPr id="109" name="Graphique 108">
              <a:extLst>
                <a:ext uri="{FF2B5EF4-FFF2-40B4-BE49-F238E27FC236}">
                  <a16:creationId xmlns:a16="http://schemas.microsoft.com/office/drawing/2014/main" id="{CEAB3CF4-B40D-42B1-A942-31F595DF6F3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110" name="Rectangle 109">
              <a:extLst>
                <a:ext uri="{FF2B5EF4-FFF2-40B4-BE49-F238E27FC236}">
                  <a16:creationId xmlns:a16="http://schemas.microsoft.com/office/drawing/2014/main" id="{EE0AD3F4-921A-43B6-8A01-1C8243D3D7D1}"/>
                </a:ext>
              </a:extLst>
            </p:cNvPr>
            <p:cNvSpPr/>
            <p:nvPr/>
          </p:nvSpPr>
          <p:spPr>
            <a:xfrm>
              <a:off x="7881368" y="2773685"/>
              <a:ext cx="1198765" cy="590931"/>
            </a:xfrm>
            <a:prstGeom prst="rect">
              <a:avLst/>
            </a:prstGeom>
          </p:spPr>
          <p:txBody>
            <a:bodyPr wrap="square">
              <a:spAutoFit/>
            </a:bodyPr>
            <a:lstStyle/>
            <a:p>
              <a:pPr lvl="0" algn="ctr" defTabSz="711200">
                <a:lnSpc>
                  <a:spcPct val="90000"/>
                </a:lnSpc>
                <a:spcBef>
                  <a:spcPct val="0"/>
                </a:spcBef>
                <a:spcAft>
                  <a:spcPct val="35000"/>
                </a:spcAft>
              </a:pPr>
              <a:r>
                <a:rPr lang="fr-FR" b="1" dirty="0"/>
                <a:t>RN</a:t>
              </a:r>
              <a:r>
                <a:rPr lang="fr-FR" dirty="0"/>
                <a:t> </a:t>
              </a:r>
              <a:br>
                <a:rPr lang="fr-FR" dirty="0"/>
              </a:br>
              <a:r>
                <a:rPr lang="fr-FR" dirty="0"/>
                <a:t>17FE</a:t>
              </a:r>
            </a:p>
          </p:txBody>
        </p:sp>
      </p:grpSp>
      <p:grpSp>
        <p:nvGrpSpPr>
          <p:cNvPr id="114" name="Groupe 113">
            <a:extLst>
              <a:ext uri="{FF2B5EF4-FFF2-40B4-BE49-F238E27FC236}">
                <a16:creationId xmlns:a16="http://schemas.microsoft.com/office/drawing/2014/main" id="{9849055E-C56B-46BD-81E2-4AD19534B775}"/>
              </a:ext>
            </a:extLst>
          </p:cNvPr>
          <p:cNvGrpSpPr/>
          <p:nvPr/>
        </p:nvGrpSpPr>
        <p:grpSpPr>
          <a:xfrm>
            <a:off x="5785089" y="4524039"/>
            <a:ext cx="1621450" cy="1395664"/>
            <a:chOff x="7827637" y="2546177"/>
            <a:chExt cx="1351406" cy="1172430"/>
          </a:xfrm>
          <a:effectLst>
            <a:outerShdw blurRad="254000" sx="102000" sy="102000" algn="ctr" rotWithShape="0">
              <a:prstClr val="black">
                <a:alpha val="67000"/>
              </a:prstClr>
            </a:outerShdw>
          </a:effectLst>
        </p:grpSpPr>
        <p:pic>
          <p:nvPicPr>
            <p:cNvPr id="115" name="Graphique 114">
              <a:extLst>
                <a:ext uri="{FF2B5EF4-FFF2-40B4-BE49-F238E27FC236}">
                  <a16:creationId xmlns:a16="http://schemas.microsoft.com/office/drawing/2014/main" id="{0FC575CC-AAAF-4B23-8C32-E3445910D0C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116" name="Rectangle 115">
              <a:extLst>
                <a:ext uri="{FF2B5EF4-FFF2-40B4-BE49-F238E27FC236}">
                  <a16:creationId xmlns:a16="http://schemas.microsoft.com/office/drawing/2014/main" id="{492ED8C9-F895-4842-8638-37A771556A8B}"/>
                </a:ext>
              </a:extLst>
            </p:cNvPr>
            <p:cNvSpPr/>
            <p:nvPr/>
          </p:nvSpPr>
          <p:spPr>
            <a:xfrm>
              <a:off x="7875891" y="2776351"/>
              <a:ext cx="1198765" cy="705837"/>
            </a:xfrm>
            <a:prstGeom prst="rect">
              <a:avLst/>
            </a:prstGeom>
          </p:spPr>
          <p:txBody>
            <a:bodyPr wrap="square">
              <a:spAutoFit/>
            </a:bodyPr>
            <a:lstStyle/>
            <a:p>
              <a:pPr lvl="0" algn="ctr" defTabSz="711200">
                <a:lnSpc>
                  <a:spcPct val="90000"/>
                </a:lnSpc>
                <a:spcBef>
                  <a:spcPct val="0"/>
                </a:spcBef>
                <a:spcAft>
                  <a:spcPct val="35000"/>
                </a:spcAft>
              </a:pPr>
              <a:r>
                <a:rPr lang="fr-FR" b="1" dirty="0"/>
                <a:t>VW</a:t>
              </a:r>
              <a:r>
                <a:rPr lang="fr-FR" dirty="0"/>
                <a:t> </a:t>
              </a:r>
              <a:br>
                <a:rPr lang="fr-FR" dirty="0"/>
              </a:br>
              <a:r>
                <a:rPr lang="fr-FR" dirty="0"/>
                <a:t>508.00</a:t>
              </a:r>
              <a:br>
                <a:rPr lang="fr-FR" dirty="0"/>
              </a:br>
              <a:r>
                <a:rPr lang="fr-FR" dirty="0"/>
                <a:t>509.00</a:t>
              </a:r>
            </a:p>
          </p:txBody>
        </p:sp>
      </p:grpSp>
      <p:grpSp>
        <p:nvGrpSpPr>
          <p:cNvPr id="117" name="Groupe 116">
            <a:extLst>
              <a:ext uri="{FF2B5EF4-FFF2-40B4-BE49-F238E27FC236}">
                <a16:creationId xmlns:a16="http://schemas.microsoft.com/office/drawing/2014/main" id="{0128F469-FC44-4F66-8CA5-F4AD137ACFA5}"/>
              </a:ext>
            </a:extLst>
          </p:cNvPr>
          <p:cNvGrpSpPr/>
          <p:nvPr/>
        </p:nvGrpSpPr>
        <p:grpSpPr>
          <a:xfrm>
            <a:off x="6329967" y="2468272"/>
            <a:ext cx="1682182" cy="1526869"/>
            <a:chOff x="7827637" y="2546177"/>
            <a:chExt cx="1351406" cy="1172430"/>
          </a:xfrm>
          <a:effectLst>
            <a:outerShdw blurRad="254000" sx="102000" sy="102000" algn="ctr" rotWithShape="0">
              <a:prstClr val="black">
                <a:alpha val="67000"/>
              </a:prstClr>
            </a:outerShdw>
          </a:effectLst>
        </p:grpSpPr>
        <p:pic>
          <p:nvPicPr>
            <p:cNvPr id="118" name="Graphique 117">
              <a:extLst>
                <a:ext uri="{FF2B5EF4-FFF2-40B4-BE49-F238E27FC236}">
                  <a16:creationId xmlns:a16="http://schemas.microsoft.com/office/drawing/2014/main" id="{B1C16170-7E29-4B1B-93E2-D316FA11E7A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119" name="Rectangle 118">
              <a:extLst>
                <a:ext uri="{FF2B5EF4-FFF2-40B4-BE49-F238E27FC236}">
                  <a16:creationId xmlns:a16="http://schemas.microsoft.com/office/drawing/2014/main" id="{1E46C034-19BD-4B11-A7B5-BCFEFDFDAA53}"/>
                </a:ext>
              </a:extLst>
            </p:cNvPr>
            <p:cNvSpPr/>
            <p:nvPr/>
          </p:nvSpPr>
          <p:spPr>
            <a:xfrm>
              <a:off x="7928638" y="2675501"/>
              <a:ext cx="1198765" cy="836612"/>
            </a:xfrm>
            <a:prstGeom prst="rect">
              <a:avLst/>
            </a:prstGeom>
          </p:spPr>
          <p:txBody>
            <a:bodyPr wrap="square">
              <a:spAutoFit/>
            </a:bodyPr>
            <a:lstStyle/>
            <a:p>
              <a:pPr lvl="0" algn="ctr" defTabSz="711200">
                <a:lnSpc>
                  <a:spcPct val="90000"/>
                </a:lnSpc>
                <a:spcBef>
                  <a:spcPct val="0"/>
                </a:spcBef>
                <a:spcAft>
                  <a:spcPct val="35000"/>
                </a:spcAft>
              </a:pPr>
              <a:r>
                <a:rPr lang="fr-FR" b="1" dirty="0"/>
                <a:t>BMW</a:t>
              </a:r>
              <a:br>
                <a:rPr lang="fr-FR" b="1" dirty="0"/>
              </a:br>
              <a:r>
                <a:rPr lang="fr-FR" dirty="0"/>
                <a:t>LL12FE</a:t>
              </a:r>
              <a:br>
                <a:rPr lang="fr-FR" dirty="0"/>
              </a:br>
              <a:r>
                <a:rPr lang="fr-FR" dirty="0"/>
                <a:t>LL14FE+</a:t>
              </a:r>
              <a:br>
                <a:rPr lang="fr-FR" dirty="0"/>
              </a:br>
              <a:r>
                <a:rPr lang="fr-FR" dirty="0"/>
                <a:t>LL17FE+</a:t>
              </a:r>
            </a:p>
          </p:txBody>
        </p:sp>
      </p:grpSp>
      <p:grpSp>
        <p:nvGrpSpPr>
          <p:cNvPr id="123" name="Groupe 122">
            <a:extLst>
              <a:ext uri="{FF2B5EF4-FFF2-40B4-BE49-F238E27FC236}">
                <a16:creationId xmlns:a16="http://schemas.microsoft.com/office/drawing/2014/main" id="{9DBFC742-4971-4E94-B3A4-CCBAEAFF8AD9}"/>
              </a:ext>
            </a:extLst>
          </p:cNvPr>
          <p:cNvGrpSpPr/>
          <p:nvPr/>
        </p:nvGrpSpPr>
        <p:grpSpPr>
          <a:xfrm>
            <a:off x="2732504" y="6721442"/>
            <a:ext cx="1858427" cy="1783955"/>
            <a:chOff x="7621730" y="2655569"/>
            <a:chExt cx="1858427" cy="1783955"/>
          </a:xfrm>
          <a:effectLst>
            <a:outerShdw blurRad="254000" sx="102000" sy="102000" algn="ctr" rotWithShape="0">
              <a:prstClr val="black">
                <a:alpha val="67000"/>
              </a:prstClr>
            </a:outerShdw>
          </a:effectLst>
        </p:grpSpPr>
        <p:pic>
          <p:nvPicPr>
            <p:cNvPr id="124" name="Graphique 123">
              <a:extLst>
                <a:ext uri="{FF2B5EF4-FFF2-40B4-BE49-F238E27FC236}">
                  <a16:creationId xmlns:a16="http://schemas.microsoft.com/office/drawing/2014/main" id="{B04AE19B-E062-4B3E-8324-6C3B60AD0F2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21730" y="2655569"/>
              <a:ext cx="1858427" cy="1612303"/>
            </a:xfrm>
            <a:prstGeom prst="rect">
              <a:avLst/>
            </a:prstGeom>
          </p:spPr>
        </p:pic>
        <p:sp>
          <p:nvSpPr>
            <p:cNvPr id="125" name="Rectangle 124">
              <a:extLst>
                <a:ext uri="{FF2B5EF4-FFF2-40B4-BE49-F238E27FC236}">
                  <a16:creationId xmlns:a16="http://schemas.microsoft.com/office/drawing/2014/main" id="{A01359A8-7048-442D-BA13-53882DFF8080}"/>
                </a:ext>
              </a:extLst>
            </p:cNvPr>
            <p:cNvSpPr/>
            <p:nvPr/>
          </p:nvSpPr>
          <p:spPr>
            <a:xfrm>
              <a:off x="7910814" y="2754447"/>
              <a:ext cx="1198765" cy="1685077"/>
            </a:xfrm>
            <a:prstGeom prst="rect">
              <a:avLst/>
            </a:prstGeom>
          </p:spPr>
          <p:txBody>
            <a:bodyPr wrap="square">
              <a:spAutoFit/>
            </a:bodyPr>
            <a:lstStyle/>
            <a:p>
              <a:pPr lvl="0" algn="ctr" defTabSz="711200">
                <a:lnSpc>
                  <a:spcPct val="90000"/>
                </a:lnSpc>
                <a:spcBef>
                  <a:spcPct val="0"/>
                </a:spcBef>
                <a:spcAft>
                  <a:spcPct val="35000"/>
                </a:spcAft>
              </a:pPr>
              <a:r>
                <a:rPr lang="fr-FR" b="1" dirty="0"/>
                <a:t>MB</a:t>
              </a:r>
              <a:br>
                <a:rPr lang="fr-FR" b="1" dirty="0"/>
              </a:br>
              <a:r>
                <a:rPr lang="fr-FR" dirty="0"/>
                <a:t>229.3</a:t>
              </a:r>
              <a:br>
                <a:rPr lang="fr-FR" dirty="0"/>
              </a:br>
              <a:r>
                <a:rPr lang="fr-FR" dirty="0"/>
                <a:t>229.5</a:t>
              </a:r>
              <a:br>
                <a:rPr lang="fr-FR" dirty="0"/>
              </a:br>
              <a:r>
                <a:rPr lang="fr-FR" dirty="0"/>
                <a:t>229.31</a:t>
              </a:r>
              <a:br>
                <a:rPr lang="fr-FR" dirty="0"/>
              </a:br>
              <a:r>
                <a:rPr lang="fr-FR" dirty="0"/>
                <a:t>229.51</a:t>
              </a:r>
            </a:p>
            <a:p>
              <a:pPr lvl="0" algn="ctr" defTabSz="711200">
                <a:lnSpc>
                  <a:spcPct val="90000"/>
                </a:lnSpc>
                <a:spcBef>
                  <a:spcPct val="0"/>
                </a:spcBef>
                <a:spcAft>
                  <a:spcPct val="35000"/>
                </a:spcAft>
              </a:pPr>
              <a:endParaRPr lang="fr-FR" dirty="0"/>
            </a:p>
          </p:txBody>
        </p:sp>
      </p:grpSp>
      <p:grpSp>
        <p:nvGrpSpPr>
          <p:cNvPr id="141" name="Groupe 140">
            <a:extLst>
              <a:ext uri="{FF2B5EF4-FFF2-40B4-BE49-F238E27FC236}">
                <a16:creationId xmlns:a16="http://schemas.microsoft.com/office/drawing/2014/main" id="{4743CC0C-C6C7-403A-8590-94ED25AAF085}"/>
              </a:ext>
            </a:extLst>
          </p:cNvPr>
          <p:cNvGrpSpPr/>
          <p:nvPr/>
        </p:nvGrpSpPr>
        <p:grpSpPr>
          <a:xfrm>
            <a:off x="4434750" y="6193918"/>
            <a:ext cx="1351406" cy="1172430"/>
            <a:chOff x="7827637" y="2546177"/>
            <a:chExt cx="1351406" cy="1172430"/>
          </a:xfrm>
          <a:effectLst>
            <a:outerShdw blurRad="254000" sx="102000" sy="102000" algn="ctr" rotWithShape="0">
              <a:prstClr val="black">
                <a:alpha val="67000"/>
              </a:prstClr>
            </a:outerShdw>
          </a:effectLst>
        </p:grpSpPr>
        <p:pic>
          <p:nvPicPr>
            <p:cNvPr id="142" name="Graphique 141">
              <a:extLst>
                <a:ext uri="{FF2B5EF4-FFF2-40B4-BE49-F238E27FC236}">
                  <a16:creationId xmlns:a16="http://schemas.microsoft.com/office/drawing/2014/main" id="{69171E25-998A-457B-A1A7-928054A8953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143" name="Rectangle 142">
              <a:extLst>
                <a:ext uri="{FF2B5EF4-FFF2-40B4-BE49-F238E27FC236}">
                  <a16:creationId xmlns:a16="http://schemas.microsoft.com/office/drawing/2014/main" id="{B4B3CB79-80F2-438D-9E52-0795ED379F71}"/>
                </a:ext>
              </a:extLst>
            </p:cNvPr>
            <p:cNvSpPr/>
            <p:nvPr/>
          </p:nvSpPr>
          <p:spPr>
            <a:xfrm>
              <a:off x="7850364" y="2743896"/>
              <a:ext cx="1198765" cy="590931"/>
            </a:xfrm>
            <a:prstGeom prst="rect">
              <a:avLst/>
            </a:prstGeom>
          </p:spPr>
          <p:txBody>
            <a:bodyPr wrap="square">
              <a:spAutoFit/>
            </a:bodyPr>
            <a:lstStyle/>
            <a:p>
              <a:pPr lvl="0" algn="ctr" defTabSz="711200">
                <a:lnSpc>
                  <a:spcPct val="90000"/>
                </a:lnSpc>
                <a:spcBef>
                  <a:spcPct val="0"/>
                </a:spcBef>
                <a:spcAft>
                  <a:spcPct val="35000"/>
                </a:spcAft>
              </a:pPr>
              <a:r>
                <a:rPr lang="fr-FR" b="1" dirty="0"/>
                <a:t>FIAT</a:t>
              </a:r>
              <a:br>
                <a:rPr lang="fr-FR" b="1" dirty="0"/>
              </a:br>
              <a:r>
                <a:rPr lang="fr-FR" dirty="0"/>
                <a:t>G1</a:t>
              </a:r>
            </a:p>
          </p:txBody>
        </p:sp>
      </p:grpSp>
      <p:grpSp>
        <p:nvGrpSpPr>
          <p:cNvPr id="144" name="Groupe 143">
            <a:extLst>
              <a:ext uri="{FF2B5EF4-FFF2-40B4-BE49-F238E27FC236}">
                <a16:creationId xmlns:a16="http://schemas.microsoft.com/office/drawing/2014/main" id="{A22651C8-453A-4ACB-B3A5-B7D1E72760DE}"/>
              </a:ext>
            </a:extLst>
          </p:cNvPr>
          <p:cNvGrpSpPr/>
          <p:nvPr/>
        </p:nvGrpSpPr>
        <p:grpSpPr>
          <a:xfrm>
            <a:off x="6115456" y="7373395"/>
            <a:ext cx="1584460" cy="1466872"/>
            <a:chOff x="7599499" y="2946176"/>
            <a:chExt cx="1858427" cy="1720507"/>
          </a:xfrm>
          <a:effectLst>
            <a:outerShdw blurRad="254000" sx="102000" sy="102000" algn="ctr" rotWithShape="0">
              <a:prstClr val="black">
                <a:alpha val="67000"/>
              </a:prstClr>
            </a:outerShdw>
          </a:effectLst>
        </p:grpSpPr>
        <p:pic>
          <p:nvPicPr>
            <p:cNvPr id="145" name="Graphique 144">
              <a:extLst>
                <a:ext uri="{FF2B5EF4-FFF2-40B4-BE49-F238E27FC236}">
                  <a16:creationId xmlns:a16="http://schemas.microsoft.com/office/drawing/2014/main" id="{921BFC46-DFD1-42D8-BCA8-B14F7004AAC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99499" y="2946176"/>
              <a:ext cx="1858427" cy="1612303"/>
            </a:xfrm>
            <a:prstGeom prst="rect">
              <a:avLst/>
            </a:prstGeom>
          </p:spPr>
        </p:pic>
        <p:sp>
          <p:nvSpPr>
            <p:cNvPr id="146" name="Rectangle 145">
              <a:extLst>
                <a:ext uri="{FF2B5EF4-FFF2-40B4-BE49-F238E27FC236}">
                  <a16:creationId xmlns:a16="http://schemas.microsoft.com/office/drawing/2014/main" id="{244AD121-52BE-44BD-AF7E-42D4AEC4591B}"/>
                </a:ext>
              </a:extLst>
            </p:cNvPr>
            <p:cNvSpPr/>
            <p:nvPr/>
          </p:nvSpPr>
          <p:spPr>
            <a:xfrm>
              <a:off x="7929329" y="3275051"/>
              <a:ext cx="1198766" cy="1391632"/>
            </a:xfrm>
            <a:prstGeom prst="rect">
              <a:avLst/>
            </a:prstGeom>
          </p:spPr>
          <p:txBody>
            <a:bodyPr wrap="square">
              <a:spAutoFit/>
            </a:bodyPr>
            <a:lstStyle/>
            <a:p>
              <a:pPr lvl="0" algn="ctr" defTabSz="711200">
                <a:lnSpc>
                  <a:spcPct val="90000"/>
                </a:lnSpc>
                <a:spcBef>
                  <a:spcPct val="0"/>
                </a:spcBef>
                <a:spcAft>
                  <a:spcPct val="35000"/>
                </a:spcAft>
              </a:pPr>
              <a:r>
                <a:rPr lang="fr-FR" b="1" dirty="0"/>
                <a:t>PSA</a:t>
              </a:r>
              <a:br>
                <a:rPr lang="fr-FR" b="1" dirty="0"/>
              </a:br>
              <a:r>
                <a:rPr lang="fr-FR" dirty="0"/>
                <a:t>B712290 B712312</a:t>
              </a:r>
            </a:p>
            <a:p>
              <a:pPr lvl="0" algn="ctr" defTabSz="711200">
                <a:lnSpc>
                  <a:spcPct val="90000"/>
                </a:lnSpc>
                <a:spcBef>
                  <a:spcPct val="0"/>
                </a:spcBef>
                <a:spcAft>
                  <a:spcPct val="35000"/>
                </a:spcAft>
              </a:pPr>
              <a:endParaRPr lang="fr-FR" dirty="0"/>
            </a:p>
          </p:txBody>
        </p:sp>
      </p:grpSp>
      <p:grpSp>
        <p:nvGrpSpPr>
          <p:cNvPr id="120" name="Groupe 119">
            <a:extLst>
              <a:ext uri="{FF2B5EF4-FFF2-40B4-BE49-F238E27FC236}">
                <a16:creationId xmlns:a16="http://schemas.microsoft.com/office/drawing/2014/main" id="{BA0315A7-B19C-4495-AD8E-DE234D6CE3EE}"/>
              </a:ext>
            </a:extLst>
          </p:cNvPr>
          <p:cNvGrpSpPr/>
          <p:nvPr/>
        </p:nvGrpSpPr>
        <p:grpSpPr>
          <a:xfrm>
            <a:off x="5265564" y="6880732"/>
            <a:ext cx="1254085" cy="1087998"/>
            <a:chOff x="7827637" y="2546177"/>
            <a:chExt cx="1351406" cy="1172430"/>
          </a:xfrm>
          <a:effectLst>
            <a:outerShdw blurRad="254000" sx="102000" sy="102000" algn="ctr" rotWithShape="0">
              <a:prstClr val="black">
                <a:alpha val="67000"/>
              </a:prstClr>
            </a:outerShdw>
          </a:effectLst>
        </p:grpSpPr>
        <p:pic>
          <p:nvPicPr>
            <p:cNvPr id="121" name="Graphique 120">
              <a:extLst>
                <a:ext uri="{FF2B5EF4-FFF2-40B4-BE49-F238E27FC236}">
                  <a16:creationId xmlns:a16="http://schemas.microsoft.com/office/drawing/2014/main" id="{758F5290-63A4-4BB8-8C9C-6E9D9809079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122" name="Rectangle 121">
              <a:extLst>
                <a:ext uri="{FF2B5EF4-FFF2-40B4-BE49-F238E27FC236}">
                  <a16:creationId xmlns:a16="http://schemas.microsoft.com/office/drawing/2014/main" id="{05CB8C1F-4AC2-448F-92F7-2363D9691418}"/>
                </a:ext>
              </a:extLst>
            </p:cNvPr>
            <p:cNvSpPr/>
            <p:nvPr/>
          </p:nvSpPr>
          <p:spPr>
            <a:xfrm>
              <a:off x="8000962" y="2854868"/>
              <a:ext cx="1072099" cy="563231"/>
            </a:xfrm>
            <a:prstGeom prst="rect">
              <a:avLst/>
            </a:prstGeom>
          </p:spPr>
          <p:txBody>
            <a:bodyPr wrap="square">
              <a:spAutoFit/>
            </a:bodyPr>
            <a:lstStyle/>
            <a:p>
              <a:pPr lvl="0" algn="ctr" defTabSz="711200">
                <a:lnSpc>
                  <a:spcPct val="90000"/>
                </a:lnSpc>
                <a:spcBef>
                  <a:spcPct val="0"/>
                </a:spcBef>
                <a:spcAft>
                  <a:spcPct val="35000"/>
                </a:spcAft>
              </a:pPr>
              <a:r>
                <a:rPr lang="fr-FR" b="1" dirty="0"/>
                <a:t>FORD</a:t>
              </a:r>
              <a:br>
                <a:rPr lang="fr-FR" b="1" dirty="0"/>
              </a:br>
              <a:r>
                <a:rPr lang="fr-FR" sz="1600" dirty="0"/>
                <a:t>950A</a:t>
              </a:r>
            </a:p>
          </p:txBody>
        </p:sp>
      </p:grpSp>
      <p:grpSp>
        <p:nvGrpSpPr>
          <p:cNvPr id="126" name="Groupe 125">
            <a:extLst>
              <a:ext uri="{FF2B5EF4-FFF2-40B4-BE49-F238E27FC236}">
                <a16:creationId xmlns:a16="http://schemas.microsoft.com/office/drawing/2014/main" id="{63A081F7-93FE-4E7D-BF1B-AA50C7F8200B}"/>
              </a:ext>
            </a:extLst>
          </p:cNvPr>
          <p:cNvGrpSpPr/>
          <p:nvPr/>
        </p:nvGrpSpPr>
        <p:grpSpPr>
          <a:xfrm>
            <a:off x="6081414" y="6273845"/>
            <a:ext cx="1520479" cy="1570885"/>
            <a:chOff x="7827637" y="2546177"/>
            <a:chExt cx="1351406" cy="1396207"/>
          </a:xfrm>
          <a:effectLst>
            <a:outerShdw blurRad="254000" sx="102000" sy="102000" algn="ctr" rotWithShape="0">
              <a:prstClr val="black">
                <a:alpha val="67000"/>
              </a:prstClr>
            </a:outerShdw>
          </a:effectLst>
        </p:grpSpPr>
        <p:pic>
          <p:nvPicPr>
            <p:cNvPr id="127" name="Graphique 126">
              <a:extLst>
                <a:ext uri="{FF2B5EF4-FFF2-40B4-BE49-F238E27FC236}">
                  <a16:creationId xmlns:a16="http://schemas.microsoft.com/office/drawing/2014/main" id="{1FC0E7F5-1B00-4D19-B235-92319AB2807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128" name="Rectangle 127">
              <a:extLst>
                <a:ext uri="{FF2B5EF4-FFF2-40B4-BE49-F238E27FC236}">
                  <a16:creationId xmlns:a16="http://schemas.microsoft.com/office/drawing/2014/main" id="{34C5224A-F582-4F1B-B96B-0BA086E37AB3}"/>
                </a:ext>
              </a:extLst>
            </p:cNvPr>
            <p:cNvSpPr/>
            <p:nvPr/>
          </p:nvSpPr>
          <p:spPr>
            <a:xfrm>
              <a:off x="7907746" y="2666261"/>
              <a:ext cx="1198765" cy="1276123"/>
            </a:xfrm>
            <a:prstGeom prst="rect">
              <a:avLst/>
            </a:prstGeom>
          </p:spPr>
          <p:txBody>
            <a:bodyPr wrap="square">
              <a:spAutoFit/>
            </a:bodyPr>
            <a:lstStyle/>
            <a:p>
              <a:pPr lvl="0" algn="ctr" defTabSz="711200">
                <a:lnSpc>
                  <a:spcPct val="90000"/>
                </a:lnSpc>
                <a:spcBef>
                  <a:spcPct val="0"/>
                </a:spcBef>
                <a:spcAft>
                  <a:spcPct val="35000"/>
                </a:spcAft>
              </a:pPr>
              <a:r>
                <a:rPr lang="fr-FR" b="1" dirty="0"/>
                <a:t>RN</a:t>
              </a:r>
              <a:br>
                <a:rPr lang="fr-FR" b="1" dirty="0"/>
              </a:br>
              <a:r>
                <a:rPr lang="fr-FR" dirty="0"/>
                <a:t>0700</a:t>
              </a:r>
              <a:br>
                <a:rPr lang="fr-FR" dirty="0"/>
              </a:br>
              <a:r>
                <a:rPr lang="fr-FR" dirty="0"/>
                <a:t>0710</a:t>
              </a:r>
              <a:br>
                <a:rPr lang="fr-FR" dirty="0"/>
              </a:br>
              <a:r>
                <a:rPr lang="fr-FR" dirty="0"/>
                <a:t>0720</a:t>
              </a:r>
            </a:p>
            <a:p>
              <a:pPr lvl="0" algn="ctr" defTabSz="711200">
                <a:lnSpc>
                  <a:spcPct val="90000"/>
                </a:lnSpc>
                <a:spcBef>
                  <a:spcPct val="0"/>
                </a:spcBef>
                <a:spcAft>
                  <a:spcPct val="35000"/>
                </a:spcAft>
              </a:pPr>
              <a:endParaRPr lang="fr-FR" dirty="0"/>
            </a:p>
          </p:txBody>
        </p:sp>
      </p:grpSp>
      <p:grpSp>
        <p:nvGrpSpPr>
          <p:cNvPr id="138" name="Groupe 137">
            <a:extLst>
              <a:ext uri="{FF2B5EF4-FFF2-40B4-BE49-F238E27FC236}">
                <a16:creationId xmlns:a16="http://schemas.microsoft.com/office/drawing/2014/main" id="{340B84F1-A6CA-4CB2-A586-B9CE16DBF290}"/>
              </a:ext>
            </a:extLst>
          </p:cNvPr>
          <p:cNvGrpSpPr/>
          <p:nvPr/>
        </p:nvGrpSpPr>
        <p:grpSpPr>
          <a:xfrm>
            <a:off x="4783951" y="7855688"/>
            <a:ext cx="1896882" cy="1645665"/>
            <a:chOff x="7827637" y="2546177"/>
            <a:chExt cx="1351406" cy="1172430"/>
          </a:xfrm>
          <a:effectLst>
            <a:outerShdw blurRad="254000" sx="102000" sy="102000" algn="ctr" rotWithShape="0">
              <a:prstClr val="black">
                <a:alpha val="67000"/>
              </a:prstClr>
            </a:outerShdw>
          </a:effectLst>
        </p:grpSpPr>
        <p:pic>
          <p:nvPicPr>
            <p:cNvPr id="139" name="Graphique 138">
              <a:extLst>
                <a:ext uri="{FF2B5EF4-FFF2-40B4-BE49-F238E27FC236}">
                  <a16:creationId xmlns:a16="http://schemas.microsoft.com/office/drawing/2014/main" id="{1B7F0429-3F68-4094-B903-D00B8A63BAF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140" name="Rectangle 139">
              <a:extLst>
                <a:ext uri="{FF2B5EF4-FFF2-40B4-BE49-F238E27FC236}">
                  <a16:creationId xmlns:a16="http://schemas.microsoft.com/office/drawing/2014/main" id="{59D7AEC3-6221-43A0-A602-ED55F7789ACE}"/>
                </a:ext>
              </a:extLst>
            </p:cNvPr>
            <p:cNvSpPr/>
            <p:nvPr/>
          </p:nvSpPr>
          <p:spPr>
            <a:xfrm>
              <a:off x="7888955" y="2684211"/>
              <a:ext cx="1198765" cy="953828"/>
            </a:xfrm>
            <a:prstGeom prst="rect">
              <a:avLst/>
            </a:prstGeom>
          </p:spPr>
          <p:txBody>
            <a:bodyPr wrap="square">
              <a:spAutoFit/>
            </a:bodyPr>
            <a:lstStyle/>
            <a:p>
              <a:pPr lvl="0" algn="ctr" defTabSz="711200">
                <a:lnSpc>
                  <a:spcPct val="90000"/>
                </a:lnSpc>
                <a:spcBef>
                  <a:spcPct val="0"/>
                </a:spcBef>
                <a:spcAft>
                  <a:spcPct val="35000"/>
                </a:spcAft>
              </a:pPr>
              <a:r>
                <a:rPr lang="fr-FR" b="1" dirty="0"/>
                <a:t>BMW</a:t>
              </a:r>
              <a:br>
                <a:rPr lang="fr-FR" b="1" dirty="0"/>
              </a:br>
              <a:r>
                <a:rPr lang="fr-FR" dirty="0"/>
                <a:t>LL01</a:t>
              </a:r>
              <a:br>
                <a:rPr lang="fr-FR" dirty="0"/>
              </a:br>
              <a:r>
                <a:rPr lang="fr-FR" dirty="0"/>
                <a:t>LL04</a:t>
              </a:r>
              <a:br>
                <a:rPr lang="fr-FR" dirty="0"/>
              </a:br>
              <a:r>
                <a:rPr lang="fr-FR" dirty="0"/>
                <a:t>LL12FE</a:t>
              </a:r>
              <a:br>
                <a:rPr lang="fr-FR" dirty="0"/>
              </a:br>
              <a:r>
                <a:rPr lang="fr-FR" dirty="0"/>
                <a:t>LL17FE+</a:t>
              </a:r>
            </a:p>
          </p:txBody>
        </p:sp>
      </p:grpSp>
      <p:grpSp>
        <p:nvGrpSpPr>
          <p:cNvPr id="156" name="Groupe 155">
            <a:extLst>
              <a:ext uri="{FF2B5EF4-FFF2-40B4-BE49-F238E27FC236}">
                <a16:creationId xmlns:a16="http://schemas.microsoft.com/office/drawing/2014/main" id="{7C3BF8D4-7D76-40B6-96A6-72894B679C98}"/>
              </a:ext>
            </a:extLst>
          </p:cNvPr>
          <p:cNvGrpSpPr/>
          <p:nvPr/>
        </p:nvGrpSpPr>
        <p:grpSpPr>
          <a:xfrm>
            <a:off x="9572194" y="1965197"/>
            <a:ext cx="1351406" cy="1172430"/>
            <a:chOff x="9579681" y="1643527"/>
            <a:chExt cx="1351406" cy="1172430"/>
          </a:xfrm>
          <a:effectLst>
            <a:outerShdw blurRad="254000" sx="102000" sy="102000" algn="ctr" rotWithShape="0">
              <a:prstClr val="black">
                <a:alpha val="67000"/>
              </a:prstClr>
            </a:outerShdw>
          </a:effectLst>
        </p:grpSpPr>
        <p:pic>
          <p:nvPicPr>
            <p:cNvPr id="157" name="Graphique 156">
              <a:extLst>
                <a:ext uri="{FF2B5EF4-FFF2-40B4-BE49-F238E27FC236}">
                  <a16:creationId xmlns:a16="http://schemas.microsoft.com/office/drawing/2014/main" id="{E16B1697-3ECD-403D-B2FD-8B9104C53E7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579681" y="1643527"/>
              <a:ext cx="1351406" cy="1172430"/>
            </a:xfrm>
            <a:prstGeom prst="rect">
              <a:avLst/>
            </a:prstGeom>
          </p:spPr>
        </p:pic>
        <p:sp>
          <p:nvSpPr>
            <p:cNvPr id="158" name="Rectangle 157">
              <a:extLst>
                <a:ext uri="{FF2B5EF4-FFF2-40B4-BE49-F238E27FC236}">
                  <a16:creationId xmlns:a16="http://schemas.microsoft.com/office/drawing/2014/main" id="{11634F5F-84A8-4CAB-8EEB-32E5C3FFD0C6}"/>
                </a:ext>
              </a:extLst>
            </p:cNvPr>
            <p:cNvSpPr/>
            <p:nvPr/>
          </p:nvSpPr>
          <p:spPr>
            <a:xfrm>
              <a:off x="9683834" y="2015924"/>
              <a:ext cx="1198765" cy="341632"/>
            </a:xfrm>
            <a:prstGeom prst="rect">
              <a:avLst/>
            </a:prstGeom>
          </p:spPr>
          <p:txBody>
            <a:bodyPr wrap="square">
              <a:spAutoFit/>
            </a:bodyPr>
            <a:lstStyle/>
            <a:p>
              <a:pPr lvl="0" algn="ctr" defTabSz="711200">
                <a:lnSpc>
                  <a:spcPct val="90000"/>
                </a:lnSpc>
                <a:spcBef>
                  <a:spcPct val="0"/>
                </a:spcBef>
                <a:spcAft>
                  <a:spcPct val="35000"/>
                </a:spcAft>
              </a:pPr>
              <a:r>
                <a:rPr lang="fr-FR" b="1" dirty="0"/>
                <a:t>HYBRID</a:t>
              </a:r>
              <a:endParaRPr lang="fr-FR" dirty="0"/>
            </a:p>
          </p:txBody>
        </p:sp>
      </p:grpSp>
      <p:grpSp>
        <p:nvGrpSpPr>
          <p:cNvPr id="161" name="Groupe 160">
            <a:extLst>
              <a:ext uri="{FF2B5EF4-FFF2-40B4-BE49-F238E27FC236}">
                <a16:creationId xmlns:a16="http://schemas.microsoft.com/office/drawing/2014/main" id="{72792702-C7D9-45A9-9965-2E35A8375ABF}"/>
              </a:ext>
            </a:extLst>
          </p:cNvPr>
          <p:cNvGrpSpPr/>
          <p:nvPr/>
        </p:nvGrpSpPr>
        <p:grpSpPr>
          <a:xfrm>
            <a:off x="8591311" y="2307461"/>
            <a:ext cx="1351406" cy="1172430"/>
            <a:chOff x="9579681" y="1643527"/>
            <a:chExt cx="1351406" cy="1172430"/>
          </a:xfrm>
          <a:effectLst>
            <a:outerShdw blurRad="254000" sx="102000" sy="102000" algn="ctr" rotWithShape="0">
              <a:prstClr val="black">
                <a:alpha val="67000"/>
              </a:prstClr>
            </a:outerShdw>
          </a:effectLst>
        </p:grpSpPr>
        <p:pic>
          <p:nvPicPr>
            <p:cNvPr id="162" name="Graphique 161">
              <a:extLst>
                <a:ext uri="{FF2B5EF4-FFF2-40B4-BE49-F238E27FC236}">
                  <a16:creationId xmlns:a16="http://schemas.microsoft.com/office/drawing/2014/main" id="{E681FD2C-C32F-494B-B61D-9C9342D7E81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579681" y="1643527"/>
              <a:ext cx="1351406" cy="1172430"/>
            </a:xfrm>
            <a:prstGeom prst="rect">
              <a:avLst/>
            </a:prstGeom>
          </p:spPr>
        </p:pic>
        <p:sp>
          <p:nvSpPr>
            <p:cNvPr id="163" name="Rectangle 162">
              <a:extLst>
                <a:ext uri="{FF2B5EF4-FFF2-40B4-BE49-F238E27FC236}">
                  <a16:creationId xmlns:a16="http://schemas.microsoft.com/office/drawing/2014/main" id="{0969A738-CB1A-42AB-A2F7-C787440D39BA}"/>
                </a:ext>
              </a:extLst>
            </p:cNvPr>
            <p:cNvSpPr/>
            <p:nvPr/>
          </p:nvSpPr>
          <p:spPr>
            <a:xfrm>
              <a:off x="9611751" y="2053397"/>
              <a:ext cx="1198765" cy="341632"/>
            </a:xfrm>
            <a:prstGeom prst="rect">
              <a:avLst/>
            </a:prstGeom>
          </p:spPr>
          <p:txBody>
            <a:bodyPr wrap="square">
              <a:spAutoFit/>
            </a:bodyPr>
            <a:lstStyle/>
            <a:p>
              <a:pPr algn="ctr" defTabSz="711200">
                <a:lnSpc>
                  <a:spcPct val="90000"/>
                </a:lnSpc>
                <a:spcBef>
                  <a:spcPct val="0"/>
                </a:spcBef>
                <a:spcAft>
                  <a:spcPct val="35000"/>
                </a:spcAft>
              </a:pPr>
              <a:r>
                <a:rPr lang="fr-FR" b="1" dirty="0"/>
                <a:t>API SN</a:t>
              </a:r>
              <a:endParaRPr lang="fr-FR" dirty="0"/>
            </a:p>
          </p:txBody>
        </p:sp>
      </p:grpSp>
      <p:grpSp>
        <p:nvGrpSpPr>
          <p:cNvPr id="173" name="Groupe 172">
            <a:extLst>
              <a:ext uri="{FF2B5EF4-FFF2-40B4-BE49-F238E27FC236}">
                <a16:creationId xmlns:a16="http://schemas.microsoft.com/office/drawing/2014/main" id="{5E341123-1633-45F5-B1E0-4602BE9B6320}"/>
              </a:ext>
            </a:extLst>
          </p:cNvPr>
          <p:cNvGrpSpPr/>
          <p:nvPr/>
        </p:nvGrpSpPr>
        <p:grpSpPr>
          <a:xfrm>
            <a:off x="7766382" y="9257119"/>
            <a:ext cx="1584460" cy="1374619"/>
            <a:chOff x="7599499" y="2946176"/>
            <a:chExt cx="1858427" cy="1612303"/>
          </a:xfrm>
          <a:effectLst>
            <a:outerShdw blurRad="254000" sx="102000" sy="102000" algn="ctr" rotWithShape="0">
              <a:prstClr val="black">
                <a:alpha val="67000"/>
              </a:prstClr>
            </a:outerShdw>
          </a:effectLst>
        </p:grpSpPr>
        <p:pic>
          <p:nvPicPr>
            <p:cNvPr id="174" name="Graphique 173">
              <a:extLst>
                <a:ext uri="{FF2B5EF4-FFF2-40B4-BE49-F238E27FC236}">
                  <a16:creationId xmlns:a16="http://schemas.microsoft.com/office/drawing/2014/main" id="{785A9133-FC93-4B38-B525-31A2120F128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99499" y="2946176"/>
              <a:ext cx="1858427" cy="1612303"/>
            </a:xfrm>
            <a:prstGeom prst="rect">
              <a:avLst/>
            </a:prstGeom>
          </p:spPr>
        </p:pic>
        <p:sp>
          <p:nvSpPr>
            <p:cNvPr id="175" name="Rectangle 174">
              <a:extLst>
                <a:ext uri="{FF2B5EF4-FFF2-40B4-BE49-F238E27FC236}">
                  <a16:creationId xmlns:a16="http://schemas.microsoft.com/office/drawing/2014/main" id="{A0893430-9016-479A-B857-91155622AAFC}"/>
                </a:ext>
              </a:extLst>
            </p:cNvPr>
            <p:cNvSpPr/>
            <p:nvPr/>
          </p:nvSpPr>
          <p:spPr>
            <a:xfrm>
              <a:off x="7929329" y="3275051"/>
              <a:ext cx="1198766" cy="985513"/>
            </a:xfrm>
            <a:prstGeom prst="rect">
              <a:avLst/>
            </a:prstGeom>
          </p:spPr>
          <p:txBody>
            <a:bodyPr wrap="square">
              <a:spAutoFit/>
            </a:bodyPr>
            <a:lstStyle/>
            <a:p>
              <a:pPr lvl="0" algn="ctr" defTabSz="711200">
                <a:lnSpc>
                  <a:spcPct val="90000"/>
                </a:lnSpc>
                <a:spcBef>
                  <a:spcPct val="0"/>
                </a:spcBef>
                <a:spcAft>
                  <a:spcPct val="35000"/>
                </a:spcAft>
              </a:pPr>
              <a:r>
                <a:rPr lang="fr-FR" b="1" dirty="0"/>
                <a:t>PSA</a:t>
              </a:r>
              <a:br>
                <a:rPr lang="fr-FR" b="1" dirty="0"/>
              </a:br>
              <a:r>
                <a:rPr lang="fr-FR" dirty="0"/>
                <a:t>B71 2297</a:t>
              </a:r>
            </a:p>
          </p:txBody>
        </p:sp>
      </p:grpSp>
      <p:grpSp>
        <p:nvGrpSpPr>
          <p:cNvPr id="176" name="Groupe 175">
            <a:extLst>
              <a:ext uri="{FF2B5EF4-FFF2-40B4-BE49-F238E27FC236}">
                <a16:creationId xmlns:a16="http://schemas.microsoft.com/office/drawing/2014/main" id="{4B4ECDC2-C1B4-4D87-90C2-08446365AE8D}"/>
              </a:ext>
            </a:extLst>
          </p:cNvPr>
          <p:cNvGrpSpPr/>
          <p:nvPr/>
        </p:nvGrpSpPr>
        <p:grpSpPr>
          <a:xfrm>
            <a:off x="9003572" y="8818288"/>
            <a:ext cx="1315215" cy="1141032"/>
            <a:chOff x="7827637" y="2546177"/>
            <a:chExt cx="1351406" cy="1172430"/>
          </a:xfrm>
          <a:effectLst>
            <a:outerShdw blurRad="254000" sx="102000" sy="102000" algn="ctr" rotWithShape="0">
              <a:prstClr val="black">
                <a:alpha val="67000"/>
              </a:prstClr>
            </a:outerShdw>
          </a:effectLst>
        </p:grpSpPr>
        <p:pic>
          <p:nvPicPr>
            <p:cNvPr id="177" name="Graphique 176">
              <a:extLst>
                <a:ext uri="{FF2B5EF4-FFF2-40B4-BE49-F238E27FC236}">
                  <a16:creationId xmlns:a16="http://schemas.microsoft.com/office/drawing/2014/main" id="{E828F735-110B-44A9-B25D-5E3744F48BF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178" name="Rectangle 177">
              <a:extLst>
                <a:ext uri="{FF2B5EF4-FFF2-40B4-BE49-F238E27FC236}">
                  <a16:creationId xmlns:a16="http://schemas.microsoft.com/office/drawing/2014/main" id="{3DEA45EC-8161-42D7-850D-3F43696E89AE}"/>
                </a:ext>
              </a:extLst>
            </p:cNvPr>
            <p:cNvSpPr/>
            <p:nvPr/>
          </p:nvSpPr>
          <p:spPr>
            <a:xfrm>
              <a:off x="7892867" y="2762942"/>
              <a:ext cx="1198765" cy="607192"/>
            </a:xfrm>
            <a:prstGeom prst="rect">
              <a:avLst/>
            </a:prstGeom>
          </p:spPr>
          <p:txBody>
            <a:bodyPr wrap="square">
              <a:spAutoFit/>
            </a:bodyPr>
            <a:lstStyle/>
            <a:p>
              <a:pPr lvl="0" algn="ctr" defTabSz="711200">
                <a:lnSpc>
                  <a:spcPct val="90000"/>
                </a:lnSpc>
                <a:spcBef>
                  <a:spcPct val="0"/>
                </a:spcBef>
                <a:spcAft>
                  <a:spcPct val="35000"/>
                </a:spcAft>
              </a:pPr>
              <a:r>
                <a:rPr lang="fr-FR" b="1" dirty="0"/>
                <a:t>OPEL</a:t>
              </a:r>
              <a:br>
                <a:rPr lang="fr-FR" b="1" dirty="0"/>
              </a:br>
              <a:r>
                <a:rPr lang="fr-FR" dirty="0"/>
                <a:t>DEXOS 2</a:t>
              </a:r>
            </a:p>
          </p:txBody>
        </p:sp>
      </p:grpSp>
      <p:grpSp>
        <p:nvGrpSpPr>
          <p:cNvPr id="179" name="Groupe 178">
            <a:extLst>
              <a:ext uri="{FF2B5EF4-FFF2-40B4-BE49-F238E27FC236}">
                <a16:creationId xmlns:a16="http://schemas.microsoft.com/office/drawing/2014/main" id="{BD65628C-274D-438D-8C12-45EE2C8D4CD0}"/>
              </a:ext>
            </a:extLst>
          </p:cNvPr>
          <p:cNvGrpSpPr/>
          <p:nvPr/>
        </p:nvGrpSpPr>
        <p:grpSpPr>
          <a:xfrm>
            <a:off x="10062245" y="8616045"/>
            <a:ext cx="1254085" cy="1087998"/>
            <a:chOff x="7827637" y="2546177"/>
            <a:chExt cx="1351406" cy="1172430"/>
          </a:xfrm>
          <a:effectLst>
            <a:outerShdw blurRad="254000" sx="102000" sy="102000" algn="ctr" rotWithShape="0">
              <a:prstClr val="black">
                <a:alpha val="67000"/>
              </a:prstClr>
            </a:outerShdw>
          </a:effectLst>
        </p:grpSpPr>
        <p:pic>
          <p:nvPicPr>
            <p:cNvPr id="180" name="Graphique 179">
              <a:extLst>
                <a:ext uri="{FF2B5EF4-FFF2-40B4-BE49-F238E27FC236}">
                  <a16:creationId xmlns:a16="http://schemas.microsoft.com/office/drawing/2014/main" id="{3AA3F2DD-CA39-4507-BF5B-B84C0905D77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181" name="Rectangle 180">
              <a:extLst>
                <a:ext uri="{FF2B5EF4-FFF2-40B4-BE49-F238E27FC236}">
                  <a16:creationId xmlns:a16="http://schemas.microsoft.com/office/drawing/2014/main" id="{223DAD62-30C7-428A-936E-8041B138F5B6}"/>
                </a:ext>
              </a:extLst>
            </p:cNvPr>
            <p:cNvSpPr/>
            <p:nvPr/>
          </p:nvSpPr>
          <p:spPr>
            <a:xfrm>
              <a:off x="7924766" y="2842486"/>
              <a:ext cx="1072099" cy="606939"/>
            </a:xfrm>
            <a:prstGeom prst="rect">
              <a:avLst/>
            </a:prstGeom>
          </p:spPr>
          <p:txBody>
            <a:bodyPr wrap="square">
              <a:spAutoFit/>
            </a:bodyPr>
            <a:lstStyle/>
            <a:p>
              <a:pPr lvl="0" algn="ctr" defTabSz="711200">
                <a:lnSpc>
                  <a:spcPct val="90000"/>
                </a:lnSpc>
                <a:spcBef>
                  <a:spcPct val="0"/>
                </a:spcBef>
                <a:spcAft>
                  <a:spcPct val="35000"/>
                </a:spcAft>
              </a:pPr>
              <a:r>
                <a:rPr lang="fr-FR" b="1" dirty="0"/>
                <a:t>FORD</a:t>
              </a:r>
              <a:br>
                <a:rPr lang="fr-FR" b="1" dirty="0"/>
              </a:br>
              <a:r>
                <a:rPr lang="fr-FR" sz="1600" dirty="0"/>
                <a:t>937-A</a:t>
              </a:r>
            </a:p>
          </p:txBody>
        </p:sp>
      </p:grpSp>
      <p:grpSp>
        <p:nvGrpSpPr>
          <p:cNvPr id="188" name="Groupe 187">
            <a:extLst>
              <a:ext uri="{FF2B5EF4-FFF2-40B4-BE49-F238E27FC236}">
                <a16:creationId xmlns:a16="http://schemas.microsoft.com/office/drawing/2014/main" id="{F2D7099E-DAB0-4635-AD16-09B888B33B01}"/>
              </a:ext>
            </a:extLst>
          </p:cNvPr>
          <p:cNvGrpSpPr/>
          <p:nvPr/>
        </p:nvGrpSpPr>
        <p:grpSpPr>
          <a:xfrm>
            <a:off x="7877852" y="8230021"/>
            <a:ext cx="1511386" cy="1311223"/>
            <a:chOff x="7827637" y="2546177"/>
            <a:chExt cx="1351406" cy="1172430"/>
          </a:xfrm>
          <a:effectLst>
            <a:outerShdw blurRad="254000" sx="102000" sy="102000" algn="ctr" rotWithShape="0">
              <a:prstClr val="black">
                <a:alpha val="67000"/>
              </a:prstClr>
            </a:outerShdw>
          </a:effectLst>
        </p:grpSpPr>
        <p:pic>
          <p:nvPicPr>
            <p:cNvPr id="189" name="Graphique 188">
              <a:extLst>
                <a:ext uri="{FF2B5EF4-FFF2-40B4-BE49-F238E27FC236}">
                  <a16:creationId xmlns:a16="http://schemas.microsoft.com/office/drawing/2014/main" id="{C7039789-0573-467C-92B4-28EA054689D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190" name="Rectangle 189">
              <a:extLst>
                <a:ext uri="{FF2B5EF4-FFF2-40B4-BE49-F238E27FC236}">
                  <a16:creationId xmlns:a16="http://schemas.microsoft.com/office/drawing/2014/main" id="{C9004503-F849-410D-B444-13163C52C444}"/>
                </a:ext>
              </a:extLst>
            </p:cNvPr>
            <p:cNvSpPr/>
            <p:nvPr/>
          </p:nvSpPr>
          <p:spPr>
            <a:xfrm>
              <a:off x="7912144" y="2762583"/>
              <a:ext cx="1198765" cy="751292"/>
            </a:xfrm>
            <a:prstGeom prst="rect">
              <a:avLst/>
            </a:prstGeom>
          </p:spPr>
          <p:txBody>
            <a:bodyPr wrap="square">
              <a:spAutoFit/>
            </a:bodyPr>
            <a:lstStyle/>
            <a:p>
              <a:pPr lvl="0" algn="ctr" defTabSz="711200">
                <a:lnSpc>
                  <a:spcPct val="90000"/>
                </a:lnSpc>
                <a:spcBef>
                  <a:spcPct val="0"/>
                </a:spcBef>
                <a:spcAft>
                  <a:spcPct val="35000"/>
                </a:spcAft>
              </a:pPr>
              <a:r>
                <a:rPr lang="fr-FR" b="1" dirty="0"/>
                <a:t>BMW</a:t>
              </a:r>
              <a:br>
                <a:rPr lang="fr-FR" b="1" dirty="0"/>
              </a:br>
              <a:r>
                <a:rPr lang="fr-FR" dirty="0"/>
                <a:t>LL01</a:t>
              </a:r>
              <a:br>
                <a:rPr lang="fr-FR" dirty="0"/>
              </a:br>
              <a:r>
                <a:rPr lang="fr-FR" dirty="0"/>
                <a:t>LL04</a:t>
              </a:r>
            </a:p>
          </p:txBody>
        </p:sp>
      </p:grpSp>
      <p:grpSp>
        <p:nvGrpSpPr>
          <p:cNvPr id="164" name="Groupe 163">
            <a:extLst>
              <a:ext uri="{FF2B5EF4-FFF2-40B4-BE49-F238E27FC236}">
                <a16:creationId xmlns:a16="http://schemas.microsoft.com/office/drawing/2014/main" id="{35734248-7079-48B4-A83C-568EAB3BA40A}"/>
              </a:ext>
            </a:extLst>
          </p:cNvPr>
          <p:cNvGrpSpPr/>
          <p:nvPr/>
        </p:nvGrpSpPr>
        <p:grpSpPr>
          <a:xfrm>
            <a:off x="8832493" y="9729216"/>
            <a:ext cx="1455619" cy="1262842"/>
            <a:chOff x="7621732" y="2655569"/>
            <a:chExt cx="1858427" cy="1612303"/>
          </a:xfrm>
          <a:effectLst>
            <a:outerShdw blurRad="254000" sx="102000" sy="102000" algn="ctr" rotWithShape="0">
              <a:prstClr val="black">
                <a:alpha val="67000"/>
              </a:prstClr>
            </a:outerShdw>
          </a:effectLst>
        </p:grpSpPr>
        <p:pic>
          <p:nvPicPr>
            <p:cNvPr id="165" name="Graphique 164">
              <a:extLst>
                <a:ext uri="{FF2B5EF4-FFF2-40B4-BE49-F238E27FC236}">
                  <a16:creationId xmlns:a16="http://schemas.microsoft.com/office/drawing/2014/main" id="{128E0FE5-4769-43DD-BC88-12A28B151AC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21732" y="2655569"/>
              <a:ext cx="1858427" cy="1612303"/>
            </a:xfrm>
            <a:prstGeom prst="rect">
              <a:avLst/>
            </a:prstGeom>
          </p:spPr>
        </p:pic>
        <p:sp>
          <p:nvSpPr>
            <p:cNvPr id="166" name="Rectangle 165">
              <a:extLst>
                <a:ext uri="{FF2B5EF4-FFF2-40B4-BE49-F238E27FC236}">
                  <a16:creationId xmlns:a16="http://schemas.microsoft.com/office/drawing/2014/main" id="{F70E5232-E264-40E3-A585-3AB43A459069}"/>
                </a:ext>
              </a:extLst>
            </p:cNvPr>
            <p:cNvSpPr/>
            <p:nvPr/>
          </p:nvSpPr>
          <p:spPr>
            <a:xfrm>
              <a:off x="7917258" y="2889832"/>
              <a:ext cx="1198766" cy="1072743"/>
            </a:xfrm>
            <a:prstGeom prst="rect">
              <a:avLst/>
            </a:prstGeom>
          </p:spPr>
          <p:txBody>
            <a:bodyPr wrap="square">
              <a:spAutoFit/>
            </a:bodyPr>
            <a:lstStyle/>
            <a:p>
              <a:pPr lvl="0" algn="ctr" defTabSz="711200">
                <a:lnSpc>
                  <a:spcPct val="90000"/>
                </a:lnSpc>
                <a:spcBef>
                  <a:spcPct val="0"/>
                </a:spcBef>
                <a:spcAft>
                  <a:spcPct val="35000"/>
                </a:spcAft>
              </a:pPr>
              <a:r>
                <a:rPr lang="fr-FR" b="1" dirty="0"/>
                <a:t>MB</a:t>
              </a:r>
              <a:br>
                <a:rPr lang="fr-FR" b="1" dirty="0"/>
              </a:br>
              <a:r>
                <a:rPr lang="fr-FR" dirty="0"/>
                <a:t>229.3</a:t>
              </a:r>
              <a:br>
                <a:rPr lang="fr-FR" dirty="0"/>
              </a:br>
              <a:r>
                <a:rPr lang="fr-FR" dirty="0"/>
                <a:t>229.5</a:t>
              </a:r>
            </a:p>
          </p:txBody>
        </p:sp>
      </p:grpSp>
      <p:grpSp>
        <p:nvGrpSpPr>
          <p:cNvPr id="170" name="Groupe 169">
            <a:extLst>
              <a:ext uri="{FF2B5EF4-FFF2-40B4-BE49-F238E27FC236}">
                <a16:creationId xmlns:a16="http://schemas.microsoft.com/office/drawing/2014/main" id="{549BF2CC-8863-47AC-A30B-4886AE290A6C}"/>
              </a:ext>
            </a:extLst>
          </p:cNvPr>
          <p:cNvGrpSpPr/>
          <p:nvPr/>
        </p:nvGrpSpPr>
        <p:grpSpPr>
          <a:xfrm>
            <a:off x="9813453" y="9503335"/>
            <a:ext cx="1351406" cy="1172430"/>
            <a:chOff x="7827637" y="2546177"/>
            <a:chExt cx="1351406" cy="1172430"/>
          </a:xfrm>
          <a:effectLst>
            <a:outerShdw blurRad="254000" sx="102000" sy="102000" algn="ctr" rotWithShape="0">
              <a:prstClr val="black">
                <a:alpha val="67000"/>
              </a:prstClr>
            </a:outerShdw>
          </a:effectLst>
        </p:grpSpPr>
        <p:pic>
          <p:nvPicPr>
            <p:cNvPr id="171" name="Graphique 170">
              <a:extLst>
                <a:ext uri="{FF2B5EF4-FFF2-40B4-BE49-F238E27FC236}">
                  <a16:creationId xmlns:a16="http://schemas.microsoft.com/office/drawing/2014/main" id="{46C4AAD0-2E6E-46A4-B87E-D9E959EC403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172" name="Rectangle 171">
              <a:extLst>
                <a:ext uri="{FF2B5EF4-FFF2-40B4-BE49-F238E27FC236}">
                  <a16:creationId xmlns:a16="http://schemas.microsoft.com/office/drawing/2014/main" id="{A2C65326-A17D-43B0-9809-69BD020337A7}"/>
                </a:ext>
              </a:extLst>
            </p:cNvPr>
            <p:cNvSpPr/>
            <p:nvPr/>
          </p:nvSpPr>
          <p:spPr>
            <a:xfrm>
              <a:off x="7898224" y="2799982"/>
              <a:ext cx="1198765" cy="590931"/>
            </a:xfrm>
            <a:prstGeom prst="rect">
              <a:avLst/>
            </a:prstGeom>
          </p:spPr>
          <p:txBody>
            <a:bodyPr wrap="square">
              <a:spAutoFit/>
            </a:bodyPr>
            <a:lstStyle/>
            <a:p>
              <a:pPr lvl="0" algn="ctr" defTabSz="711200">
                <a:lnSpc>
                  <a:spcPct val="90000"/>
                </a:lnSpc>
                <a:spcBef>
                  <a:spcPct val="0"/>
                </a:spcBef>
                <a:spcAft>
                  <a:spcPct val="35000"/>
                </a:spcAft>
              </a:pPr>
              <a:r>
                <a:rPr lang="fr-FR" b="1" dirty="0"/>
                <a:t>FIAT</a:t>
              </a:r>
              <a:br>
                <a:rPr lang="fr-FR" b="1" dirty="0"/>
              </a:br>
              <a:r>
                <a:rPr lang="fr-FR" dirty="0"/>
                <a:t>M2 / Z2</a:t>
              </a:r>
            </a:p>
          </p:txBody>
        </p:sp>
      </p:grpSp>
      <p:grpSp>
        <p:nvGrpSpPr>
          <p:cNvPr id="167" name="Groupe 166">
            <a:extLst>
              <a:ext uri="{FF2B5EF4-FFF2-40B4-BE49-F238E27FC236}">
                <a16:creationId xmlns:a16="http://schemas.microsoft.com/office/drawing/2014/main" id="{7B9FE748-EDDF-4714-AEED-A27E70036D61}"/>
              </a:ext>
            </a:extLst>
          </p:cNvPr>
          <p:cNvGrpSpPr/>
          <p:nvPr/>
        </p:nvGrpSpPr>
        <p:grpSpPr>
          <a:xfrm>
            <a:off x="10846584" y="9014572"/>
            <a:ext cx="1351406" cy="1172430"/>
            <a:chOff x="7827637" y="2546177"/>
            <a:chExt cx="1351406" cy="1172430"/>
          </a:xfrm>
          <a:effectLst>
            <a:outerShdw blurRad="254000" sx="102000" sy="102000" algn="ctr" rotWithShape="0">
              <a:prstClr val="black">
                <a:alpha val="67000"/>
              </a:prstClr>
            </a:outerShdw>
          </a:effectLst>
        </p:grpSpPr>
        <p:pic>
          <p:nvPicPr>
            <p:cNvPr id="168" name="Graphique 167">
              <a:extLst>
                <a:ext uri="{FF2B5EF4-FFF2-40B4-BE49-F238E27FC236}">
                  <a16:creationId xmlns:a16="http://schemas.microsoft.com/office/drawing/2014/main" id="{93029BE1-1771-482E-8800-ECD9FF2BDA5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169" name="Rectangle 168">
              <a:extLst>
                <a:ext uri="{FF2B5EF4-FFF2-40B4-BE49-F238E27FC236}">
                  <a16:creationId xmlns:a16="http://schemas.microsoft.com/office/drawing/2014/main" id="{3D76AFFB-1858-458F-928E-8BF319767FDF}"/>
                </a:ext>
              </a:extLst>
            </p:cNvPr>
            <p:cNvSpPr/>
            <p:nvPr/>
          </p:nvSpPr>
          <p:spPr>
            <a:xfrm>
              <a:off x="7897554" y="2680683"/>
              <a:ext cx="1198765" cy="840230"/>
            </a:xfrm>
            <a:prstGeom prst="rect">
              <a:avLst/>
            </a:prstGeom>
          </p:spPr>
          <p:txBody>
            <a:bodyPr wrap="square">
              <a:spAutoFit/>
            </a:bodyPr>
            <a:lstStyle/>
            <a:p>
              <a:pPr lvl="0" algn="ctr" defTabSz="711200">
                <a:lnSpc>
                  <a:spcPct val="90000"/>
                </a:lnSpc>
                <a:spcBef>
                  <a:spcPct val="0"/>
                </a:spcBef>
                <a:spcAft>
                  <a:spcPct val="35000"/>
                </a:spcAft>
              </a:pPr>
              <a:r>
                <a:rPr lang="fr-FR" b="1" dirty="0"/>
                <a:t>VW</a:t>
              </a:r>
              <a:br>
                <a:rPr lang="fr-FR" b="1" dirty="0"/>
              </a:br>
              <a:r>
                <a:rPr lang="fr-FR" dirty="0"/>
                <a:t>502.00</a:t>
              </a:r>
              <a:br>
                <a:rPr lang="fr-FR" dirty="0"/>
              </a:br>
              <a:r>
                <a:rPr lang="fr-FR" dirty="0"/>
                <a:t>505.01</a:t>
              </a:r>
            </a:p>
          </p:txBody>
        </p:sp>
      </p:grpSp>
      <p:grpSp>
        <p:nvGrpSpPr>
          <p:cNvPr id="182" name="Groupe 181">
            <a:extLst>
              <a:ext uri="{FF2B5EF4-FFF2-40B4-BE49-F238E27FC236}">
                <a16:creationId xmlns:a16="http://schemas.microsoft.com/office/drawing/2014/main" id="{3B03D648-4963-4632-9D4F-52AE143E074E}"/>
              </a:ext>
            </a:extLst>
          </p:cNvPr>
          <p:cNvGrpSpPr/>
          <p:nvPr/>
        </p:nvGrpSpPr>
        <p:grpSpPr>
          <a:xfrm>
            <a:off x="10884278" y="9964891"/>
            <a:ext cx="1263209" cy="1095914"/>
            <a:chOff x="7827637" y="2546177"/>
            <a:chExt cx="1351406" cy="1172430"/>
          </a:xfrm>
          <a:effectLst>
            <a:outerShdw blurRad="254000" sx="102000" sy="102000" algn="ctr" rotWithShape="0">
              <a:prstClr val="black">
                <a:alpha val="67000"/>
              </a:prstClr>
            </a:outerShdw>
          </a:effectLst>
        </p:grpSpPr>
        <p:pic>
          <p:nvPicPr>
            <p:cNvPr id="183" name="Graphique 182">
              <a:extLst>
                <a:ext uri="{FF2B5EF4-FFF2-40B4-BE49-F238E27FC236}">
                  <a16:creationId xmlns:a16="http://schemas.microsoft.com/office/drawing/2014/main" id="{30D90AE8-28B1-407B-BF36-4FA9EF4F1A8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184" name="Rectangle 183">
              <a:extLst>
                <a:ext uri="{FF2B5EF4-FFF2-40B4-BE49-F238E27FC236}">
                  <a16:creationId xmlns:a16="http://schemas.microsoft.com/office/drawing/2014/main" id="{AC765032-FAE3-4B82-9F69-0E6D97B17C65}"/>
                </a:ext>
              </a:extLst>
            </p:cNvPr>
            <p:cNvSpPr/>
            <p:nvPr/>
          </p:nvSpPr>
          <p:spPr>
            <a:xfrm>
              <a:off x="8007816" y="2707298"/>
              <a:ext cx="952381" cy="898895"/>
            </a:xfrm>
            <a:prstGeom prst="rect">
              <a:avLst/>
            </a:prstGeom>
          </p:spPr>
          <p:txBody>
            <a:bodyPr wrap="square">
              <a:spAutoFit/>
            </a:bodyPr>
            <a:lstStyle/>
            <a:p>
              <a:pPr lvl="0" algn="ctr" defTabSz="711200">
                <a:lnSpc>
                  <a:spcPct val="90000"/>
                </a:lnSpc>
                <a:spcBef>
                  <a:spcPct val="0"/>
                </a:spcBef>
                <a:spcAft>
                  <a:spcPct val="35000"/>
                </a:spcAft>
              </a:pPr>
              <a:r>
                <a:rPr lang="fr-FR" b="1" dirty="0"/>
                <a:t>RN</a:t>
              </a:r>
              <a:br>
                <a:rPr lang="fr-FR" b="1" dirty="0"/>
              </a:br>
              <a:r>
                <a:rPr lang="fr-FR" dirty="0"/>
                <a:t>0700</a:t>
              </a:r>
              <a:br>
                <a:rPr lang="fr-FR" dirty="0"/>
              </a:br>
              <a:r>
                <a:rPr lang="fr-FR" dirty="0"/>
                <a:t>0710</a:t>
              </a:r>
            </a:p>
          </p:txBody>
        </p:sp>
      </p:grpSp>
      <p:grpSp>
        <p:nvGrpSpPr>
          <p:cNvPr id="191" name="Groupe 190">
            <a:extLst>
              <a:ext uri="{FF2B5EF4-FFF2-40B4-BE49-F238E27FC236}">
                <a16:creationId xmlns:a16="http://schemas.microsoft.com/office/drawing/2014/main" id="{E3EB0351-A474-4D19-8F89-671292DD735C}"/>
              </a:ext>
            </a:extLst>
          </p:cNvPr>
          <p:cNvGrpSpPr/>
          <p:nvPr/>
        </p:nvGrpSpPr>
        <p:grpSpPr>
          <a:xfrm>
            <a:off x="7003259" y="8943836"/>
            <a:ext cx="1357727" cy="1199677"/>
            <a:chOff x="7816639" y="2487308"/>
            <a:chExt cx="1357727" cy="1172430"/>
          </a:xfrm>
          <a:effectLst>
            <a:outerShdw blurRad="254000" sx="102000" sy="102000" algn="ctr" rotWithShape="0">
              <a:prstClr val="black">
                <a:alpha val="67000"/>
              </a:prstClr>
            </a:outerShdw>
          </a:effectLst>
        </p:grpSpPr>
        <p:pic>
          <p:nvPicPr>
            <p:cNvPr id="192" name="Graphique 191">
              <a:extLst>
                <a:ext uri="{FF2B5EF4-FFF2-40B4-BE49-F238E27FC236}">
                  <a16:creationId xmlns:a16="http://schemas.microsoft.com/office/drawing/2014/main" id="{CB17736A-4E82-4880-AC16-D11654D4801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16639" y="2487308"/>
              <a:ext cx="1351406" cy="1172430"/>
            </a:xfrm>
            <a:prstGeom prst="rect">
              <a:avLst/>
            </a:prstGeom>
          </p:spPr>
        </p:pic>
        <p:sp>
          <p:nvSpPr>
            <p:cNvPr id="193" name="Rectangle 192">
              <a:extLst>
                <a:ext uri="{FF2B5EF4-FFF2-40B4-BE49-F238E27FC236}">
                  <a16:creationId xmlns:a16="http://schemas.microsoft.com/office/drawing/2014/main" id="{EA888F30-0FBB-48FC-924C-CAF8789127B1}"/>
                </a:ext>
              </a:extLst>
            </p:cNvPr>
            <p:cNvSpPr/>
            <p:nvPr/>
          </p:nvSpPr>
          <p:spPr>
            <a:xfrm>
              <a:off x="7822960" y="2822143"/>
              <a:ext cx="1351406" cy="577510"/>
            </a:xfrm>
            <a:prstGeom prst="rect">
              <a:avLst/>
            </a:prstGeom>
          </p:spPr>
          <p:txBody>
            <a:bodyPr wrap="square">
              <a:spAutoFit/>
            </a:bodyPr>
            <a:lstStyle/>
            <a:p>
              <a:pPr lvl="0" algn="ctr" defTabSz="711200">
                <a:lnSpc>
                  <a:spcPct val="90000"/>
                </a:lnSpc>
                <a:spcBef>
                  <a:spcPct val="0"/>
                </a:spcBef>
                <a:spcAft>
                  <a:spcPct val="35000"/>
                </a:spcAft>
              </a:pPr>
              <a:r>
                <a:rPr lang="fr-FR" b="1" dirty="0"/>
                <a:t>PORSCHE</a:t>
              </a:r>
              <a:br>
                <a:rPr lang="fr-FR" b="1" dirty="0"/>
              </a:br>
              <a:r>
                <a:rPr lang="fr-FR" dirty="0"/>
                <a:t>A40</a:t>
              </a:r>
            </a:p>
          </p:txBody>
        </p:sp>
      </p:grpSp>
      <p:grpSp>
        <p:nvGrpSpPr>
          <p:cNvPr id="209" name="Groupe 208">
            <a:extLst>
              <a:ext uri="{FF2B5EF4-FFF2-40B4-BE49-F238E27FC236}">
                <a16:creationId xmlns:a16="http://schemas.microsoft.com/office/drawing/2014/main" id="{CE0E67ED-FCF2-48C7-9838-88D4FCB4865E}"/>
              </a:ext>
            </a:extLst>
          </p:cNvPr>
          <p:cNvGrpSpPr/>
          <p:nvPr/>
        </p:nvGrpSpPr>
        <p:grpSpPr>
          <a:xfrm>
            <a:off x="12876999" y="6490921"/>
            <a:ext cx="1351406" cy="1172430"/>
            <a:chOff x="7827637" y="2546177"/>
            <a:chExt cx="1351406" cy="1172430"/>
          </a:xfrm>
          <a:effectLst>
            <a:outerShdw blurRad="254000" sx="102000" sy="102000" algn="ctr" rotWithShape="0">
              <a:prstClr val="black">
                <a:alpha val="67000"/>
              </a:prstClr>
            </a:outerShdw>
          </a:effectLst>
        </p:grpSpPr>
        <p:pic>
          <p:nvPicPr>
            <p:cNvPr id="210" name="Graphique 209">
              <a:extLst>
                <a:ext uri="{FF2B5EF4-FFF2-40B4-BE49-F238E27FC236}">
                  <a16:creationId xmlns:a16="http://schemas.microsoft.com/office/drawing/2014/main" id="{E8CBEC99-DC4F-4705-9DF1-A80875CD79A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211" name="Rectangle 210">
              <a:extLst>
                <a:ext uri="{FF2B5EF4-FFF2-40B4-BE49-F238E27FC236}">
                  <a16:creationId xmlns:a16="http://schemas.microsoft.com/office/drawing/2014/main" id="{623DF184-8AD0-4365-957D-2051AFE7F78B}"/>
                </a:ext>
              </a:extLst>
            </p:cNvPr>
            <p:cNvSpPr/>
            <p:nvPr/>
          </p:nvSpPr>
          <p:spPr>
            <a:xfrm>
              <a:off x="7921029" y="2873760"/>
              <a:ext cx="1072099" cy="563231"/>
            </a:xfrm>
            <a:prstGeom prst="rect">
              <a:avLst/>
            </a:prstGeom>
          </p:spPr>
          <p:txBody>
            <a:bodyPr wrap="square">
              <a:spAutoFit/>
            </a:bodyPr>
            <a:lstStyle/>
            <a:p>
              <a:pPr lvl="0" algn="ctr" defTabSz="711200">
                <a:lnSpc>
                  <a:spcPct val="90000"/>
                </a:lnSpc>
                <a:spcBef>
                  <a:spcPct val="0"/>
                </a:spcBef>
                <a:spcAft>
                  <a:spcPct val="35000"/>
                </a:spcAft>
              </a:pPr>
              <a:r>
                <a:rPr lang="fr-FR" b="1" dirty="0"/>
                <a:t>ACEA</a:t>
              </a:r>
              <a:br>
                <a:rPr lang="fr-FR" b="1" dirty="0"/>
              </a:br>
              <a:r>
                <a:rPr lang="fr-FR" sz="1600" dirty="0"/>
                <a:t>C5</a:t>
              </a:r>
            </a:p>
          </p:txBody>
        </p:sp>
      </p:grpSp>
      <p:grpSp>
        <p:nvGrpSpPr>
          <p:cNvPr id="212" name="Groupe 211">
            <a:extLst>
              <a:ext uri="{FF2B5EF4-FFF2-40B4-BE49-F238E27FC236}">
                <a16:creationId xmlns:a16="http://schemas.microsoft.com/office/drawing/2014/main" id="{194C6EFF-35C4-49FD-891B-0F3AC9644A22}"/>
              </a:ext>
            </a:extLst>
          </p:cNvPr>
          <p:cNvGrpSpPr/>
          <p:nvPr/>
        </p:nvGrpSpPr>
        <p:grpSpPr>
          <a:xfrm>
            <a:off x="11932737" y="7909670"/>
            <a:ext cx="1254085" cy="1087998"/>
            <a:chOff x="7827637" y="2546177"/>
            <a:chExt cx="1351406" cy="1172430"/>
          </a:xfrm>
          <a:effectLst>
            <a:outerShdw blurRad="254000" sx="102000" sy="102000" algn="ctr" rotWithShape="0">
              <a:prstClr val="black">
                <a:alpha val="67000"/>
              </a:prstClr>
            </a:outerShdw>
          </a:effectLst>
        </p:grpSpPr>
        <p:pic>
          <p:nvPicPr>
            <p:cNvPr id="213" name="Graphique 212">
              <a:extLst>
                <a:ext uri="{FF2B5EF4-FFF2-40B4-BE49-F238E27FC236}">
                  <a16:creationId xmlns:a16="http://schemas.microsoft.com/office/drawing/2014/main" id="{00F2D3F4-FA01-4B90-A81C-1D77AAB4AC0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214" name="Rectangle 213">
              <a:extLst>
                <a:ext uri="{FF2B5EF4-FFF2-40B4-BE49-F238E27FC236}">
                  <a16:creationId xmlns:a16="http://schemas.microsoft.com/office/drawing/2014/main" id="{D07A9537-1580-4E76-B388-254F6AFD6E09}"/>
                </a:ext>
              </a:extLst>
            </p:cNvPr>
            <p:cNvSpPr/>
            <p:nvPr/>
          </p:nvSpPr>
          <p:spPr>
            <a:xfrm>
              <a:off x="8000962" y="2854868"/>
              <a:ext cx="1072099" cy="606939"/>
            </a:xfrm>
            <a:prstGeom prst="rect">
              <a:avLst/>
            </a:prstGeom>
          </p:spPr>
          <p:txBody>
            <a:bodyPr wrap="square">
              <a:spAutoFit/>
            </a:bodyPr>
            <a:lstStyle/>
            <a:p>
              <a:pPr lvl="0" algn="ctr" defTabSz="711200">
                <a:lnSpc>
                  <a:spcPct val="90000"/>
                </a:lnSpc>
                <a:spcBef>
                  <a:spcPct val="0"/>
                </a:spcBef>
                <a:spcAft>
                  <a:spcPct val="35000"/>
                </a:spcAft>
              </a:pPr>
              <a:r>
                <a:rPr lang="fr-FR" b="1" dirty="0"/>
                <a:t>FORD</a:t>
              </a:r>
              <a:br>
                <a:rPr lang="fr-FR" b="1" dirty="0"/>
              </a:br>
              <a:r>
                <a:rPr lang="fr-FR" sz="1600" dirty="0"/>
                <a:t>925-A/B</a:t>
              </a:r>
            </a:p>
          </p:txBody>
        </p:sp>
      </p:grpSp>
      <p:grpSp>
        <p:nvGrpSpPr>
          <p:cNvPr id="215" name="Groupe 214">
            <a:extLst>
              <a:ext uri="{FF2B5EF4-FFF2-40B4-BE49-F238E27FC236}">
                <a16:creationId xmlns:a16="http://schemas.microsoft.com/office/drawing/2014/main" id="{AF3905F4-8E77-47F5-BF61-77D5C4EDD1D1}"/>
              </a:ext>
            </a:extLst>
          </p:cNvPr>
          <p:cNvGrpSpPr/>
          <p:nvPr/>
        </p:nvGrpSpPr>
        <p:grpSpPr>
          <a:xfrm>
            <a:off x="12106246" y="7005579"/>
            <a:ext cx="1254085" cy="1087998"/>
            <a:chOff x="7827637" y="2546177"/>
            <a:chExt cx="1351406" cy="1172430"/>
          </a:xfrm>
          <a:effectLst>
            <a:outerShdw blurRad="254000" sx="102000" sy="102000" algn="ctr" rotWithShape="0">
              <a:prstClr val="black">
                <a:alpha val="67000"/>
              </a:prstClr>
            </a:outerShdw>
          </a:effectLst>
        </p:grpSpPr>
        <p:pic>
          <p:nvPicPr>
            <p:cNvPr id="216" name="Graphique 215">
              <a:extLst>
                <a:ext uri="{FF2B5EF4-FFF2-40B4-BE49-F238E27FC236}">
                  <a16:creationId xmlns:a16="http://schemas.microsoft.com/office/drawing/2014/main" id="{B8738C8D-427E-418E-AF1F-0109417053B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217" name="Rectangle 216">
              <a:extLst>
                <a:ext uri="{FF2B5EF4-FFF2-40B4-BE49-F238E27FC236}">
                  <a16:creationId xmlns:a16="http://schemas.microsoft.com/office/drawing/2014/main" id="{4B82EB54-087B-4DF7-94DC-C26A07ADF8F7}"/>
                </a:ext>
              </a:extLst>
            </p:cNvPr>
            <p:cNvSpPr/>
            <p:nvPr/>
          </p:nvSpPr>
          <p:spPr>
            <a:xfrm>
              <a:off x="8000962" y="2854868"/>
              <a:ext cx="1072099" cy="606939"/>
            </a:xfrm>
            <a:prstGeom prst="rect">
              <a:avLst/>
            </a:prstGeom>
          </p:spPr>
          <p:txBody>
            <a:bodyPr wrap="square">
              <a:spAutoFit/>
            </a:bodyPr>
            <a:lstStyle/>
            <a:p>
              <a:pPr lvl="0" algn="ctr" defTabSz="711200">
                <a:lnSpc>
                  <a:spcPct val="90000"/>
                </a:lnSpc>
                <a:spcBef>
                  <a:spcPct val="0"/>
                </a:spcBef>
                <a:spcAft>
                  <a:spcPct val="35000"/>
                </a:spcAft>
              </a:pPr>
              <a:r>
                <a:rPr lang="fr-FR" b="1" dirty="0"/>
                <a:t>FORD</a:t>
              </a:r>
              <a:br>
                <a:rPr lang="fr-FR" b="1" dirty="0"/>
              </a:br>
              <a:r>
                <a:rPr lang="fr-FR" sz="1600" dirty="0"/>
                <a:t>948-B</a:t>
              </a:r>
            </a:p>
          </p:txBody>
        </p:sp>
      </p:grpSp>
      <p:grpSp>
        <p:nvGrpSpPr>
          <p:cNvPr id="222" name="Groupe 221">
            <a:extLst>
              <a:ext uri="{FF2B5EF4-FFF2-40B4-BE49-F238E27FC236}">
                <a16:creationId xmlns:a16="http://schemas.microsoft.com/office/drawing/2014/main" id="{C2FB5489-1119-4E0E-A4B9-D3784AB64CC6}"/>
              </a:ext>
            </a:extLst>
          </p:cNvPr>
          <p:cNvGrpSpPr/>
          <p:nvPr/>
        </p:nvGrpSpPr>
        <p:grpSpPr>
          <a:xfrm>
            <a:off x="12890984" y="7385670"/>
            <a:ext cx="1647252" cy="1429094"/>
            <a:chOff x="7514043" y="2274115"/>
            <a:chExt cx="1978594" cy="1716554"/>
          </a:xfrm>
          <a:effectLst>
            <a:outerShdw blurRad="254000" sx="102000" sy="102000" algn="ctr" rotWithShape="0">
              <a:prstClr val="black">
                <a:alpha val="67000"/>
              </a:prstClr>
            </a:outerShdw>
          </a:effectLst>
        </p:grpSpPr>
        <p:pic>
          <p:nvPicPr>
            <p:cNvPr id="223" name="Graphique 222">
              <a:extLst>
                <a:ext uri="{FF2B5EF4-FFF2-40B4-BE49-F238E27FC236}">
                  <a16:creationId xmlns:a16="http://schemas.microsoft.com/office/drawing/2014/main" id="{58D65291-DF8B-437A-80A7-CE8F4026D1A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14043" y="2274115"/>
              <a:ext cx="1978594" cy="1716554"/>
            </a:xfrm>
            <a:prstGeom prst="rect">
              <a:avLst/>
            </a:prstGeom>
          </p:spPr>
        </p:pic>
        <p:sp>
          <p:nvSpPr>
            <p:cNvPr id="224" name="Rectangle 223">
              <a:extLst>
                <a:ext uri="{FF2B5EF4-FFF2-40B4-BE49-F238E27FC236}">
                  <a16:creationId xmlns:a16="http://schemas.microsoft.com/office/drawing/2014/main" id="{D6BE3FB1-FE9D-48CC-ADED-3ED86FC3A97A}"/>
                </a:ext>
              </a:extLst>
            </p:cNvPr>
            <p:cNvSpPr/>
            <p:nvPr/>
          </p:nvSpPr>
          <p:spPr>
            <a:xfrm>
              <a:off x="7812300" y="2463435"/>
              <a:ext cx="1351406" cy="1200329"/>
            </a:xfrm>
            <a:prstGeom prst="rect">
              <a:avLst/>
            </a:prstGeom>
          </p:spPr>
          <p:txBody>
            <a:bodyPr wrap="square">
              <a:spAutoFit/>
            </a:bodyPr>
            <a:lstStyle/>
            <a:p>
              <a:pPr algn="ctr"/>
              <a:r>
                <a:rPr lang="fr-FR" b="1" spc="-150" dirty="0"/>
                <a:t>BMW</a:t>
              </a:r>
            </a:p>
            <a:p>
              <a:pPr algn="ctr"/>
              <a:r>
                <a:rPr lang="fr-FR" spc="-150" dirty="0"/>
                <a:t>LL12FE</a:t>
              </a:r>
            </a:p>
            <a:p>
              <a:pPr algn="ctr"/>
              <a:r>
                <a:rPr lang="fr-FR" spc="-150" dirty="0"/>
                <a:t>LL14FE+</a:t>
              </a:r>
            </a:p>
            <a:p>
              <a:pPr algn="ctr"/>
              <a:r>
                <a:rPr lang="fr-FR" spc="-150" dirty="0"/>
                <a:t>LL17FE+</a:t>
              </a:r>
            </a:p>
          </p:txBody>
        </p:sp>
      </p:grpSp>
      <p:grpSp>
        <p:nvGrpSpPr>
          <p:cNvPr id="94" name="Groupe 93">
            <a:extLst>
              <a:ext uri="{FF2B5EF4-FFF2-40B4-BE49-F238E27FC236}">
                <a16:creationId xmlns:a16="http://schemas.microsoft.com/office/drawing/2014/main" id="{934A9E49-E002-4E9E-B85D-6B2AF3E6D22D}"/>
              </a:ext>
            </a:extLst>
          </p:cNvPr>
          <p:cNvGrpSpPr/>
          <p:nvPr/>
        </p:nvGrpSpPr>
        <p:grpSpPr>
          <a:xfrm>
            <a:off x="11648387" y="3615609"/>
            <a:ext cx="1341874" cy="968950"/>
            <a:chOff x="7832403" y="2647917"/>
            <a:chExt cx="1341873" cy="968950"/>
          </a:xfrm>
          <a:effectLst>
            <a:outerShdw blurRad="254000" sx="102000" sy="102000" algn="ctr" rotWithShape="0">
              <a:prstClr val="black">
                <a:alpha val="67000"/>
              </a:prstClr>
            </a:outerShdw>
          </a:effectLst>
        </p:grpSpPr>
        <p:pic>
          <p:nvPicPr>
            <p:cNvPr id="95" name="Graphique 94">
              <a:extLst>
                <a:ext uri="{FF2B5EF4-FFF2-40B4-BE49-F238E27FC236}">
                  <a16:creationId xmlns:a16="http://schemas.microsoft.com/office/drawing/2014/main" id="{048D9C28-10A3-4B9E-AE96-15791B6F6AB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44908" y="2647917"/>
              <a:ext cx="1116865" cy="968950"/>
            </a:xfrm>
            <a:prstGeom prst="rect">
              <a:avLst/>
            </a:prstGeom>
          </p:spPr>
        </p:pic>
        <p:sp>
          <p:nvSpPr>
            <p:cNvPr id="96" name="Rectangle 95">
              <a:extLst>
                <a:ext uri="{FF2B5EF4-FFF2-40B4-BE49-F238E27FC236}">
                  <a16:creationId xmlns:a16="http://schemas.microsoft.com/office/drawing/2014/main" id="{3621096C-1B4B-4823-B792-51BA2DEAF0AA}"/>
                </a:ext>
              </a:extLst>
            </p:cNvPr>
            <p:cNvSpPr/>
            <p:nvPr/>
          </p:nvSpPr>
          <p:spPr>
            <a:xfrm>
              <a:off x="7832403" y="2793384"/>
              <a:ext cx="1341873" cy="646331"/>
            </a:xfrm>
            <a:prstGeom prst="rect">
              <a:avLst/>
            </a:prstGeom>
          </p:spPr>
          <p:txBody>
            <a:bodyPr wrap="square">
              <a:spAutoFit/>
            </a:bodyPr>
            <a:lstStyle/>
            <a:p>
              <a:pPr algn="ctr"/>
              <a:r>
                <a:rPr lang="fr-FR" b="1" dirty="0"/>
                <a:t>FIAT</a:t>
              </a:r>
            </a:p>
            <a:p>
              <a:pPr algn="ctr"/>
              <a:r>
                <a:rPr lang="fr-FR" dirty="0"/>
                <a:t>G1/S1</a:t>
              </a:r>
            </a:p>
          </p:txBody>
        </p:sp>
      </p:grpSp>
      <p:grpSp>
        <p:nvGrpSpPr>
          <p:cNvPr id="218" name="Groupe 217">
            <a:extLst>
              <a:ext uri="{FF2B5EF4-FFF2-40B4-BE49-F238E27FC236}">
                <a16:creationId xmlns:a16="http://schemas.microsoft.com/office/drawing/2014/main" id="{5ADACEC1-8187-4A72-BFF3-6E08476808E5}"/>
              </a:ext>
            </a:extLst>
          </p:cNvPr>
          <p:cNvGrpSpPr/>
          <p:nvPr/>
        </p:nvGrpSpPr>
        <p:grpSpPr>
          <a:xfrm>
            <a:off x="14181300" y="7649328"/>
            <a:ext cx="1254085" cy="1087998"/>
            <a:chOff x="7827637" y="2546177"/>
            <a:chExt cx="1351406" cy="1172430"/>
          </a:xfrm>
          <a:effectLst>
            <a:outerShdw blurRad="254000" sx="102000" sy="102000" algn="ctr" rotWithShape="0">
              <a:prstClr val="black">
                <a:alpha val="67000"/>
              </a:prstClr>
            </a:outerShdw>
          </a:effectLst>
        </p:grpSpPr>
        <p:pic>
          <p:nvPicPr>
            <p:cNvPr id="219" name="Graphique 218">
              <a:extLst>
                <a:ext uri="{FF2B5EF4-FFF2-40B4-BE49-F238E27FC236}">
                  <a16:creationId xmlns:a16="http://schemas.microsoft.com/office/drawing/2014/main" id="{8A7CA27C-7F2E-444D-9DFF-7FBEE9A3924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220" name="Rectangle 219">
              <a:extLst>
                <a:ext uri="{FF2B5EF4-FFF2-40B4-BE49-F238E27FC236}">
                  <a16:creationId xmlns:a16="http://schemas.microsoft.com/office/drawing/2014/main" id="{AD4A306B-DDCE-42C5-A1C0-4ABA77580C3B}"/>
                </a:ext>
              </a:extLst>
            </p:cNvPr>
            <p:cNvSpPr/>
            <p:nvPr/>
          </p:nvSpPr>
          <p:spPr>
            <a:xfrm>
              <a:off x="8000962" y="2854868"/>
              <a:ext cx="1072099" cy="606939"/>
            </a:xfrm>
            <a:prstGeom prst="rect">
              <a:avLst/>
            </a:prstGeom>
          </p:spPr>
          <p:txBody>
            <a:bodyPr wrap="square">
              <a:spAutoFit/>
            </a:bodyPr>
            <a:lstStyle/>
            <a:p>
              <a:pPr lvl="0" algn="ctr" defTabSz="711200">
                <a:lnSpc>
                  <a:spcPct val="90000"/>
                </a:lnSpc>
                <a:spcBef>
                  <a:spcPct val="0"/>
                </a:spcBef>
                <a:spcAft>
                  <a:spcPct val="35000"/>
                </a:spcAft>
              </a:pPr>
              <a:r>
                <a:rPr lang="fr-FR" b="1" dirty="0"/>
                <a:t>FORD</a:t>
              </a:r>
              <a:br>
                <a:rPr lang="fr-FR" b="1" dirty="0"/>
              </a:br>
              <a:r>
                <a:rPr lang="fr-FR" sz="1600" dirty="0"/>
                <a:t>948-A</a:t>
              </a:r>
            </a:p>
          </p:txBody>
        </p:sp>
      </p:grpSp>
      <p:grpSp>
        <p:nvGrpSpPr>
          <p:cNvPr id="111" name="Groupe 110">
            <a:extLst>
              <a:ext uri="{FF2B5EF4-FFF2-40B4-BE49-F238E27FC236}">
                <a16:creationId xmlns:a16="http://schemas.microsoft.com/office/drawing/2014/main" id="{7615521F-7F21-4FC7-A2F6-F9C1A2936A3D}"/>
              </a:ext>
            </a:extLst>
          </p:cNvPr>
          <p:cNvGrpSpPr/>
          <p:nvPr/>
        </p:nvGrpSpPr>
        <p:grpSpPr>
          <a:xfrm>
            <a:off x="5089822" y="2382951"/>
            <a:ext cx="1659134" cy="1430774"/>
            <a:chOff x="7827637" y="2546177"/>
            <a:chExt cx="1351406" cy="1172430"/>
          </a:xfrm>
          <a:effectLst>
            <a:outerShdw blurRad="254000" sx="102000" sy="102000" algn="ctr" rotWithShape="0">
              <a:prstClr val="black">
                <a:alpha val="67000"/>
              </a:prstClr>
            </a:outerShdw>
          </a:effectLst>
        </p:grpSpPr>
        <p:pic>
          <p:nvPicPr>
            <p:cNvPr id="112" name="Graphique 111">
              <a:extLst>
                <a:ext uri="{FF2B5EF4-FFF2-40B4-BE49-F238E27FC236}">
                  <a16:creationId xmlns:a16="http://schemas.microsoft.com/office/drawing/2014/main" id="{D1986D1F-2B12-4095-9F69-7E23503F1B0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113" name="Rectangle 112">
              <a:extLst>
                <a:ext uri="{FF2B5EF4-FFF2-40B4-BE49-F238E27FC236}">
                  <a16:creationId xmlns:a16="http://schemas.microsoft.com/office/drawing/2014/main" id="{AFFA5F7E-C7AD-4F4F-812C-9C8C49851398}"/>
                </a:ext>
              </a:extLst>
            </p:cNvPr>
            <p:cNvSpPr/>
            <p:nvPr/>
          </p:nvSpPr>
          <p:spPr>
            <a:xfrm>
              <a:off x="7898057" y="2827962"/>
              <a:ext cx="1198765" cy="484231"/>
            </a:xfrm>
            <a:prstGeom prst="rect">
              <a:avLst/>
            </a:prstGeom>
          </p:spPr>
          <p:txBody>
            <a:bodyPr wrap="square">
              <a:spAutoFit/>
            </a:bodyPr>
            <a:lstStyle/>
            <a:p>
              <a:pPr lvl="0" algn="ctr" defTabSz="711200">
                <a:lnSpc>
                  <a:spcPct val="90000"/>
                </a:lnSpc>
                <a:spcBef>
                  <a:spcPct val="0"/>
                </a:spcBef>
                <a:spcAft>
                  <a:spcPct val="35000"/>
                </a:spcAft>
              </a:pPr>
              <a:r>
                <a:rPr lang="fr-FR" b="1" dirty="0"/>
                <a:t>VOLVO</a:t>
              </a:r>
              <a:br>
                <a:rPr lang="fr-FR" b="1" dirty="0"/>
              </a:br>
              <a:r>
                <a:rPr lang="fr-FR" dirty="0"/>
                <a:t>RBSO-2AE</a:t>
              </a:r>
            </a:p>
          </p:txBody>
        </p:sp>
      </p:grpSp>
      <p:grpSp>
        <p:nvGrpSpPr>
          <p:cNvPr id="129" name="Groupe 128">
            <a:extLst>
              <a:ext uri="{FF2B5EF4-FFF2-40B4-BE49-F238E27FC236}">
                <a16:creationId xmlns:a16="http://schemas.microsoft.com/office/drawing/2014/main" id="{2631EE39-D867-4686-BA02-ED487848E301}"/>
              </a:ext>
            </a:extLst>
          </p:cNvPr>
          <p:cNvGrpSpPr/>
          <p:nvPr/>
        </p:nvGrpSpPr>
        <p:grpSpPr>
          <a:xfrm>
            <a:off x="3341670" y="8177965"/>
            <a:ext cx="1858427" cy="1612303"/>
            <a:chOff x="7827637" y="2546177"/>
            <a:chExt cx="1351406" cy="1172430"/>
          </a:xfrm>
          <a:effectLst>
            <a:outerShdw blurRad="254000" sx="102000" sy="102000" algn="ctr" rotWithShape="0">
              <a:prstClr val="black">
                <a:alpha val="67000"/>
              </a:prstClr>
            </a:outerShdw>
          </a:effectLst>
        </p:grpSpPr>
        <p:pic>
          <p:nvPicPr>
            <p:cNvPr id="130" name="Graphique 129">
              <a:extLst>
                <a:ext uri="{FF2B5EF4-FFF2-40B4-BE49-F238E27FC236}">
                  <a16:creationId xmlns:a16="http://schemas.microsoft.com/office/drawing/2014/main" id="{F28577EC-B0B9-43B4-AFF0-6F5999F760F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131" name="Rectangle 130">
              <a:extLst>
                <a:ext uri="{FF2B5EF4-FFF2-40B4-BE49-F238E27FC236}">
                  <a16:creationId xmlns:a16="http://schemas.microsoft.com/office/drawing/2014/main" id="{E7A3F821-5E7A-49E3-A57D-7AFAF0BA401C}"/>
                </a:ext>
              </a:extLst>
            </p:cNvPr>
            <p:cNvSpPr/>
            <p:nvPr/>
          </p:nvSpPr>
          <p:spPr>
            <a:xfrm>
              <a:off x="7897554" y="2680683"/>
              <a:ext cx="1198765" cy="792281"/>
            </a:xfrm>
            <a:prstGeom prst="rect">
              <a:avLst/>
            </a:prstGeom>
          </p:spPr>
          <p:txBody>
            <a:bodyPr wrap="square">
              <a:spAutoFit/>
            </a:bodyPr>
            <a:lstStyle/>
            <a:p>
              <a:pPr lvl="0" algn="ctr" defTabSz="711200">
                <a:lnSpc>
                  <a:spcPct val="90000"/>
                </a:lnSpc>
                <a:spcBef>
                  <a:spcPct val="0"/>
                </a:spcBef>
                <a:spcAft>
                  <a:spcPct val="35000"/>
                </a:spcAft>
              </a:pPr>
              <a:r>
                <a:rPr lang="fr-FR" b="1" dirty="0"/>
                <a:t>VW</a:t>
              </a:r>
              <a:br>
                <a:rPr lang="fr-FR" b="1" dirty="0"/>
              </a:br>
              <a:r>
                <a:rPr lang="fr-FR" dirty="0"/>
                <a:t>503.00/503.01505.01/506.00506.01</a:t>
              </a:r>
            </a:p>
          </p:txBody>
        </p:sp>
      </p:grpSp>
      <p:grpSp>
        <p:nvGrpSpPr>
          <p:cNvPr id="153" name="Groupe 152">
            <a:extLst>
              <a:ext uri="{FF2B5EF4-FFF2-40B4-BE49-F238E27FC236}">
                <a16:creationId xmlns:a16="http://schemas.microsoft.com/office/drawing/2014/main" id="{45517FA9-9D8D-4876-8695-072D1349B495}"/>
              </a:ext>
            </a:extLst>
          </p:cNvPr>
          <p:cNvGrpSpPr/>
          <p:nvPr/>
        </p:nvGrpSpPr>
        <p:grpSpPr>
          <a:xfrm>
            <a:off x="4015005" y="7048874"/>
            <a:ext cx="1584460" cy="1374619"/>
            <a:chOff x="7827637" y="2546177"/>
            <a:chExt cx="1351406" cy="1172430"/>
          </a:xfrm>
          <a:effectLst>
            <a:outerShdw blurRad="254000" sx="102000" sy="102000" algn="ctr" rotWithShape="0">
              <a:prstClr val="black">
                <a:alpha val="67000"/>
              </a:prstClr>
            </a:outerShdw>
          </a:effectLst>
        </p:grpSpPr>
        <p:pic>
          <p:nvPicPr>
            <p:cNvPr id="154" name="Graphique 153">
              <a:extLst>
                <a:ext uri="{FF2B5EF4-FFF2-40B4-BE49-F238E27FC236}">
                  <a16:creationId xmlns:a16="http://schemas.microsoft.com/office/drawing/2014/main" id="{7F5819C6-CB3E-433C-808C-0FA226E85C3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27637" y="2546177"/>
              <a:ext cx="1351406" cy="1172430"/>
            </a:xfrm>
            <a:prstGeom prst="rect">
              <a:avLst/>
            </a:prstGeom>
          </p:spPr>
        </p:pic>
        <p:sp>
          <p:nvSpPr>
            <p:cNvPr id="155" name="Rectangle 154">
              <a:extLst>
                <a:ext uri="{FF2B5EF4-FFF2-40B4-BE49-F238E27FC236}">
                  <a16:creationId xmlns:a16="http://schemas.microsoft.com/office/drawing/2014/main" id="{67B0C761-B9FD-4D86-9389-155C4CC8D684}"/>
                </a:ext>
              </a:extLst>
            </p:cNvPr>
            <p:cNvSpPr/>
            <p:nvPr/>
          </p:nvSpPr>
          <p:spPr>
            <a:xfrm>
              <a:off x="7934927" y="2767997"/>
              <a:ext cx="1198765" cy="840230"/>
            </a:xfrm>
            <a:prstGeom prst="rect">
              <a:avLst/>
            </a:prstGeom>
          </p:spPr>
          <p:txBody>
            <a:bodyPr wrap="square">
              <a:spAutoFit/>
            </a:bodyPr>
            <a:lstStyle/>
            <a:p>
              <a:pPr lvl="0" algn="ctr" defTabSz="711200">
                <a:lnSpc>
                  <a:spcPct val="90000"/>
                </a:lnSpc>
                <a:spcBef>
                  <a:spcPct val="0"/>
                </a:spcBef>
                <a:spcAft>
                  <a:spcPct val="35000"/>
                </a:spcAft>
              </a:pPr>
              <a:r>
                <a:rPr lang="fr-FR" b="1" dirty="0"/>
                <a:t>OPEL</a:t>
              </a:r>
              <a:br>
                <a:rPr lang="fr-FR" b="1" dirty="0"/>
              </a:br>
              <a:r>
                <a:rPr lang="fr-FR" dirty="0"/>
                <a:t>DEXOS 1</a:t>
              </a:r>
              <a:br>
                <a:rPr lang="fr-FR" dirty="0"/>
              </a:br>
              <a:r>
                <a:rPr lang="fr-FR" dirty="0"/>
                <a:t>DEXOS 2</a:t>
              </a:r>
            </a:p>
          </p:txBody>
        </p:sp>
      </p:grpSp>
      <p:grpSp>
        <p:nvGrpSpPr>
          <p:cNvPr id="82" name="Groupe 81">
            <a:extLst>
              <a:ext uri="{FF2B5EF4-FFF2-40B4-BE49-F238E27FC236}">
                <a16:creationId xmlns:a16="http://schemas.microsoft.com/office/drawing/2014/main" id="{9B672632-0E45-48ED-B067-7885EEB20C64}"/>
              </a:ext>
            </a:extLst>
          </p:cNvPr>
          <p:cNvGrpSpPr/>
          <p:nvPr/>
        </p:nvGrpSpPr>
        <p:grpSpPr>
          <a:xfrm>
            <a:off x="14431860" y="2329297"/>
            <a:ext cx="1574801" cy="1173733"/>
            <a:chOff x="7831878" y="2647917"/>
            <a:chExt cx="1341873" cy="1000127"/>
          </a:xfrm>
          <a:effectLst>
            <a:outerShdw blurRad="254000" sx="102000" sy="102000" algn="ctr" rotWithShape="0">
              <a:prstClr val="black">
                <a:alpha val="67000"/>
              </a:prstClr>
            </a:outerShdw>
          </a:effectLst>
        </p:grpSpPr>
        <p:pic>
          <p:nvPicPr>
            <p:cNvPr id="83" name="Graphique 82">
              <a:extLst>
                <a:ext uri="{FF2B5EF4-FFF2-40B4-BE49-F238E27FC236}">
                  <a16:creationId xmlns:a16="http://schemas.microsoft.com/office/drawing/2014/main" id="{E3AEDB80-C4D7-453A-B942-30DCA049B89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44908" y="2647917"/>
              <a:ext cx="1116865" cy="968950"/>
            </a:xfrm>
            <a:prstGeom prst="rect">
              <a:avLst/>
            </a:prstGeom>
          </p:spPr>
        </p:pic>
        <p:sp>
          <p:nvSpPr>
            <p:cNvPr id="84" name="Rectangle 83">
              <a:extLst>
                <a:ext uri="{FF2B5EF4-FFF2-40B4-BE49-F238E27FC236}">
                  <a16:creationId xmlns:a16="http://schemas.microsoft.com/office/drawing/2014/main" id="{D9E12D6A-F587-4F6C-BDF5-9BD21D0B4A94}"/>
                </a:ext>
              </a:extLst>
            </p:cNvPr>
            <p:cNvSpPr/>
            <p:nvPr/>
          </p:nvSpPr>
          <p:spPr>
            <a:xfrm>
              <a:off x="7831878" y="2724714"/>
              <a:ext cx="1341873" cy="923330"/>
            </a:xfrm>
            <a:prstGeom prst="rect">
              <a:avLst/>
            </a:prstGeom>
          </p:spPr>
          <p:txBody>
            <a:bodyPr wrap="square">
              <a:spAutoFit/>
            </a:bodyPr>
            <a:lstStyle/>
            <a:p>
              <a:pPr algn="ctr"/>
              <a:r>
                <a:rPr lang="fr-FR" b="1" dirty="0"/>
                <a:t>RN</a:t>
              </a:r>
            </a:p>
            <a:p>
              <a:pPr algn="ctr"/>
              <a:r>
                <a:rPr lang="fr-FR" dirty="0"/>
                <a:t>0700</a:t>
              </a:r>
            </a:p>
            <a:p>
              <a:pPr algn="ctr"/>
              <a:r>
                <a:rPr lang="fr-FR" dirty="0"/>
                <a:t>0720</a:t>
              </a:r>
            </a:p>
          </p:txBody>
        </p:sp>
      </p:grpSp>
      <p:sp>
        <p:nvSpPr>
          <p:cNvPr id="159" name="Rectangle 158">
            <a:extLst>
              <a:ext uri="{FF2B5EF4-FFF2-40B4-BE49-F238E27FC236}">
                <a16:creationId xmlns:a16="http://schemas.microsoft.com/office/drawing/2014/main" id="{D23734B7-B743-4123-A887-B63F2898F3F1}"/>
              </a:ext>
            </a:extLst>
          </p:cNvPr>
          <p:cNvSpPr/>
          <p:nvPr/>
        </p:nvSpPr>
        <p:spPr>
          <a:xfrm>
            <a:off x="974153" y="1658258"/>
            <a:ext cx="99930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HOMOLGATIONS CONSTRUCTEURS</a:t>
            </a:r>
            <a:endParaRPr lang="fr-FR" sz="2400" dirty="0">
              <a:solidFill>
                <a:srgbClr val="E41B13"/>
              </a:solidFill>
              <a:latin typeface="Rubik" panose="00000500000000000000" pitchFamily="2" charset="-79"/>
              <a:cs typeface="Rubik" panose="00000500000000000000" pitchFamily="2" charset="-79"/>
            </a:endParaRPr>
          </a:p>
        </p:txBody>
      </p:sp>
    </p:spTree>
    <p:extLst>
      <p:ext uri="{BB962C8B-B14F-4D97-AF65-F5344CB8AC3E}">
        <p14:creationId xmlns:p14="http://schemas.microsoft.com/office/powerpoint/2010/main" val="1599271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1000" fill="hold"/>
                                        <p:tgtEl>
                                          <p:spTgt spid="12"/>
                                        </p:tgtEl>
                                        <p:attrNameLst>
                                          <p:attrName>ppt_w</p:attrName>
                                        </p:attrNameLst>
                                      </p:cBhvr>
                                      <p:tavLst>
                                        <p:tav tm="0">
                                          <p:val>
                                            <p:fltVal val="0"/>
                                          </p:val>
                                        </p:tav>
                                        <p:tav tm="100000">
                                          <p:val>
                                            <p:strVal val="#ppt_w"/>
                                          </p:val>
                                        </p:tav>
                                      </p:tavLst>
                                    </p:anim>
                                    <p:anim calcmode="lin" valueType="num">
                                      <p:cBhvr>
                                        <p:cTn id="8" dur="1000" fill="hold"/>
                                        <p:tgtEl>
                                          <p:spTgt spid="12"/>
                                        </p:tgtEl>
                                        <p:attrNameLst>
                                          <p:attrName>ppt_h</p:attrName>
                                        </p:attrNameLst>
                                      </p:cBhvr>
                                      <p:tavLst>
                                        <p:tav tm="0">
                                          <p:val>
                                            <p:fltVal val="0"/>
                                          </p:val>
                                        </p:tav>
                                        <p:tav tm="100000">
                                          <p:val>
                                            <p:strVal val="#ppt_h"/>
                                          </p:val>
                                        </p:tav>
                                      </p:tavLst>
                                    </p:anim>
                                    <p:animEffect transition="in" filter="fade">
                                      <p:cBhvr>
                                        <p:cTn id="9" dur="1000"/>
                                        <p:tgtEl>
                                          <p:spTgt spid="12"/>
                                        </p:tgtEl>
                                      </p:cBhvr>
                                    </p:animEffect>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childTnLst>
                                </p:cTn>
                              </p:par>
                            </p:childTnLst>
                          </p:cTn>
                        </p:par>
                        <p:par>
                          <p:cTn id="14" fill="hold">
                            <p:stCondLst>
                              <p:cond delay="2000"/>
                            </p:stCondLst>
                            <p:childTnLst>
                              <p:par>
                                <p:cTn id="15" presetID="53" presetClass="entr" presetSubtype="16" fill="hold" nodeType="after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250" fill="hold"/>
                                        <p:tgtEl>
                                          <p:spTgt spid="7"/>
                                        </p:tgtEl>
                                        <p:attrNameLst>
                                          <p:attrName>ppt_w</p:attrName>
                                        </p:attrNameLst>
                                      </p:cBhvr>
                                      <p:tavLst>
                                        <p:tav tm="0">
                                          <p:val>
                                            <p:fltVal val="0"/>
                                          </p:val>
                                        </p:tav>
                                        <p:tav tm="100000">
                                          <p:val>
                                            <p:strVal val="#ppt_w"/>
                                          </p:val>
                                        </p:tav>
                                      </p:tavLst>
                                    </p:anim>
                                    <p:anim calcmode="lin" valueType="num">
                                      <p:cBhvr>
                                        <p:cTn id="18" dur="250" fill="hold"/>
                                        <p:tgtEl>
                                          <p:spTgt spid="7"/>
                                        </p:tgtEl>
                                        <p:attrNameLst>
                                          <p:attrName>ppt_h</p:attrName>
                                        </p:attrNameLst>
                                      </p:cBhvr>
                                      <p:tavLst>
                                        <p:tav tm="0">
                                          <p:val>
                                            <p:fltVal val="0"/>
                                          </p:val>
                                        </p:tav>
                                        <p:tav tm="100000">
                                          <p:val>
                                            <p:strVal val="#ppt_h"/>
                                          </p:val>
                                        </p:tav>
                                      </p:tavLst>
                                    </p:anim>
                                    <p:animEffect transition="in" filter="fade">
                                      <p:cBhvr>
                                        <p:cTn id="19" dur="250"/>
                                        <p:tgtEl>
                                          <p:spTgt spid="7"/>
                                        </p:tgtEl>
                                      </p:cBhvr>
                                    </p:animEffect>
                                  </p:childTnLst>
                                </p:cTn>
                              </p:par>
                            </p:childTnLst>
                          </p:cTn>
                        </p:par>
                        <p:par>
                          <p:cTn id="20" fill="hold">
                            <p:stCondLst>
                              <p:cond delay="2250"/>
                            </p:stCondLst>
                            <p:childTnLst>
                              <p:par>
                                <p:cTn id="21" presetID="53" presetClass="entr" presetSubtype="16" fill="hold" nodeType="afterEffect">
                                  <p:stCondLst>
                                    <p:cond delay="0"/>
                                  </p:stCondLst>
                                  <p:childTnLst>
                                    <p:set>
                                      <p:cBhvr>
                                        <p:cTn id="22" dur="1" fill="hold">
                                          <p:stCondLst>
                                            <p:cond delay="0"/>
                                          </p:stCondLst>
                                        </p:cTn>
                                        <p:tgtEl>
                                          <p:spTgt spid="76"/>
                                        </p:tgtEl>
                                        <p:attrNameLst>
                                          <p:attrName>style.visibility</p:attrName>
                                        </p:attrNameLst>
                                      </p:cBhvr>
                                      <p:to>
                                        <p:strVal val="visible"/>
                                      </p:to>
                                    </p:set>
                                    <p:anim calcmode="lin" valueType="num">
                                      <p:cBhvr>
                                        <p:cTn id="23" dur="250" fill="hold"/>
                                        <p:tgtEl>
                                          <p:spTgt spid="76"/>
                                        </p:tgtEl>
                                        <p:attrNameLst>
                                          <p:attrName>ppt_w</p:attrName>
                                        </p:attrNameLst>
                                      </p:cBhvr>
                                      <p:tavLst>
                                        <p:tav tm="0">
                                          <p:val>
                                            <p:fltVal val="0"/>
                                          </p:val>
                                        </p:tav>
                                        <p:tav tm="100000">
                                          <p:val>
                                            <p:strVal val="#ppt_w"/>
                                          </p:val>
                                        </p:tav>
                                      </p:tavLst>
                                    </p:anim>
                                    <p:anim calcmode="lin" valueType="num">
                                      <p:cBhvr>
                                        <p:cTn id="24" dur="250" fill="hold"/>
                                        <p:tgtEl>
                                          <p:spTgt spid="76"/>
                                        </p:tgtEl>
                                        <p:attrNameLst>
                                          <p:attrName>ppt_h</p:attrName>
                                        </p:attrNameLst>
                                      </p:cBhvr>
                                      <p:tavLst>
                                        <p:tav tm="0">
                                          <p:val>
                                            <p:fltVal val="0"/>
                                          </p:val>
                                        </p:tav>
                                        <p:tav tm="100000">
                                          <p:val>
                                            <p:strVal val="#ppt_h"/>
                                          </p:val>
                                        </p:tav>
                                      </p:tavLst>
                                    </p:anim>
                                    <p:animEffect transition="in" filter="fade">
                                      <p:cBhvr>
                                        <p:cTn id="25" dur="250"/>
                                        <p:tgtEl>
                                          <p:spTgt spid="76"/>
                                        </p:tgtEl>
                                      </p:cBhvr>
                                    </p:animEffect>
                                  </p:childTnLst>
                                </p:cTn>
                              </p:par>
                            </p:childTnLst>
                          </p:cTn>
                        </p:par>
                        <p:par>
                          <p:cTn id="26" fill="hold">
                            <p:stCondLst>
                              <p:cond delay="2500"/>
                            </p:stCondLst>
                            <p:childTnLst>
                              <p:par>
                                <p:cTn id="27" presetID="53" presetClass="entr" presetSubtype="16" fill="hold" nodeType="afterEffect">
                                  <p:stCondLst>
                                    <p:cond delay="0"/>
                                  </p:stCondLst>
                                  <p:childTnLst>
                                    <p:set>
                                      <p:cBhvr>
                                        <p:cTn id="28" dur="1" fill="hold">
                                          <p:stCondLst>
                                            <p:cond delay="0"/>
                                          </p:stCondLst>
                                        </p:cTn>
                                        <p:tgtEl>
                                          <p:spTgt spid="79"/>
                                        </p:tgtEl>
                                        <p:attrNameLst>
                                          <p:attrName>style.visibility</p:attrName>
                                        </p:attrNameLst>
                                      </p:cBhvr>
                                      <p:to>
                                        <p:strVal val="visible"/>
                                      </p:to>
                                    </p:set>
                                    <p:anim calcmode="lin" valueType="num">
                                      <p:cBhvr>
                                        <p:cTn id="29" dur="250" fill="hold"/>
                                        <p:tgtEl>
                                          <p:spTgt spid="79"/>
                                        </p:tgtEl>
                                        <p:attrNameLst>
                                          <p:attrName>ppt_w</p:attrName>
                                        </p:attrNameLst>
                                      </p:cBhvr>
                                      <p:tavLst>
                                        <p:tav tm="0">
                                          <p:val>
                                            <p:fltVal val="0"/>
                                          </p:val>
                                        </p:tav>
                                        <p:tav tm="100000">
                                          <p:val>
                                            <p:strVal val="#ppt_w"/>
                                          </p:val>
                                        </p:tav>
                                      </p:tavLst>
                                    </p:anim>
                                    <p:anim calcmode="lin" valueType="num">
                                      <p:cBhvr>
                                        <p:cTn id="30" dur="250" fill="hold"/>
                                        <p:tgtEl>
                                          <p:spTgt spid="79"/>
                                        </p:tgtEl>
                                        <p:attrNameLst>
                                          <p:attrName>ppt_h</p:attrName>
                                        </p:attrNameLst>
                                      </p:cBhvr>
                                      <p:tavLst>
                                        <p:tav tm="0">
                                          <p:val>
                                            <p:fltVal val="0"/>
                                          </p:val>
                                        </p:tav>
                                        <p:tav tm="100000">
                                          <p:val>
                                            <p:strVal val="#ppt_h"/>
                                          </p:val>
                                        </p:tav>
                                      </p:tavLst>
                                    </p:anim>
                                    <p:animEffect transition="in" filter="fade">
                                      <p:cBhvr>
                                        <p:cTn id="31" dur="250"/>
                                        <p:tgtEl>
                                          <p:spTgt spid="79"/>
                                        </p:tgtEl>
                                      </p:cBhvr>
                                    </p:animEffect>
                                  </p:childTnLst>
                                </p:cTn>
                              </p:par>
                            </p:childTnLst>
                          </p:cTn>
                        </p:par>
                        <p:par>
                          <p:cTn id="32" fill="hold">
                            <p:stCondLst>
                              <p:cond delay="2750"/>
                            </p:stCondLst>
                            <p:childTnLst>
                              <p:par>
                                <p:cTn id="33" presetID="53" presetClass="entr" presetSubtype="16" fill="hold" nodeType="afterEffect">
                                  <p:stCondLst>
                                    <p:cond delay="0"/>
                                  </p:stCondLst>
                                  <p:childTnLst>
                                    <p:set>
                                      <p:cBhvr>
                                        <p:cTn id="34" dur="1" fill="hold">
                                          <p:stCondLst>
                                            <p:cond delay="0"/>
                                          </p:stCondLst>
                                        </p:cTn>
                                        <p:tgtEl>
                                          <p:spTgt spid="63"/>
                                        </p:tgtEl>
                                        <p:attrNameLst>
                                          <p:attrName>style.visibility</p:attrName>
                                        </p:attrNameLst>
                                      </p:cBhvr>
                                      <p:to>
                                        <p:strVal val="visible"/>
                                      </p:to>
                                    </p:set>
                                    <p:anim calcmode="lin" valueType="num">
                                      <p:cBhvr>
                                        <p:cTn id="35" dur="250" fill="hold"/>
                                        <p:tgtEl>
                                          <p:spTgt spid="63"/>
                                        </p:tgtEl>
                                        <p:attrNameLst>
                                          <p:attrName>ppt_w</p:attrName>
                                        </p:attrNameLst>
                                      </p:cBhvr>
                                      <p:tavLst>
                                        <p:tav tm="0">
                                          <p:val>
                                            <p:fltVal val="0"/>
                                          </p:val>
                                        </p:tav>
                                        <p:tav tm="100000">
                                          <p:val>
                                            <p:strVal val="#ppt_w"/>
                                          </p:val>
                                        </p:tav>
                                      </p:tavLst>
                                    </p:anim>
                                    <p:anim calcmode="lin" valueType="num">
                                      <p:cBhvr>
                                        <p:cTn id="36" dur="250" fill="hold"/>
                                        <p:tgtEl>
                                          <p:spTgt spid="63"/>
                                        </p:tgtEl>
                                        <p:attrNameLst>
                                          <p:attrName>ppt_h</p:attrName>
                                        </p:attrNameLst>
                                      </p:cBhvr>
                                      <p:tavLst>
                                        <p:tav tm="0">
                                          <p:val>
                                            <p:fltVal val="0"/>
                                          </p:val>
                                        </p:tav>
                                        <p:tav tm="100000">
                                          <p:val>
                                            <p:strVal val="#ppt_h"/>
                                          </p:val>
                                        </p:tav>
                                      </p:tavLst>
                                    </p:anim>
                                    <p:animEffect transition="in" filter="fade">
                                      <p:cBhvr>
                                        <p:cTn id="37" dur="250"/>
                                        <p:tgtEl>
                                          <p:spTgt spid="63"/>
                                        </p:tgtEl>
                                      </p:cBhvr>
                                    </p:animEffect>
                                  </p:childTnLst>
                                </p:cTn>
                              </p:par>
                            </p:childTnLst>
                          </p:cTn>
                        </p:par>
                        <p:par>
                          <p:cTn id="38" fill="hold">
                            <p:stCondLst>
                              <p:cond delay="3000"/>
                            </p:stCondLst>
                            <p:childTnLst>
                              <p:par>
                                <p:cTn id="39" presetID="53" presetClass="entr" presetSubtype="16" fill="hold" nodeType="afterEffect">
                                  <p:stCondLst>
                                    <p:cond delay="0"/>
                                  </p:stCondLst>
                                  <p:childTnLst>
                                    <p:set>
                                      <p:cBhvr>
                                        <p:cTn id="40" dur="1" fill="hold">
                                          <p:stCondLst>
                                            <p:cond delay="0"/>
                                          </p:stCondLst>
                                        </p:cTn>
                                        <p:tgtEl>
                                          <p:spTgt spid="94"/>
                                        </p:tgtEl>
                                        <p:attrNameLst>
                                          <p:attrName>style.visibility</p:attrName>
                                        </p:attrNameLst>
                                      </p:cBhvr>
                                      <p:to>
                                        <p:strVal val="visible"/>
                                      </p:to>
                                    </p:set>
                                    <p:anim calcmode="lin" valueType="num">
                                      <p:cBhvr>
                                        <p:cTn id="41" dur="250" fill="hold"/>
                                        <p:tgtEl>
                                          <p:spTgt spid="94"/>
                                        </p:tgtEl>
                                        <p:attrNameLst>
                                          <p:attrName>ppt_w</p:attrName>
                                        </p:attrNameLst>
                                      </p:cBhvr>
                                      <p:tavLst>
                                        <p:tav tm="0">
                                          <p:val>
                                            <p:fltVal val="0"/>
                                          </p:val>
                                        </p:tav>
                                        <p:tav tm="100000">
                                          <p:val>
                                            <p:strVal val="#ppt_w"/>
                                          </p:val>
                                        </p:tav>
                                      </p:tavLst>
                                    </p:anim>
                                    <p:anim calcmode="lin" valueType="num">
                                      <p:cBhvr>
                                        <p:cTn id="42" dur="250" fill="hold"/>
                                        <p:tgtEl>
                                          <p:spTgt spid="94"/>
                                        </p:tgtEl>
                                        <p:attrNameLst>
                                          <p:attrName>ppt_h</p:attrName>
                                        </p:attrNameLst>
                                      </p:cBhvr>
                                      <p:tavLst>
                                        <p:tav tm="0">
                                          <p:val>
                                            <p:fltVal val="0"/>
                                          </p:val>
                                        </p:tav>
                                        <p:tav tm="100000">
                                          <p:val>
                                            <p:strVal val="#ppt_h"/>
                                          </p:val>
                                        </p:tav>
                                      </p:tavLst>
                                    </p:anim>
                                    <p:animEffect transition="in" filter="fade">
                                      <p:cBhvr>
                                        <p:cTn id="43" dur="250"/>
                                        <p:tgtEl>
                                          <p:spTgt spid="94"/>
                                        </p:tgtEl>
                                      </p:cBhvr>
                                    </p:animEffect>
                                  </p:childTnLst>
                                </p:cTn>
                              </p:par>
                            </p:childTnLst>
                          </p:cTn>
                        </p:par>
                        <p:par>
                          <p:cTn id="44" fill="hold">
                            <p:stCondLst>
                              <p:cond delay="3250"/>
                            </p:stCondLst>
                            <p:childTnLst>
                              <p:par>
                                <p:cTn id="45" presetID="53" presetClass="entr" presetSubtype="16" fill="hold" nodeType="afterEffect">
                                  <p:stCondLst>
                                    <p:cond delay="0"/>
                                  </p:stCondLst>
                                  <p:childTnLst>
                                    <p:set>
                                      <p:cBhvr>
                                        <p:cTn id="46" dur="1" fill="hold">
                                          <p:stCondLst>
                                            <p:cond delay="0"/>
                                          </p:stCondLst>
                                        </p:cTn>
                                        <p:tgtEl>
                                          <p:spTgt spid="85"/>
                                        </p:tgtEl>
                                        <p:attrNameLst>
                                          <p:attrName>style.visibility</p:attrName>
                                        </p:attrNameLst>
                                      </p:cBhvr>
                                      <p:to>
                                        <p:strVal val="visible"/>
                                      </p:to>
                                    </p:set>
                                    <p:anim calcmode="lin" valueType="num">
                                      <p:cBhvr>
                                        <p:cTn id="47" dur="250" fill="hold"/>
                                        <p:tgtEl>
                                          <p:spTgt spid="85"/>
                                        </p:tgtEl>
                                        <p:attrNameLst>
                                          <p:attrName>ppt_w</p:attrName>
                                        </p:attrNameLst>
                                      </p:cBhvr>
                                      <p:tavLst>
                                        <p:tav tm="0">
                                          <p:val>
                                            <p:fltVal val="0"/>
                                          </p:val>
                                        </p:tav>
                                        <p:tav tm="100000">
                                          <p:val>
                                            <p:strVal val="#ppt_w"/>
                                          </p:val>
                                        </p:tav>
                                      </p:tavLst>
                                    </p:anim>
                                    <p:anim calcmode="lin" valueType="num">
                                      <p:cBhvr>
                                        <p:cTn id="48" dur="250" fill="hold"/>
                                        <p:tgtEl>
                                          <p:spTgt spid="85"/>
                                        </p:tgtEl>
                                        <p:attrNameLst>
                                          <p:attrName>ppt_h</p:attrName>
                                        </p:attrNameLst>
                                      </p:cBhvr>
                                      <p:tavLst>
                                        <p:tav tm="0">
                                          <p:val>
                                            <p:fltVal val="0"/>
                                          </p:val>
                                        </p:tav>
                                        <p:tav tm="100000">
                                          <p:val>
                                            <p:strVal val="#ppt_h"/>
                                          </p:val>
                                        </p:tav>
                                      </p:tavLst>
                                    </p:anim>
                                    <p:animEffect transition="in" filter="fade">
                                      <p:cBhvr>
                                        <p:cTn id="49" dur="250"/>
                                        <p:tgtEl>
                                          <p:spTgt spid="85"/>
                                        </p:tgtEl>
                                      </p:cBhvr>
                                    </p:animEffect>
                                  </p:childTnLst>
                                </p:cTn>
                              </p:par>
                            </p:childTnLst>
                          </p:cTn>
                        </p:par>
                        <p:par>
                          <p:cTn id="50" fill="hold">
                            <p:stCondLst>
                              <p:cond delay="3500"/>
                            </p:stCondLst>
                            <p:childTnLst>
                              <p:par>
                                <p:cTn id="51" presetID="53" presetClass="entr" presetSubtype="16" fill="hold" nodeType="afterEffect">
                                  <p:stCondLst>
                                    <p:cond delay="0"/>
                                  </p:stCondLst>
                                  <p:childTnLst>
                                    <p:set>
                                      <p:cBhvr>
                                        <p:cTn id="52" dur="1" fill="hold">
                                          <p:stCondLst>
                                            <p:cond delay="0"/>
                                          </p:stCondLst>
                                        </p:cTn>
                                        <p:tgtEl>
                                          <p:spTgt spid="73"/>
                                        </p:tgtEl>
                                        <p:attrNameLst>
                                          <p:attrName>style.visibility</p:attrName>
                                        </p:attrNameLst>
                                      </p:cBhvr>
                                      <p:to>
                                        <p:strVal val="visible"/>
                                      </p:to>
                                    </p:set>
                                    <p:anim calcmode="lin" valueType="num">
                                      <p:cBhvr>
                                        <p:cTn id="53" dur="250" fill="hold"/>
                                        <p:tgtEl>
                                          <p:spTgt spid="73"/>
                                        </p:tgtEl>
                                        <p:attrNameLst>
                                          <p:attrName>ppt_w</p:attrName>
                                        </p:attrNameLst>
                                      </p:cBhvr>
                                      <p:tavLst>
                                        <p:tav tm="0">
                                          <p:val>
                                            <p:fltVal val="0"/>
                                          </p:val>
                                        </p:tav>
                                        <p:tav tm="100000">
                                          <p:val>
                                            <p:strVal val="#ppt_w"/>
                                          </p:val>
                                        </p:tav>
                                      </p:tavLst>
                                    </p:anim>
                                    <p:anim calcmode="lin" valueType="num">
                                      <p:cBhvr>
                                        <p:cTn id="54" dur="250" fill="hold"/>
                                        <p:tgtEl>
                                          <p:spTgt spid="73"/>
                                        </p:tgtEl>
                                        <p:attrNameLst>
                                          <p:attrName>ppt_h</p:attrName>
                                        </p:attrNameLst>
                                      </p:cBhvr>
                                      <p:tavLst>
                                        <p:tav tm="0">
                                          <p:val>
                                            <p:fltVal val="0"/>
                                          </p:val>
                                        </p:tav>
                                        <p:tav tm="100000">
                                          <p:val>
                                            <p:strVal val="#ppt_h"/>
                                          </p:val>
                                        </p:tav>
                                      </p:tavLst>
                                    </p:anim>
                                    <p:animEffect transition="in" filter="fade">
                                      <p:cBhvr>
                                        <p:cTn id="55" dur="250"/>
                                        <p:tgtEl>
                                          <p:spTgt spid="73"/>
                                        </p:tgtEl>
                                      </p:cBhvr>
                                    </p:animEffect>
                                  </p:childTnLst>
                                </p:cTn>
                              </p:par>
                            </p:childTnLst>
                          </p:cTn>
                        </p:par>
                        <p:par>
                          <p:cTn id="56" fill="hold">
                            <p:stCondLst>
                              <p:cond delay="3750"/>
                            </p:stCondLst>
                            <p:childTnLst>
                              <p:par>
                                <p:cTn id="57" presetID="53" presetClass="entr" presetSubtype="16" fill="hold" nodeType="afterEffect">
                                  <p:stCondLst>
                                    <p:cond delay="0"/>
                                  </p:stCondLst>
                                  <p:childTnLst>
                                    <p:set>
                                      <p:cBhvr>
                                        <p:cTn id="58" dur="1" fill="hold">
                                          <p:stCondLst>
                                            <p:cond delay="0"/>
                                          </p:stCondLst>
                                        </p:cTn>
                                        <p:tgtEl>
                                          <p:spTgt spid="60"/>
                                        </p:tgtEl>
                                        <p:attrNameLst>
                                          <p:attrName>style.visibility</p:attrName>
                                        </p:attrNameLst>
                                      </p:cBhvr>
                                      <p:to>
                                        <p:strVal val="visible"/>
                                      </p:to>
                                    </p:set>
                                    <p:anim calcmode="lin" valueType="num">
                                      <p:cBhvr>
                                        <p:cTn id="59" dur="250" fill="hold"/>
                                        <p:tgtEl>
                                          <p:spTgt spid="60"/>
                                        </p:tgtEl>
                                        <p:attrNameLst>
                                          <p:attrName>ppt_w</p:attrName>
                                        </p:attrNameLst>
                                      </p:cBhvr>
                                      <p:tavLst>
                                        <p:tav tm="0">
                                          <p:val>
                                            <p:fltVal val="0"/>
                                          </p:val>
                                        </p:tav>
                                        <p:tav tm="100000">
                                          <p:val>
                                            <p:strVal val="#ppt_w"/>
                                          </p:val>
                                        </p:tav>
                                      </p:tavLst>
                                    </p:anim>
                                    <p:anim calcmode="lin" valueType="num">
                                      <p:cBhvr>
                                        <p:cTn id="60" dur="250" fill="hold"/>
                                        <p:tgtEl>
                                          <p:spTgt spid="60"/>
                                        </p:tgtEl>
                                        <p:attrNameLst>
                                          <p:attrName>ppt_h</p:attrName>
                                        </p:attrNameLst>
                                      </p:cBhvr>
                                      <p:tavLst>
                                        <p:tav tm="0">
                                          <p:val>
                                            <p:fltVal val="0"/>
                                          </p:val>
                                        </p:tav>
                                        <p:tav tm="100000">
                                          <p:val>
                                            <p:strVal val="#ppt_h"/>
                                          </p:val>
                                        </p:tav>
                                      </p:tavLst>
                                    </p:anim>
                                    <p:animEffect transition="in" filter="fade">
                                      <p:cBhvr>
                                        <p:cTn id="61" dur="250"/>
                                        <p:tgtEl>
                                          <p:spTgt spid="60"/>
                                        </p:tgtEl>
                                      </p:cBhvr>
                                    </p:animEffect>
                                  </p:childTnLst>
                                </p:cTn>
                              </p:par>
                            </p:childTnLst>
                          </p:cTn>
                        </p:par>
                        <p:par>
                          <p:cTn id="62" fill="hold">
                            <p:stCondLst>
                              <p:cond delay="4000"/>
                            </p:stCondLst>
                            <p:childTnLst>
                              <p:par>
                                <p:cTn id="63" presetID="53" presetClass="entr" presetSubtype="16" fill="hold" nodeType="afterEffect">
                                  <p:stCondLst>
                                    <p:cond delay="0"/>
                                  </p:stCondLst>
                                  <p:childTnLst>
                                    <p:set>
                                      <p:cBhvr>
                                        <p:cTn id="64" dur="1" fill="hold">
                                          <p:stCondLst>
                                            <p:cond delay="0"/>
                                          </p:stCondLst>
                                        </p:cTn>
                                        <p:tgtEl>
                                          <p:spTgt spid="82"/>
                                        </p:tgtEl>
                                        <p:attrNameLst>
                                          <p:attrName>style.visibility</p:attrName>
                                        </p:attrNameLst>
                                      </p:cBhvr>
                                      <p:to>
                                        <p:strVal val="visible"/>
                                      </p:to>
                                    </p:set>
                                    <p:anim calcmode="lin" valueType="num">
                                      <p:cBhvr>
                                        <p:cTn id="65" dur="250" fill="hold"/>
                                        <p:tgtEl>
                                          <p:spTgt spid="82"/>
                                        </p:tgtEl>
                                        <p:attrNameLst>
                                          <p:attrName>ppt_w</p:attrName>
                                        </p:attrNameLst>
                                      </p:cBhvr>
                                      <p:tavLst>
                                        <p:tav tm="0">
                                          <p:val>
                                            <p:fltVal val="0"/>
                                          </p:val>
                                        </p:tav>
                                        <p:tav tm="100000">
                                          <p:val>
                                            <p:strVal val="#ppt_w"/>
                                          </p:val>
                                        </p:tav>
                                      </p:tavLst>
                                    </p:anim>
                                    <p:anim calcmode="lin" valueType="num">
                                      <p:cBhvr>
                                        <p:cTn id="66" dur="250" fill="hold"/>
                                        <p:tgtEl>
                                          <p:spTgt spid="82"/>
                                        </p:tgtEl>
                                        <p:attrNameLst>
                                          <p:attrName>ppt_h</p:attrName>
                                        </p:attrNameLst>
                                      </p:cBhvr>
                                      <p:tavLst>
                                        <p:tav tm="0">
                                          <p:val>
                                            <p:fltVal val="0"/>
                                          </p:val>
                                        </p:tav>
                                        <p:tav tm="100000">
                                          <p:val>
                                            <p:strVal val="#ppt_h"/>
                                          </p:val>
                                        </p:tav>
                                      </p:tavLst>
                                    </p:anim>
                                    <p:animEffect transition="in" filter="fade">
                                      <p:cBhvr>
                                        <p:cTn id="67" dur="250"/>
                                        <p:tgtEl>
                                          <p:spTgt spid="82"/>
                                        </p:tgtEl>
                                      </p:cBhvr>
                                    </p:animEffect>
                                  </p:childTnLst>
                                </p:cTn>
                              </p:par>
                            </p:childTnLst>
                          </p:cTn>
                        </p:par>
                        <p:par>
                          <p:cTn id="68" fill="hold">
                            <p:stCondLst>
                              <p:cond delay="4250"/>
                            </p:stCondLst>
                            <p:childTnLst>
                              <p:par>
                                <p:cTn id="69" presetID="53" presetClass="entr" presetSubtype="16" fill="hold" nodeType="afterEffect">
                                  <p:stCondLst>
                                    <p:cond delay="0"/>
                                  </p:stCondLst>
                                  <p:childTnLst>
                                    <p:set>
                                      <p:cBhvr>
                                        <p:cTn id="70" dur="1" fill="hold">
                                          <p:stCondLst>
                                            <p:cond delay="0"/>
                                          </p:stCondLst>
                                        </p:cTn>
                                        <p:tgtEl>
                                          <p:spTgt spid="91"/>
                                        </p:tgtEl>
                                        <p:attrNameLst>
                                          <p:attrName>style.visibility</p:attrName>
                                        </p:attrNameLst>
                                      </p:cBhvr>
                                      <p:to>
                                        <p:strVal val="visible"/>
                                      </p:to>
                                    </p:set>
                                    <p:anim calcmode="lin" valueType="num">
                                      <p:cBhvr>
                                        <p:cTn id="71" dur="250" fill="hold"/>
                                        <p:tgtEl>
                                          <p:spTgt spid="91"/>
                                        </p:tgtEl>
                                        <p:attrNameLst>
                                          <p:attrName>ppt_w</p:attrName>
                                        </p:attrNameLst>
                                      </p:cBhvr>
                                      <p:tavLst>
                                        <p:tav tm="0">
                                          <p:val>
                                            <p:fltVal val="0"/>
                                          </p:val>
                                        </p:tav>
                                        <p:tav tm="100000">
                                          <p:val>
                                            <p:strVal val="#ppt_w"/>
                                          </p:val>
                                        </p:tav>
                                      </p:tavLst>
                                    </p:anim>
                                    <p:anim calcmode="lin" valueType="num">
                                      <p:cBhvr>
                                        <p:cTn id="72" dur="250" fill="hold"/>
                                        <p:tgtEl>
                                          <p:spTgt spid="91"/>
                                        </p:tgtEl>
                                        <p:attrNameLst>
                                          <p:attrName>ppt_h</p:attrName>
                                        </p:attrNameLst>
                                      </p:cBhvr>
                                      <p:tavLst>
                                        <p:tav tm="0">
                                          <p:val>
                                            <p:fltVal val="0"/>
                                          </p:val>
                                        </p:tav>
                                        <p:tav tm="100000">
                                          <p:val>
                                            <p:strVal val="#ppt_h"/>
                                          </p:val>
                                        </p:tav>
                                      </p:tavLst>
                                    </p:anim>
                                    <p:animEffect transition="in" filter="fade">
                                      <p:cBhvr>
                                        <p:cTn id="73" dur="250"/>
                                        <p:tgtEl>
                                          <p:spTgt spid="91"/>
                                        </p:tgtEl>
                                      </p:cBhvr>
                                    </p:animEffect>
                                  </p:childTnLst>
                                </p:cTn>
                              </p:par>
                            </p:childTnLst>
                          </p:cTn>
                        </p:par>
                        <p:par>
                          <p:cTn id="74" fill="hold">
                            <p:stCondLst>
                              <p:cond delay="4500"/>
                            </p:stCondLst>
                            <p:childTnLst>
                              <p:par>
                                <p:cTn id="75" presetID="53" presetClass="entr" presetSubtype="16" fill="hold" nodeType="afterEffect">
                                  <p:stCondLst>
                                    <p:cond delay="0"/>
                                  </p:stCondLst>
                                  <p:childTnLst>
                                    <p:set>
                                      <p:cBhvr>
                                        <p:cTn id="76" dur="1" fill="hold">
                                          <p:stCondLst>
                                            <p:cond delay="0"/>
                                          </p:stCondLst>
                                        </p:cTn>
                                        <p:tgtEl>
                                          <p:spTgt spid="88"/>
                                        </p:tgtEl>
                                        <p:attrNameLst>
                                          <p:attrName>style.visibility</p:attrName>
                                        </p:attrNameLst>
                                      </p:cBhvr>
                                      <p:to>
                                        <p:strVal val="visible"/>
                                      </p:to>
                                    </p:set>
                                    <p:anim calcmode="lin" valueType="num">
                                      <p:cBhvr>
                                        <p:cTn id="77" dur="250" fill="hold"/>
                                        <p:tgtEl>
                                          <p:spTgt spid="88"/>
                                        </p:tgtEl>
                                        <p:attrNameLst>
                                          <p:attrName>ppt_w</p:attrName>
                                        </p:attrNameLst>
                                      </p:cBhvr>
                                      <p:tavLst>
                                        <p:tav tm="0">
                                          <p:val>
                                            <p:fltVal val="0"/>
                                          </p:val>
                                        </p:tav>
                                        <p:tav tm="100000">
                                          <p:val>
                                            <p:strVal val="#ppt_w"/>
                                          </p:val>
                                        </p:tav>
                                      </p:tavLst>
                                    </p:anim>
                                    <p:anim calcmode="lin" valueType="num">
                                      <p:cBhvr>
                                        <p:cTn id="78" dur="250" fill="hold"/>
                                        <p:tgtEl>
                                          <p:spTgt spid="88"/>
                                        </p:tgtEl>
                                        <p:attrNameLst>
                                          <p:attrName>ppt_h</p:attrName>
                                        </p:attrNameLst>
                                      </p:cBhvr>
                                      <p:tavLst>
                                        <p:tav tm="0">
                                          <p:val>
                                            <p:fltVal val="0"/>
                                          </p:val>
                                        </p:tav>
                                        <p:tav tm="100000">
                                          <p:val>
                                            <p:strVal val="#ppt_h"/>
                                          </p:val>
                                        </p:tav>
                                      </p:tavLst>
                                    </p:anim>
                                    <p:animEffect transition="in" filter="fade">
                                      <p:cBhvr>
                                        <p:cTn id="79" dur="250"/>
                                        <p:tgtEl>
                                          <p:spTgt spid="88"/>
                                        </p:tgtEl>
                                      </p:cBhvr>
                                    </p:animEffect>
                                  </p:childTnLst>
                                </p:cTn>
                              </p:par>
                            </p:childTnLst>
                          </p:cTn>
                        </p:par>
                        <p:par>
                          <p:cTn id="80" fill="hold">
                            <p:stCondLst>
                              <p:cond delay="4750"/>
                            </p:stCondLst>
                            <p:childTnLst>
                              <p:par>
                                <p:cTn id="81" presetID="10" presetClass="entr" presetSubtype="0" fill="hold" nodeType="afterEffect">
                                  <p:stCondLst>
                                    <p:cond delay="0"/>
                                  </p:stCondLst>
                                  <p:childTnLst>
                                    <p:set>
                                      <p:cBhvr>
                                        <p:cTn id="82" dur="1" fill="hold">
                                          <p:stCondLst>
                                            <p:cond delay="0"/>
                                          </p:stCondLst>
                                        </p:cTn>
                                        <p:tgtEl>
                                          <p:spTgt spid="4"/>
                                        </p:tgtEl>
                                        <p:attrNameLst>
                                          <p:attrName>style.visibility</p:attrName>
                                        </p:attrNameLst>
                                      </p:cBhvr>
                                      <p:to>
                                        <p:strVal val="visible"/>
                                      </p:to>
                                    </p:set>
                                    <p:animEffect transition="in" filter="fade">
                                      <p:cBhvr>
                                        <p:cTn id="83" dur="1000"/>
                                        <p:tgtEl>
                                          <p:spTgt spid="4"/>
                                        </p:tgtEl>
                                      </p:cBhvr>
                                    </p:animEffect>
                                  </p:childTnLst>
                                </p:cTn>
                              </p:par>
                            </p:childTnLst>
                          </p:cTn>
                        </p:par>
                        <p:par>
                          <p:cTn id="84" fill="hold">
                            <p:stCondLst>
                              <p:cond delay="5750"/>
                            </p:stCondLst>
                            <p:childTnLst>
                              <p:par>
                                <p:cTn id="85" presetID="53" presetClass="entr" presetSubtype="16" fill="hold" nodeType="afterEffect">
                                  <p:stCondLst>
                                    <p:cond delay="0"/>
                                  </p:stCondLst>
                                  <p:childTnLst>
                                    <p:set>
                                      <p:cBhvr>
                                        <p:cTn id="86" dur="1" fill="hold">
                                          <p:stCondLst>
                                            <p:cond delay="0"/>
                                          </p:stCondLst>
                                        </p:cTn>
                                        <p:tgtEl>
                                          <p:spTgt spid="212"/>
                                        </p:tgtEl>
                                        <p:attrNameLst>
                                          <p:attrName>style.visibility</p:attrName>
                                        </p:attrNameLst>
                                      </p:cBhvr>
                                      <p:to>
                                        <p:strVal val="visible"/>
                                      </p:to>
                                    </p:set>
                                    <p:anim calcmode="lin" valueType="num">
                                      <p:cBhvr>
                                        <p:cTn id="87" dur="250" fill="hold"/>
                                        <p:tgtEl>
                                          <p:spTgt spid="212"/>
                                        </p:tgtEl>
                                        <p:attrNameLst>
                                          <p:attrName>ppt_w</p:attrName>
                                        </p:attrNameLst>
                                      </p:cBhvr>
                                      <p:tavLst>
                                        <p:tav tm="0">
                                          <p:val>
                                            <p:fltVal val="0"/>
                                          </p:val>
                                        </p:tav>
                                        <p:tav tm="100000">
                                          <p:val>
                                            <p:strVal val="#ppt_w"/>
                                          </p:val>
                                        </p:tav>
                                      </p:tavLst>
                                    </p:anim>
                                    <p:anim calcmode="lin" valueType="num">
                                      <p:cBhvr>
                                        <p:cTn id="88" dur="250" fill="hold"/>
                                        <p:tgtEl>
                                          <p:spTgt spid="212"/>
                                        </p:tgtEl>
                                        <p:attrNameLst>
                                          <p:attrName>ppt_h</p:attrName>
                                        </p:attrNameLst>
                                      </p:cBhvr>
                                      <p:tavLst>
                                        <p:tav tm="0">
                                          <p:val>
                                            <p:fltVal val="0"/>
                                          </p:val>
                                        </p:tav>
                                        <p:tav tm="100000">
                                          <p:val>
                                            <p:strVal val="#ppt_h"/>
                                          </p:val>
                                        </p:tav>
                                      </p:tavLst>
                                    </p:anim>
                                    <p:animEffect transition="in" filter="fade">
                                      <p:cBhvr>
                                        <p:cTn id="89" dur="250"/>
                                        <p:tgtEl>
                                          <p:spTgt spid="212"/>
                                        </p:tgtEl>
                                      </p:cBhvr>
                                    </p:animEffect>
                                  </p:childTnLst>
                                </p:cTn>
                              </p:par>
                            </p:childTnLst>
                          </p:cTn>
                        </p:par>
                        <p:par>
                          <p:cTn id="90" fill="hold">
                            <p:stCondLst>
                              <p:cond delay="6000"/>
                            </p:stCondLst>
                            <p:childTnLst>
                              <p:par>
                                <p:cTn id="91" presetID="53" presetClass="entr" presetSubtype="16" fill="hold" nodeType="afterEffect">
                                  <p:stCondLst>
                                    <p:cond delay="0"/>
                                  </p:stCondLst>
                                  <p:childTnLst>
                                    <p:set>
                                      <p:cBhvr>
                                        <p:cTn id="92" dur="1" fill="hold">
                                          <p:stCondLst>
                                            <p:cond delay="0"/>
                                          </p:stCondLst>
                                        </p:cTn>
                                        <p:tgtEl>
                                          <p:spTgt spid="209"/>
                                        </p:tgtEl>
                                        <p:attrNameLst>
                                          <p:attrName>style.visibility</p:attrName>
                                        </p:attrNameLst>
                                      </p:cBhvr>
                                      <p:to>
                                        <p:strVal val="visible"/>
                                      </p:to>
                                    </p:set>
                                    <p:anim calcmode="lin" valueType="num">
                                      <p:cBhvr>
                                        <p:cTn id="93" dur="250" fill="hold"/>
                                        <p:tgtEl>
                                          <p:spTgt spid="209"/>
                                        </p:tgtEl>
                                        <p:attrNameLst>
                                          <p:attrName>ppt_w</p:attrName>
                                        </p:attrNameLst>
                                      </p:cBhvr>
                                      <p:tavLst>
                                        <p:tav tm="0">
                                          <p:val>
                                            <p:fltVal val="0"/>
                                          </p:val>
                                        </p:tav>
                                        <p:tav tm="100000">
                                          <p:val>
                                            <p:strVal val="#ppt_w"/>
                                          </p:val>
                                        </p:tav>
                                      </p:tavLst>
                                    </p:anim>
                                    <p:anim calcmode="lin" valueType="num">
                                      <p:cBhvr>
                                        <p:cTn id="94" dur="250" fill="hold"/>
                                        <p:tgtEl>
                                          <p:spTgt spid="209"/>
                                        </p:tgtEl>
                                        <p:attrNameLst>
                                          <p:attrName>ppt_h</p:attrName>
                                        </p:attrNameLst>
                                      </p:cBhvr>
                                      <p:tavLst>
                                        <p:tav tm="0">
                                          <p:val>
                                            <p:fltVal val="0"/>
                                          </p:val>
                                        </p:tav>
                                        <p:tav tm="100000">
                                          <p:val>
                                            <p:strVal val="#ppt_h"/>
                                          </p:val>
                                        </p:tav>
                                      </p:tavLst>
                                    </p:anim>
                                    <p:animEffect transition="in" filter="fade">
                                      <p:cBhvr>
                                        <p:cTn id="95" dur="250"/>
                                        <p:tgtEl>
                                          <p:spTgt spid="209"/>
                                        </p:tgtEl>
                                      </p:cBhvr>
                                    </p:animEffect>
                                  </p:childTnLst>
                                </p:cTn>
                              </p:par>
                            </p:childTnLst>
                          </p:cTn>
                        </p:par>
                        <p:par>
                          <p:cTn id="96" fill="hold">
                            <p:stCondLst>
                              <p:cond delay="6250"/>
                            </p:stCondLst>
                            <p:childTnLst>
                              <p:par>
                                <p:cTn id="97" presetID="53" presetClass="entr" presetSubtype="16" fill="hold" nodeType="afterEffect">
                                  <p:stCondLst>
                                    <p:cond delay="0"/>
                                  </p:stCondLst>
                                  <p:childTnLst>
                                    <p:set>
                                      <p:cBhvr>
                                        <p:cTn id="98" dur="1" fill="hold">
                                          <p:stCondLst>
                                            <p:cond delay="0"/>
                                          </p:stCondLst>
                                        </p:cTn>
                                        <p:tgtEl>
                                          <p:spTgt spid="222"/>
                                        </p:tgtEl>
                                        <p:attrNameLst>
                                          <p:attrName>style.visibility</p:attrName>
                                        </p:attrNameLst>
                                      </p:cBhvr>
                                      <p:to>
                                        <p:strVal val="visible"/>
                                      </p:to>
                                    </p:set>
                                    <p:anim calcmode="lin" valueType="num">
                                      <p:cBhvr>
                                        <p:cTn id="99" dur="250" fill="hold"/>
                                        <p:tgtEl>
                                          <p:spTgt spid="222"/>
                                        </p:tgtEl>
                                        <p:attrNameLst>
                                          <p:attrName>ppt_w</p:attrName>
                                        </p:attrNameLst>
                                      </p:cBhvr>
                                      <p:tavLst>
                                        <p:tav tm="0">
                                          <p:val>
                                            <p:fltVal val="0"/>
                                          </p:val>
                                        </p:tav>
                                        <p:tav tm="100000">
                                          <p:val>
                                            <p:strVal val="#ppt_w"/>
                                          </p:val>
                                        </p:tav>
                                      </p:tavLst>
                                    </p:anim>
                                    <p:anim calcmode="lin" valueType="num">
                                      <p:cBhvr>
                                        <p:cTn id="100" dur="250" fill="hold"/>
                                        <p:tgtEl>
                                          <p:spTgt spid="222"/>
                                        </p:tgtEl>
                                        <p:attrNameLst>
                                          <p:attrName>ppt_h</p:attrName>
                                        </p:attrNameLst>
                                      </p:cBhvr>
                                      <p:tavLst>
                                        <p:tav tm="0">
                                          <p:val>
                                            <p:fltVal val="0"/>
                                          </p:val>
                                        </p:tav>
                                        <p:tav tm="100000">
                                          <p:val>
                                            <p:strVal val="#ppt_h"/>
                                          </p:val>
                                        </p:tav>
                                      </p:tavLst>
                                    </p:anim>
                                    <p:animEffect transition="in" filter="fade">
                                      <p:cBhvr>
                                        <p:cTn id="101" dur="250"/>
                                        <p:tgtEl>
                                          <p:spTgt spid="222"/>
                                        </p:tgtEl>
                                      </p:cBhvr>
                                    </p:animEffect>
                                  </p:childTnLst>
                                </p:cTn>
                              </p:par>
                            </p:childTnLst>
                          </p:cTn>
                        </p:par>
                        <p:par>
                          <p:cTn id="102" fill="hold">
                            <p:stCondLst>
                              <p:cond delay="6500"/>
                            </p:stCondLst>
                            <p:childTnLst>
                              <p:par>
                                <p:cTn id="103" presetID="53" presetClass="entr" presetSubtype="16" fill="hold" nodeType="afterEffect">
                                  <p:stCondLst>
                                    <p:cond delay="0"/>
                                  </p:stCondLst>
                                  <p:childTnLst>
                                    <p:set>
                                      <p:cBhvr>
                                        <p:cTn id="104" dur="1" fill="hold">
                                          <p:stCondLst>
                                            <p:cond delay="0"/>
                                          </p:stCondLst>
                                        </p:cTn>
                                        <p:tgtEl>
                                          <p:spTgt spid="215"/>
                                        </p:tgtEl>
                                        <p:attrNameLst>
                                          <p:attrName>style.visibility</p:attrName>
                                        </p:attrNameLst>
                                      </p:cBhvr>
                                      <p:to>
                                        <p:strVal val="visible"/>
                                      </p:to>
                                    </p:set>
                                    <p:anim calcmode="lin" valueType="num">
                                      <p:cBhvr>
                                        <p:cTn id="105" dur="250" fill="hold"/>
                                        <p:tgtEl>
                                          <p:spTgt spid="215"/>
                                        </p:tgtEl>
                                        <p:attrNameLst>
                                          <p:attrName>ppt_w</p:attrName>
                                        </p:attrNameLst>
                                      </p:cBhvr>
                                      <p:tavLst>
                                        <p:tav tm="0">
                                          <p:val>
                                            <p:fltVal val="0"/>
                                          </p:val>
                                        </p:tav>
                                        <p:tav tm="100000">
                                          <p:val>
                                            <p:strVal val="#ppt_w"/>
                                          </p:val>
                                        </p:tav>
                                      </p:tavLst>
                                    </p:anim>
                                    <p:anim calcmode="lin" valueType="num">
                                      <p:cBhvr>
                                        <p:cTn id="106" dur="250" fill="hold"/>
                                        <p:tgtEl>
                                          <p:spTgt spid="215"/>
                                        </p:tgtEl>
                                        <p:attrNameLst>
                                          <p:attrName>ppt_h</p:attrName>
                                        </p:attrNameLst>
                                      </p:cBhvr>
                                      <p:tavLst>
                                        <p:tav tm="0">
                                          <p:val>
                                            <p:fltVal val="0"/>
                                          </p:val>
                                        </p:tav>
                                        <p:tav tm="100000">
                                          <p:val>
                                            <p:strVal val="#ppt_h"/>
                                          </p:val>
                                        </p:tav>
                                      </p:tavLst>
                                    </p:anim>
                                    <p:animEffect transition="in" filter="fade">
                                      <p:cBhvr>
                                        <p:cTn id="107" dur="250"/>
                                        <p:tgtEl>
                                          <p:spTgt spid="215"/>
                                        </p:tgtEl>
                                      </p:cBhvr>
                                    </p:animEffect>
                                  </p:childTnLst>
                                </p:cTn>
                              </p:par>
                            </p:childTnLst>
                          </p:cTn>
                        </p:par>
                        <p:par>
                          <p:cTn id="108" fill="hold">
                            <p:stCondLst>
                              <p:cond delay="6750"/>
                            </p:stCondLst>
                            <p:childTnLst>
                              <p:par>
                                <p:cTn id="109" presetID="53" presetClass="entr" presetSubtype="16" fill="hold" nodeType="afterEffect">
                                  <p:stCondLst>
                                    <p:cond delay="0"/>
                                  </p:stCondLst>
                                  <p:childTnLst>
                                    <p:set>
                                      <p:cBhvr>
                                        <p:cTn id="110" dur="1" fill="hold">
                                          <p:stCondLst>
                                            <p:cond delay="0"/>
                                          </p:stCondLst>
                                        </p:cTn>
                                        <p:tgtEl>
                                          <p:spTgt spid="218"/>
                                        </p:tgtEl>
                                        <p:attrNameLst>
                                          <p:attrName>style.visibility</p:attrName>
                                        </p:attrNameLst>
                                      </p:cBhvr>
                                      <p:to>
                                        <p:strVal val="visible"/>
                                      </p:to>
                                    </p:set>
                                    <p:anim calcmode="lin" valueType="num">
                                      <p:cBhvr>
                                        <p:cTn id="111" dur="250" fill="hold"/>
                                        <p:tgtEl>
                                          <p:spTgt spid="218"/>
                                        </p:tgtEl>
                                        <p:attrNameLst>
                                          <p:attrName>ppt_w</p:attrName>
                                        </p:attrNameLst>
                                      </p:cBhvr>
                                      <p:tavLst>
                                        <p:tav tm="0">
                                          <p:val>
                                            <p:fltVal val="0"/>
                                          </p:val>
                                        </p:tav>
                                        <p:tav tm="100000">
                                          <p:val>
                                            <p:strVal val="#ppt_w"/>
                                          </p:val>
                                        </p:tav>
                                      </p:tavLst>
                                    </p:anim>
                                    <p:anim calcmode="lin" valueType="num">
                                      <p:cBhvr>
                                        <p:cTn id="112" dur="250" fill="hold"/>
                                        <p:tgtEl>
                                          <p:spTgt spid="218"/>
                                        </p:tgtEl>
                                        <p:attrNameLst>
                                          <p:attrName>ppt_h</p:attrName>
                                        </p:attrNameLst>
                                      </p:cBhvr>
                                      <p:tavLst>
                                        <p:tav tm="0">
                                          <p:val>
                                            <p:fltVal val="0"/>
                                          </p:val>
                                        </p:tav>
                                        <p:tav tm="100000">
                                          <p:val>
                                            <p:strVal val="#ppt_h"/>
                                          </p:val>
                                        </p:tav>
                                      </p:tavLst>
                                    </p:anim>
                                    <p:animEffect transition="in" filter="fade">
                                      <p:cBhvr>
                                        <p:cTn id="113" dur="250"/>
                                        <p:tgtEl>
                                          <p:spTgt spid="218"/>
                                        </p:tgtEl>
                                      </p:cBhvr>
                                    </p:animEffect>
                                  </p:childTnLst>
                                </p:cTn>
                              </p:par>
                            </p:childTnLst>
                          </p:cTn>
                        </p:par>
                        <p:par>
                          <p:cTn id="114" fill="hold">
                            <p:stCondLst>
                              <p:cond delay="7000"/>
                            </p:stCondLst>
                            <p:childTnLst>
                              <p:par>
                                <p:cTn id="115" presetID="10" presetClass="entr" presetSubtype="0" fill="hold" nodeType="afterEffect">
                                  <p:stCondLst>
                                    <p:cond delay="0"/>
                                  </p:stCondLst>
                                  <p:childTnLst>
                                    <p:set>
                                      <p:cBhvr>
                                        <p:cTn id="116" dur="1" fill="hold">
                                          <p:stCondLst>
                                            <p:cond delay="0"/>
                                          </p:stCondLst>
                                        </p:cTn>
                                        <p:tgtEl>
                                          <p:spTgt spid="8"/>
                                        </p:tgtEl>
                                        <p:attrNameLst>
                                          <p:attrName>style.visibility</p:attrName>
                                        </p:attrNameLst>
                                      </p:cBhvr>
                                      <p:to>
                                        <p:strVal val="visible"/>
                                      </p:to>
                                    </p:set>
                                    <p:animEffect transition="in" filter="fade">
                                      <p:cBhvr>
                                        <p:cTn id="117" dur="1000"/>
                                        <p:tgtEl>
                                          <p:spTgt spid="8"/>
                                        </p:tgtEl>
                                      </p:cBhvr>
                                    </p:animEffect>
                                  </p:childTnLst>
                                </p:cTn>
                              </p:par>
                            </p:childTnLst>
                          </p:cTn>
                        </p:par>
                        <p:par>
                          <p:cTn id="118" fill="hold">
                            <p:stCondLst>
                              <p:cond delay="8000"/>
                            </p:stCondLst>
                            <p:childTnLst>
                              <p:par>
                                <p:cTn id="119" presetID="53" presetClass="entr" presetSubtype="16" fill="hold" nodeType="afterEffect">
                                  <p:stCondLst>
                                    <p:cond delay="0"/>
                                  </p:stCondLst>
                                  <p:childTnLst>
                                    <p:set>
                                      <p:cBhvr>
                                        <p:cTn id="120" dur="1" fill="hold">
                                          <p:stCondLst>
                                            <p:cond delay="0"/>
                                          </p:stCondLst>
                                        </p:cTn>
                                        <p:tgtEl>
                                          <p:spTgt spid="173"/>
                                        </p:tgtEl>
                                        <p:attrNameLst>
                                          <p:attrName>style.visibility</p:attrName>
                                        </p:attrNameLst>
                                      </p:cBhvr>
                                      <p:to>
                                        <p:strVal val="visible"/>
                                      </p:to>
                                    </p:set>
                                    <p:anim calcmode="lin" valueType="num">
                                      <p:cBhvr>
                                        <p:cTn id="121" dur="250" fill="hold"/>
                                        <p:tgtEl>
                                          <p:spTgt spid="173"/>
                                        </p:tgtEl>
                                        <p:attrNameLst>
                                          <p:attrName>ppt_w</p:attrName>
                                        </p:attrNameLst>
                                      </p:cBhvr>
                                      <p:tavLst>
                                        <p:tav tm="0">
                                          <p:val>
                                            <p:fltVal val="0"/>
                                          </p:val>
                                        </p:tav>
                                        <p:tav tm="100000">
                                          <p:val>
                                            <p:strVal val="#ppt_w"/>
                                          </p:val>
                                        </p:tav>
                                      </p:tavLst>
                                    </p:anim>
                                    <p:anim calcmode="lin" valueType="num">
                                      <p:cBhvr>
                                        <p:cTn id="122" dur="250" fill="hold"/>
                                        <p:tgtEl>
                                          <p:spTgt spid="173"/>
                                        </p:tgtEl>
                                        <p:attrNameLst>
                                          <p:attrName>ppt_h</p:attrName>
                                        </p:attrNameLst>
                                      </p:cBhvr>
                                      <p:tavLst>
                                        <p:tav tm="0">
                                          <p:val>
                                            <p:fltVal val="0"/>
                                          </p:val>
                                        </p:tav>
                                        <p:tav tm="100000">
                                          <p:val>
                                            <p:strVal val="#ppt_h"/>
                                          </p:val>
                                        </p:tav>
                                      </p:tavLst>
                                    </p:anim>
                                    <p:animEffect transition="in" filter="fade">
                                      <p:cBhvr>
                                        <p:cTn id="123" dur="250"/>
                                        <p:tgtEl>
                                          <p:spTgt spid="173"/>
                                        </p:tgtEl>
                                      </p:cBhvr>
                                    </p:animEffect>
                                  </p:childTnLst>
                                </p:cTn>
                              </p:par>
                            </p:childTnLst>
                          </p:cTn>
                        </p:par>
                        <p:par>
                          <p:cTn id="124" fill="hold">
                            <p:stCondLst>
                              <p:cond delay="8250"/>
                            </p:stCondLst>
                            <p:childTnLst>
                              <p:par>
                                <p:cTn id="125" presetID="53" presetClass="entr" presetSubtype="16" fill="hold" nodeType="afterEffect">
                                  <p:stCondLst>
                                    <p:cond delay="0"/>
                                  </p:stCondLst>
                                  <p:childTnLst>
                                    <p:set>
                                      <p:cBhvr>
                                        <p:cTn id="126" dur="1" fill="hold">
                                          <p:stCondLst>
                                            <p:cond delay="0"/>
                                          </p:stCondLst>
                                        </p:cTn>
                                        <p:tgtEl>
                                          <p:spTgt spid="170"/>
                                        </p:tgtEl>
                                        <p:attrNameLst>
                                          <p:attrName>style.visibility</p:attrName>
                                        </p:attrNameLst>
                                      </p:cBhvr>
                                      <p:to>
                                        <p:strVal val="visible"/>
                                      </p:to>
                                    </p:set>
                                    <p:anim calcmode="lin" valueType="num">
                                      <p:cBhvr>
                                        <p:cTn id="127" dur="250" fill="hold"/>
                                        <p:tgtEl>
                                          <p:spTgt spid="170"/>
                                        </p:tgtEl>
                                        <p:attrNameLst>
                                          <p:attrName>ppt_w</p:attrName>
                                        </p:attrNameLst>
                                      </p:cBhvr>
                                      <p:tavLst>
                                        <p:tav tm="0">
                                          <p:val>
                                            <p:fltVal val="0"/>
                                          </p:val>
                                        </p:tav>
                                        <p:tav tm="100000">
                                          <p:val>
                                            <p:strVal val="#ppt_w"/>
                                          </p:val>
                                        </p:tav>
                                      </p:tavLst>
                                    </p:anim>
                                    <p:anim calcmode="lin" valueType="num">
                                      <p:cBhvr>
                                        <p:cTn id="128" dur="250" fill="hold"/>
                                        <p:tgtEl>
                                          <p:spTgt spid="170"/>
                                        </p:tgtEl>
                                        <p:attrNameLst>
                                          <p:attrName>ppt_h</p:attrName>
                                        </p:attrNameLst>
                                      </p:cBhvr>
                                      <p:tavLst>
                                        <p:tav tm="0">
                                          <p:val>
                                            <p:fltVal val="0"/>
                                          </p:val>
                                        </p:tav>
                                        <p:tav tm="100000">
                                          <p:val>
                                            <p:strVal val="#ppt_h"/>
                                          </p:val>
                                        </p:tav>
                                      </p:tavLst>
                                    </p:anim>
                                    <p:animEffect transition="in" filter="fade">
                                      <p:cBhvr>
                                        <p:cTn id="129" dur="250"/>
                                        <p:tgtEl>
                                          <p:spTgt spid="170"/>
                                        </p:tgtEl>
                                      </p:cBhvr>
                                    </p:animEffect>
                                  </p:childTnLst>
                                </p:cTn>
                              </p:par>
                            </p:childTnLst>
                          </p:cTn>
                        </p:par>
                        <p:par>
                          <p:cTn id="130" fill="hold">
                            <p:stCondLst>
                              <p:cond delay="8500"/>
                            </p:stCondLst>
                            <p:childTnLst>
                              <p:par>
                                <p:cTn id="131" presetID="53" presetClass="entr" presetSubtype="16" fill="hold" nodeType="afterEffect">
                                  <p:stCondLst>
                                    <p:cond delay="0"/>
                                  </p:stCondLst>
                                  <p:childTnLst>
                                    <p:set>
                                      <p:cBhvr>
                                        <p:cTn id="132" dur="1" fill="hold">
                                          <p:stCondLst>
                                            <p:cond delay="0"/>
                                          </p:stCondLst>
                                        </p:cTn>
                                        <p:tgtEl>
                                          <p:spTgt spid="179"/>
                                        </p:tgtEl>
                                        <p:attrNameLst>
                                          <p:attrName>style.visibility</p:attrName>
                                        </p:attrNameLst>
                                      </p:cBhvr>
                                      <p:to>
                                        <p:strVal val="visible"/>
                                      </p:to>
                                    </p:set>
                                    <p:anim calcmode="lin" valueType="num">
                                      <p:cBhvr>
                                        <p:cTn id="133" dur="250" fill="hold"/>
                                        <p:tgtEl>
                                          <p:spTgt spid="179"/>
                                        </p:tgtEl>
                                        <p:attrNameLst>
                                          <p:attrName>ppt_w</p:attrName>
                                        </p:attrNameLst>
                                      </p:cBhvr>
                                      <p:tavLst>
                                        <p:tav tm="0">
                                          <p:val>
                                            <p:fltVal val="0"/>
                                          </p:val>
                                        </p:tav>
                                        <p:tav tm="100000">
                                          <p:val>
                                            <p:strVal val="#ppt_w"/>
                                          </p:val>
                                        </p:tav>
                                      </p:tavLst>
                                    </p:anim>
                                    <p:anim calcmode="lin" valueType="num">
                                      <p:cBhvr>
                                        <p:cTn id="134" dur="250" fill="hold"/>
                                        <p:tgtEl>
                                          <p:spTgt spid="179"/>
                                        </p:tgtEl>
                                        <p:attrNameLst>
                                          <p:attrName>ppt_h</p:attrName>
                                        </p:attrNameLst>
                                      </p:cBhvr>
                                      <p:tavLst>
                                        <p:tav tm="0">
                                          <p:val>
                                            <p:fltVal val="0"/>
                                          </p:val>
                                        </p:tav>
                                        <p:tav tm="100000">
                                          <p:val>
                                            <p:strVal val="#ppt_h"/>
                                          </p:val>
                                        </p:tav>
                                      </p:tavLst>
                                    </p:anim>
                                    <p:animEffect transition="in" filter="fade">
                                      <p:cBhvr>
                                        <p:cTn id="135" dur="250"/>
                                        <p:tgtEl>
                                          <p:spTgt spid="179"/>
                                        </p:tgtEl>
                                      </p:cBhvr>
                                    </p:animEffect>
                                  </p:childTnLst>
                                </p:cTn>
                              </p:par>
                            </p:childTnLst>
                          </p:cTn>
                        </p:par>
                        <p:par>
                          <p:cTn id="136" fill="hold">
                            <p:stCondLst>
                              <p:cond delay="8750"/>
                            </p:stCondLst>
                            <p:childTnLst>
                              <p:par>
                                <p:cTn id="137" presetID="53" presetClass="entr" presetSubtype="16" fill="hold" nodeType="afterEffect">
                                  <p:stCondLst>
                                    <p:cond delay="0"/>
                                  </p:stCondLst>
                                  <p:childTnLst>
                                    <p:set>
                                      <p:cBhvr>
                                        <p:cTn id="138" dur="1" fill="hold">
                                          <p:stCondLst>
                                            <p:cond delay="0"/>
                                          </p:stCondLst>
                                        </p:cTn>
                                        <p:tgtEl>
                                          <p:spTgt spid="167"/>
                                        </p:tgtEl>
                                        <p:attrNameLst>
                                          <p:attrName>style.visibility</p:attrName>
                                        </p:attrNameLst>
                                      </p:cBhvr>
                                      <p:to>
                                        <p:strVal val="visible"/>
                                      </p:to>
                                    </p:set>
                                    <p:anim calcmode="lin" valueType="num">
                                      <p:cBhvr>
                                        <p:cTn id="139" dur="250" fill="hold"/>
                                        <p:tgtEl>
                                          <p:spTgt spid="167"/>
                                        </p:tgtEl>
                                        <p:attrNameLst>
                                          <p:attrName>ppt_w</p:attrName>
                                        </p:attrNameLst>
                                      </p:cBhvr>
                                      <p:tavLst>
                                        <p:tav tm="0">
                                          <p:val>
                                            <p:fltVal val="0"/>
                                          </p:val>
                                        </p:tav>
                                        <p:tav tm="100000">
                                          <p:val>
                                            <p:strVal val="#ppt_w"/>
                                          </p:val>
                                        </p:tav>
                                      </p:tavLst>
                                    </p:anim>
                                    <p:anim calcmode="lin" valueType="num">
                                      <p:cBhvr>
                                        <p:cTn id="140" dur="250" fill="hold"/>
                                        <p:tgtEl>
                                          <p:spTgt spid="167"/>
                                        </p:tgtEl>
                                        <p:attrNameLst>
                                          <p:attrName>ppt_h</p:attrName>
                                        </p:attrNameLst>
                                      </p:cBhvr>
                                      <p:tavLst>
                                        <p:tav tm="0">
                                          <p:val>
                                            <p:fltVal val="0"/>
                                          </p:val>
                                        </p:tav>
                                        <p:tav tm="100000">
                                          <p:val>
                                            <p:strVal val="#ppt_h"/>
                                          </p:val>
                                        </p:tav>
                                      </p:tavLst>
                                    </p:anim>
                                    <p:animEffect transition="in" filter="fade">
                                      <p:cBhvr>
                                        <p:cTn id="141" dur="250"/>
                                        <p:tgtEl>
                                          <p:spTgt spid="167"/>
                                        </p:tgtEl>
                                      </p:cBhvr>
                                    </p:animEffect>
                                  </p:childTnLst>
                                </p:cTn>
                              </p:par>
                            </p:childTnLst>
                          </p:cTn>
                        </p:par>
                        <p:par>
                          <p:cTn id="142" fill="hold">
                            <p:stCondLst>
                              <p:cond delay="9000"/>
                            </p:stCondLst>
                            <p:childTnLst>
                              <p:par>
                                <p:cTn id="143" presetID="53" presetClass="entr" presetSubtype="16" fill="hold" nodeType="afterEffect">
                                  <p:stCondLst>
                                    <p:cond delay="0"/>
                                  </p:stCondLst>
                                  <p:childTnLst>
                                    <p:set>
                                      <p:cBhvr>
                                        <p:cTn id="144" dur="1" fill="hold">
                                          <p:stCondLst>
                                            <p:cond delay="0"/>
                                          </p:stCondLst>
                                        </p:cTn>
                                        <p:tgtEl>
                                          <p:spTgt spid="176"/>
                                        </p:tgtEl>
                                        <p:attrNameLst>
                                          <p:attrName>style.visibility</p:attrName>
                                        </p:attrNameLst>
                                      </p:cBhvr>
                                      <p:to>
                                        <p:strVal val="visible"/>
                                      </p:to>
                                    </p:set>
                                    <p:anim calcmode="lin" valueType="num">
                                      <p:cBhvr>
                                        <p:cTn id="145" dur="250" fill="hold"/>
                                        <p:tgtEl>
                                          <p:spTgt spid="176"/>
                                        </p:tgtEl>
                                        <p:attrNameLst>
                                          <p:attrName>ppt_w</p:attrName>
                                        </p:attrNameLst>
                                      </p:cBhvr>
                                      <p:tavLst>
                                        <p:tav tm="0">
                                          <p:val>
                                            <p:fltVal val="0"/>
                                          </p:val>
                                        </p:tav>
                                        <p:tav tm="100000">
                                          <p:val>
                                            <p:strVal val="#ppt_w"/>
                                          </p:val>
                                        </p:tav>
                                      </p:tavLst>
                                    </p:anim>
                                    <p:anim calcmode="lin" valueType="num">
                                      <p:cBhvr>
                                        <p:cTn id="146" dur="250" fill="hold"/>
                                        <p:tgtEl>
                                          <p:spTgt spid="176"/>
                                        </p:tgtEl>
                                        <p:attrNameLst>
                                          <p:attrName>ppt_h</p:attrName>
                                        </p:attrNameLst>
                                      </p:cBhvr>
                                      <p:tavLst>
                                        <p:tav tm="0">
                                          <p:val>
                                            <p:fltVal val="0"/>
                                          </p:val>
                                        </p:tav>
                                        <p:tav tm="100000">
                                          <p:val>
                                            <p:strVal val="#ppt_h"/>
                                          </p:val>
                                        </p:tav>
                                      </p:tavLst>
                                    </p:anim>
                                    <p:animEffect transition="in" filter="fade">
                                      <p:cBhvr>
                                        <p:cTn id="147" dur="250"/>
                                        <p:tgtEl>
                                          <p:spTgt spid="176"/>
                                        </p:tgtEl>
                                      </p:cBhvr>
                                    </p:animEffect>
                                  </p:childTnLst>
                                </p:cTn>
                              </p:par>
                            </p:childTnLst>
                          </p:cTn>
                        </p:par>
                        <p:par>
                          <p:cTn id="148" fill="hold">
                            <p:stCondLst>
                              <p:cond delay="9250"/>
                            </p:stCondLst>
                            <p:childTnLst>
                              <p:par>
                                <p:cTn id="149" presetID="53" presetClass="entr" presetSubtype="16" fill="hold" nodeType="afterEffect">
                                  <p:stCondLst>
                                    <p:cond delay="0"/>
                                  </p:stCondLst>
                                  <p:childTnLst>
                                    <p:set>
                                      <p:cBhvr>
                                        <p:cTn id="150" dur="1" fill="hold">
                                          <p:stCondLst>
                                            <p:cond delay="0"/>
                                          </p:stCondLst>
                                        </p:cTn>
                                        <p:tgtEl>
                                          <p:spTgt spid="191"/>
                                        </p:tgtEl>
                                        <p:attrNameLst>
                                          <p:attrName>style.visibility</p:attrName>
                                        </p:attrNameLst>
                                      </p:cBhvr>
                                      <p:to>
                                        <p:strVal val="visible"/>
                                      </p:to>
                                    </p:set>
                                    <p:anim calcmode="lin" valueType="num">
                                      <p:cBhvr>
                                        <p:cTn id="151" dur="250" fill="hold"/>
                                        <p:tgtEl>
                                          <p:spTgt spid="191"/>
                                        </p:tgtEl>
                                        <p:attrNameLst>
                                          <p:attrName>ppt_w</p:attrName>
                                        </p:attrNameLst>
                                      </p:cBhvr>
                                      <p:tavLst>
                                        <p:tav tm="0">
                                          <p:val>
                                            <p:fltVal val="0"/>
                                          </p:val>
                                        </p:tav>
                                        <p:tav tm="100000">
                                          <p:val>
                                            <p:strVal val="#ppt_w"/>
                                          </p:val>
                                        </p:tav>
                                      </p:tavLst>
                                    </p:anim>
                                    <p:anim calcmode="lin" valueType="num">
                                      <p:cBhvr>
                                        <p:cTn id="152" dur="250" fill="hold"/>
                                        <p:tgtEl>
                                          <p:spTgt spid="191"/>
                                        </p:tgtEl>
                                        <p:attrNameLst>
                                          <p:attrName>ppt_h</p:attrName>
                                        </p:attrNameLst>
                                      </p:cBhvr>
                                      <p:tavLst>
                                        <p:tav tm="0">
                                          <p:val>
                                            <p:fltVal val="0"/>
                                          </p:val>
                                        </p:tav>
                                        <p:tav tm="100000">
                                          <p:val>
                                            <p:strVal val="#ppt_h"/>
                                          </p:val>
                                        </p:tav>
                                      </p:tavLst>
                                    </p:anim>
                                    <p:animEffect transition="in" filter="fade">
                                      <p:cBhvr>
                                        <p:cTn id="153" dur="250"/>
                                        <p:tgtEl>
                                          <p:spTgt spid="191"/>
                                        </p:tgtEl>
                                      </p:cBhvr>
                                    </p:animEffect>
                                  </p:childTnLst>
                                </p:cTn>
                              </p:par>
                            </p:childTnLst>
                          </p:cTn>
                        </p:par>
                        <p:par>
                          <p:cTn id="154" fill="hold">
                            <p:stCondLst>
                              <p:cond delay="9500"/>
                            </p:stCondLst>
                            <p:childTnLst>
                              <p:par>
                                <p:cTn id="155" presetID="53" presetClass="entr" presetSubtype="16" fill="hold" nodeType="afterEffect">
                                  <p:stCondLst>
                                    <p:cond delay="0"/>
                                  </p:stCondLst>
                                  <p:childTnLst>
                                    <p:set>
                                      <p:cBhvr>
                                        <p:cTn id="156" dur="1" fill="hold">
                                          <p:stCondLst>
                                            <p:cond delay="0"/>
                                          </p:stCondLst>
                                        </p:cTn>
                                        <p:tgtEl>
                                          <p:spTgt spid="188"/>
                                        </p:tgtEl>
                                        <p:attrNameLst>
                                          <p:attrName>style.visibility</p:attrName>
                                        </p:attrNameLst>
                                      </p:cBhvr>
                                      <p:to>
                                        <p:strVal val="visible"/>
                                      </p:to>
                                    </p:set>
                                    <p:anim calcmode="lin" valueType="num">
                                      <p:cBhvr>
                                        <p:cTn id="157" dur="250" fill="hold"/>
                                        <p:tgtEl>
                                          <p:spTgt spid="188"/>
                                        </p:tgtEl>
                                        <p:attrNameLst>
                                          <p:attrName>ppt_w</p:attrName>
                                        </p:attrNameLst>
                                      </p:cBhvr>
                                      <p:tavLst>
                                        <p:tav tm="0">
                                          <p:val>
                                            <p:fltVal val="0"/>
                                          </p:val>
                                        </p:tav>
                                        <p:tav tm="100000">
                                          <p:val>
                                            <p:strVal val="#ppt_w"/>
                                          </p:val>
                                        </p:tav>
                                      </p:tavLst>
                                    </p:anim>
                                    <p:anim calcmode="lin" valueType="num">
                                      <p:cBhvr>
                                        <p:cTn id="158" dur="250" fill="hold"/>
                                        <p:tgtEl>
                                          <p:spTgt spid="188"/>
                                        </p:tgtEl>
                                        <p:attrNameLst>
                                          <p:attrName>ppt_h</p:attrName>
                                        </p:attrNameLst>
                                      </p:cBhvr>
                                      <p:tavLst>
                                        <p:tav tm="0">
                                          <p:val>
                                            <p:fltVal val="0"/>
                                          </p:val>
                                        </p:tav>
                                        <p:tav tm="100000">
                                          <p:val>
                                            <p:strVal val="#ppt_h"/>
                                          </p:val>
                                        </p:tav>
                                      </p:tavLst>
                                    </p:anim>
                                    <p:animEffect transition="in" filter="fade">
                                      <p:cBhvr>
                                        <p:cTn id="159" dur="250"/>
                                        <p:tgtEl>
                                          <p:spTgt spid="188"/>
                                        </p:tgtEl>
                                      </p:cBhvr>
                                    </p:animEffect>
                                  </p:childTnLst>
                                </p:cTn>
                              </p:par>
                            </p:childTnLst>
                          </p:cTn>
                        </p:par>
                        <p:par>
                          <p:cTn id="160" fill="hold">
                            <p:stCondLst>
                              <p:cond delay="9750"/>
                            </p:stCondLst>
                            <p:childTnLst>
                              <p:par>
                                <p:cTn id="161" presetID="53" presetClass="entr" presetSubtype="16" fill="hold" nodeType="afterEffect">
                                  <p:stCondLst>
                                    <p:cond delay="0"/>
                                  </p:stCondLst>
                                  <p:childTnLst>
                                    <p:set>
                                      <p:cBhvr>
                                        <p:cTn id="162" dur="1" fill="hold">
                                          <p:stCondLst>
                                            <p:cond delay="0"/>
                                          </p:stCondLst>
                                        </p:cTn>
                                        <p:tgtEl>
                                          <p:spTgt spid="164"/>
                                        </p:tgtEl>
                                        <p:attrNameLst>
                                          <p:attrName>style.visibility</p:attrName>
                                        </p:attrNameLst>
                                      </p:cBhvr>
                                      <p:to>
                                        <p:strVal val="visible"/>
                                      </p:to>
                                    </p:set>
                                    <p:anim calcmode="lin" valueType="num">
                                      <p:cBhvr>
                                        <p:cTn id="163" dur="250" fill="hold"/>
                                        <p:tgtEl>
                                          <p:spTgt spid="164"/>
                                        </p:tgtEl>
                                        <p:attrNameLst>
                                          <p:attrName>ppt_w</p:attrName>
                                        </p:attrNameLst>
                                      </p:cBhvr>
                                      <p:tavLst>
                                        <p:tav tm="0">
                                          <p:val>
                                            <p:fltVal val="0"/>
                                          </p:val>
                                        </p:tav>
                                        <p:tav tm="100000">
                                          <p:val>
                                            <p:strVal val="#ppt_w"/>
                                          </p:val>
                                        </p:tav>
                                      </p:tavLst>
                                    </p:anim>
                                    <p:anim calcmode="lin" valueType="num">
                                      <p:cBhvr>
                                        <p:cTn id="164" dur="250" fill="hold"/>
                                        <p:tgtEl>
                                          <p:spTgt spid="164"/>
                                        </p:tgtEl>
                                        <p:attrNameLst>
                                          <p:attrName>ppt_h</p:attrName>
                                        </p:attrNameLst>
                                      </p:cBhvr>
                                      <p:tavLst>
                                        <p:tav tm="0">
                                          <p:val>
                                            <p:fltVal val="0"/>
                                          </p:val>
                                        </p:tav>
                                        <p:tav tm="100000">
                                          <p:val>
                                            <p:strVal val="#ppt_h"/>
                                          </p:val>
                                        </p:tav>
                                      </p:tavLst>
                                    </p:anim>
                                    <p:animEffect transition="in" filter="fade">
                                      <p:cBhvr>
                                        <p:cTn id="165" dur="250"/>
                                        <p:tgtEl>
                                          <p:spTgt spid="164"/>
                                        </p:tgtEl>
                                      </p:cBhvr>
                                    </p:animEffect>
                                  </p:childTnLst>
                                </p:cTn>
                              </p:par>
                            </p:childTnLst>
                          </p:cTn>
                        </p:par>
                        <p:par>
                          <p:cTn id="166" fill="hold">
                            <p:stCondLst>
                              <p:cond delay="10000"/>
                            </p:stCondLst>
                            <p:childTnLst>
                              <p:par>
                                <p:cTn id="167" presetID="53" presetClass="entr" presetSubtype="16" fill="hold" nodeType="afterEffect">
                                  <p:stCondLst>
                                    <p:cond delay="0"/>
                                  </p:stCondLst>
                                  <p:childTnLst>
                                    <p:set>
                                      <p:cBhvr>
                                        <p:cTn id="168" dur="1" fill="hold">
                                          <p:stCondLst>
                                            <p:cond delay="0"/>
                                          </p:stCondLst>
                                        </p:cTn>
                                        <p:tgtEl>
                                          <p:spTgt spid="182"/>
                                        </p:tgtEl>
                                        <p:attrNameLst>
                                          <p:attrName>style.visibility</p:attrName>
                                        </p:attrNameLst>
                                      </p:cBhvr>
                                      <p:to>
                                        <p:strVal val="visible"/>
                                      </p:to>
                                    </p:set>
                                    <p:anim calcmode="lin" valueType="num">
                                      <p:cBhvr>
                                        <p:cTn id="169" dur="250" fill="hold"/>
                                        <p:tgtEl>
                                          <p:spTgt spid="182"/>
                                        </p:tgtEl>
                                        <p:attrNameLst>
                                          <p:attrName>ppt_w</p:attrName>
                                        </p:attrNameLst>
                                      </p:cBhvr>
                                      <p:tavLst>
                                        <p:tav tm="0">
                                          <p:val>
                                            <p:fltVal val="0"/>
                                          </p:val>
                                        </p:tav>
                                        <p:tav tm="100000">
                                          <p:val>
                                            <p:strVal val="#ppt_w"/>
                                          </p:val>
                                        </p:tav>
                                      </p:tavLst>
                                    </p:anim>
                                    <p:anim calcmode="lin" valueType="num">
                                      <p:cBhvr>
                                        <p:cTn id="170" dur="250" fill="hold"/>
                                        <p:tgtEl>
                                          <p:spTgt spid="182"/>
                                        </p:tgtEl>
                                        <p:attrNameLst>
                                          <p:attrName>ppt_h</p:attrName>
                                        </p:attrNameLst>
                                      </p:cBhvr>
                                      <p:tavLst>
                                        <p:tav tm="0">
                                          <p:val>
                                            <p:fltVal val="0"/>
                                          </p:val>
                                        </p:tav>
                                        <p:tav tm="100000">
                                          <p:val>
                                            <p:strVal val="#ppt_h"/>
                                          </p:val>
                                        </p:tav>
                                      </p:tavLst>
                                    </p:anim>
                                    <p:animEffect transition="in" filter="fade">
                                      <p:cBhvr>
                                        <p:cTn id="171" dur="250"/>
                                        <p:tgtEl>
                                          <p:spTgt spid="182"/>
                                        </p:tgtEl>
                                      </p:cBhvr>
                                    </p:animEffect>
                                  </p:childTnLst>
                                </p:cTn>
                              </p:par>
                            </p:childTnLst>
                          </p:cTn>
                        </p:par>
                        <p:par>
                          <p:cTn id="172" fill="hold">
                            <p:stCondLst>
                              <p:cond delay="10250"/>
                            </p:stCondLst>
                            <p:childTnLst>
                              <p:par>
                                <p:cTn id="173" presetID="10" presetClass="entr" presetSubtype="0" fill="hold" nodeType="afterEffect">
                                  <p:stCondLst>
                                    <p:cond delay="0"/>
                                  </p:stCondLst>
                                  <p:childTnLst>
                                    <p:set>
                                      <p:cBhvr>
                                        <p:cTn id="174" dur="1" fill="hold">
                                          <p:stCondLst>
                                            <p:cond delay="0"/>
                                          </p:stCondLst>
                                        </p:cTn>
                                        <p:tgtEl>
                                          <p:spTgt spid="9"/>
                                        </p:tgtEl>
                                        <p:attrNameLst>
                                          <p:attrName>style.visibility</p:attrName>
                                        </p:attrNameLst>
                                      </p:cBhvr>
                                      <p:to>
                                        <p:strVal val="visible"/>
                                      </p:to>
                                    </p:set>
                                    <p:animEffect transition="in" filter="fade">
                                      <p:cBhvr>
                                        <p:cTn id="175" dur="1000"/>
                                        <p:tgtEl>
                                          <p:spTgt spid="9"/>
                                        </p:tgtEl>
                                      </p:cBhvr>
                                    </p:animEffect>
                                  </p:childTnLst>
                                </p:cTn>
                              </p:par>
                            </p:childTnLst>
                          </p:cTn>
                        </p:par>
                        <p:par>
                          <p:cTn id="176" fill="hold">
                            <p:stCondLst>
                              <p:cond delay="11250"/>
                            </p:stCondLst>
                            <p:childTnLst>
                              <p:par>
                                <p:cTn id="177" presetID="53" presetClass="entr" presetSubtype="16" fill="hold" nodeType="afterEffect">
                                  <p:stCondLst>
                                    <p:cond delay="0"/>
                                  </p:stCondLst>
                                  <p:childTnLst>
                                    <p:set>
                                      <p:cBhvr>
                                        <p:cTn id="178" dur="1" fill="hold">
                                          <p:stCondLst>
                                            <p:cond delay="0"/>
                                          </p:stCondLst>
                                        </p:cTn>
                                        <p:tgtEl>
                                          <p:spTgt spid="141"/>
                                        </p:tgtEl>
                                        <p:attrNameLst>
                                          <p:attrName>style.visibility</p:attrName>
                                        </p:attrNameLst>
                                      </p:cBhvr>
                                      <p:to>
                                        <p:strVal val="visible"/>
                                      </p:to>
                                    </p:set>
                                    <p:anim calcmode="lin" valueType="num">
                                      <p:cBhvr>
                                        <p:cTn id="179" dur="250" fill="hold"/>
                                        <p:tgtEl>
                                          <p:spTgt spid="141"/>
                                        </p:tgtEl>
                                        <p:attrNameLst>
                                          <p:attrName>ppt_w</p:attrName>
                                        </p:attrNameLst>
                                      </p:cBhvr>
                                      <p:tavLst>
                                        <p:tav tm="0">
                                          <p:val>
                                            <p:fltVal val="0"/>
                                          </p:val>
                                        </p:tav>
                                        <p:tav tm="100000">
                                          <p:val>
                                            <p:strVal val="#ppt_w"/>
                                          </p:val>
                                        </p:tav>
                                      </p:tavLst>
                                    </p:anim>
                                    <p:anim calcmode="lin" valueType="num">
                                      <p:cBhvr>
                                        <p:cTn id="180" dur="250" fill="hold"/>
                                        <p:tgtEl>
                                          <p:spTgt spid="141"/>
                                        </p:tgtEl>
                                        <p:attrNameLst>
                                          <p:attrName>ppt_h</p:attrName>
                                        </p:attrNameLst>
                                      </p:cBhvr>
                                      <p:tavLst>
                                        <p:tav tm="0">
                                          <p:val>
                                            <p:fltVal val="0"/>
                                          </p:val>
                                        </p:tav>
                                        <p:tav tm="100000">
                                          <p:val>
                                            <p:strVal val="#ppt_h"/>
                                          </p:val>
                                        </p:tav>
                                      </p:tavLst>
                                    </p:anim>
                                    <p:animEffect transition="in" filter="fade">
                                      <p:cBhvr>
                                        <p:cTn id="181" dur="250"/>
                                        <p:tgtEl>
                                          <p:spTgt spid="141"/>
                                        </p:tgtEl>
                                      </p:cBhvr>
                                    </p:animEffect>
                                  </p:childTnLst>
                                </p:cTn>
                              </p:par>
                            </p:childTnLst>
                          </p:cTn>
                        </p:par>
                        <p:par>
                          <p:cTn id="182" fill="hold">
                            <p:stCondLst>
                              <p:cond delay="11500"/>
                            </p:stCondLst>
                            <p:childTnLst>
                              <p:par>
                                <p:cTn id="183" presetID="53" presetClass="entr" presetSubtype="16" fill="hold" nodeType="afterEffect">
                                  <p:stCondLst>
                                    <p:cond delay="0"/>
                                  </p:stCondLst>
                                  <p:childTnLst>
                                    <p:set>
                                      <p:cBhvr>
                                        <p:cTn id="184" dur="1" fill="hold">
                                          <p:stCondLst>
                                            <p:cond delay="0"/>
                                          </p:stCondLst>
                                        </p:cTn>
                                        <p:tgtEl>
                                          <p:spTgt spid="144"/>
                                        </p:tgtEl>
                                        <p:attrNameLst>
                                          <p:attrName>style.visibility</p:attrName>
                                        </p:attrNameLst>
                                      </p:cBhvr>
                                      <p:to>
                                        <p:strVal val="visible"/>
                                      </p:to>
                                    </p:set>
                                    <p:anim calcmode="lin" valueType="num">
                                      <p:cBhvr>
                                        <p:cTn id="185" dur="250" fill="hold"/>
                                        <p:tgtEl>
                                          <p:spTgt spid="144"/>
                                        </p:tgtEl>
                                        <p:attrNameLst>
                                          <p:attrName>ppt_w</p:attrName>
                                        </p:attrNameLst>
                                      </p:cBhvr>
                                      <p:tavLst>
                                        <p:tav tm="0">
                                          <p:val>
                                            <p:fltVal val="0"/>
                                          </p:val>
                                        </p:tav>
                                        <p:tav tm="100000">
                                          <p:val>
                                            <p:strVal val="#ppt_w"/>
                                          </p:val>
                                        </p:tav>
                                      </p:tavLst>
                                    </p:anim>
                                    <p:anim calcmode="lin" valueType="num">
                                      <p:cBhvr>
                                        <p:cTn id="186" dur="250" fill="hold"/>
                                        <p:tgtEl>
                                          <p:spTgt spid="144"/>
                                        </p:tgtEl>
                                        <p:attrNameLst>
                                          <p:attrName>ppt_h</p:attrName>
                                        </p:attrNameLst>
                                      </p:cBhvr>
                                      <p:tavLst>
                                        <p:tav tm="0">
                                          <p:val>
                                            <p:fltVal val="0"/>
                                          </p:val>
                                        </p:tav>
                                        <p:tav tm="100000">
                                          <p:val>
                                            <p:strVal val="#ppt_h"/>
                                          </p:val>
                                        </p:tav>
                                      </p:tavLst>
                                    </p:anim>
                                    <p:animEffect transition="in" filter="fade">
                                      <p:cBhvr>
                                        <p:cTn id="187" dur="250"/>
                                        <p:tgtEl>
                                          <p:spTgt spid="144"/>
                                        </p:tgtEl>
                                      </p:cBhvr>
                                    </p:animEffect>
                                  </p:childTnLst>
                                </p:cTn>
                              </p:par>
                            </p:childTnLst>
                          </p:cTn>
                        </p:par>
                        <p:par>
                          <p:cTn id="188" fill="hold">
                            <p:stCondLst>
                              <p:cond delay="11750"/>
                            </p:stCondLst>
                            <p:childTnLst>
                              <p:par>
                                <p:cTn id="189" presetID="53" presetClass="entr" presetSubtype="16" fill="hold" nodeType="afterEffect">
                                  <p:stCondLst>
                                    <p:cond delay="0"/>
                                  </p:stCondLst>
                                  <p:childTnLst>
                                    <p:set>
                                      <p:cBhvr>
                                        <p:cTn id="190" dur="1" fill="hold">
                                          <p:stCondLst>
                                            <p:cond delay="0"/>
                                          </p:stCondLst>
                                        </p:cTn>
                                        <p:tgtEl>
                                          <p:spTgt spid="129"/>
                                        </p:tgtEl>
                                        <p:attrNameLst>
                                          <p:attrName>style.visibility</p:attrName>
                                        </p:attrNameLst>
                                      </p:cBhvr>
                                      <p:to>
                                        <p:strVal val="visible"/>
                                      </p:to>
                                    </p:set>
                                    <p:anim calcmode="lin" valueType="num">
                                      <p:cBhvr>
                                        <p:cTn id="191" dur="250" fill="hold"/>
                                        <p:tgtEl>
                                          <p:spTgt spid="129"/>
                                        </p:tgtEl>
                                        <p:attrNameLst>
                                          <p:attrName>ppt_w</p:attrName>
                                        </p:attrNameLst>
                                      </p:cBhvr>
                                      <p:tavLst>
                                        <p:tav tm="0">
                                          <p:val>
                                            <p:fltVal val="0"/>
                                          </p:val>
                                        </p:tav>
                                        <p:tav tm="100000">
                                          <p:val>
                                            <p:strVal val="#ppt_w"/>
                                          </p:val>
                                        </p:tav>
                                      </p:tavLst>
                                    </p:anim>
                                    <p:anim calcmode="lin" valueType="num">
                                      <p:cBhvr>
                                        <p:cTn id="192" dur="250" fill="hold"/>
                                        <p:tgtEl>
                                          <p:spTgt spid="129"/>
                                        </p:tgtEl>
                                        <p:attrNameLst>
                                          <p:attrName>ppt_h</p:attrName>
                                        </p:attrNameLst>
                                      </p:cBhvr>
                                      <p:tavLst>
                                        <p:tav tm="0">
                                          <p:val>
                                            <p:fltVal val="0"/>
                                          </p:val>
                                        </p:tav>
                                        <p:tav tm="100000">
                                          <p:val>
                                            <p:strVal val="#ppt_h"/>
                                          </p:val>
                                        </p:tav>
                                      </p:tavLst>
                                    </p:anim>
                                    <p:animEffect transition="in" filter="fade">
                                      <p:cBhvr>
                                        <p:cTn id="193" dur="250"/>
                                        <p:tgtEl>
                                          <p:spTgt spid="129"/>
                                        </p:tgtEl>
                                      </p:cBhvr>
                                    </p:animEffect>
                                  </p:childTnLst>
                                </p:cTn>
                              </p:par>
                            </p:childTnLst>
                          </p:cTn>
                        </p:par>
                        <p:par>
                          <p:cTn id="194" fill="hold">
                            <p:stCondLst>
                              <p:cond delay="12000"/>
                            </p:stCondLst>
                            <p:childTnLst>
                              <p:par>
                                <p:cTn id="195" presetID="53" presetClass="entr" presetSubtype="16" fill="hold" nodeType="afterEffect">
                                  <p:stCondLst>
                                    <p:cond delay="0"/>
                                  </p:stCondLst>
                                  <p:childTnLst>
                                    <p:set>
                                      <p:cBhvr>
                                        <p:cTn id="196" dur="1" fill="hold">
                                          <p:stCondLst>
                                            <p:cond delay="0"/>
                                          </p:stCondLst>
                                        </p:cTn>
                                        <p:tgtEl>
                                          <p:spTgt spid="138"/>
                                        </p:tgtEl>
                                        <p:attrNameLst>
                                          <p:attrName>style.visibility</p:attrName>
                                        </p:attrNameLst>
                                      </p:cBhvr>
                                      <p:to>
                                        <p:strVal val="visible"/>
                                      </p:to>
                                    </p:set>
                                    <p:anim calcmode="lin" valueType="num">
                                      <p:cBhvr>
                                        <p:cTn id="197" dur="250" fill="hold"/>
                                        <p:tgtEl>
                                          <p:spTgt spid="138"/>
                                        </p:tgtEl>
                                        <p:attrNameLst>
                                          <p:attrName>ppt_w</p:attrName>
                                        </p:attrNameLst>
                                      </p:cBhvr>
                                      <p:tavLst>
                                        <p:tav tm="0">
                                          <p:val>
                                            <p:fltVal val="0"/>
                                          </p:val>
                                        </p:tav>
                                        <p:tav tm="100000">
                                          <p:val>
                                            <p:strVal val="#ppt_w"/>
                                          </p:val>
                                        </p:tav>
                                      </p:tavLst>
                                    </p:anim>
                                    <p:anim calcmode="lin" valueType="num">
                                      <p:cBhvr>
                                        <p:cTn id="198" dur="250" fill="hold"/>
                                        <p:tgtEl>
                                          <p:spTgt spid="138"/>
                                        </p:tgtEl>
                                        <p:attrNameLst>
                                          <p:attrName>ppt_h</p:attrName>
                                        </p:attrNameLst>
                                      </p:cBhvr>
                                      <p:tavLst>
                                        <p:tav tm="0">
                                          <p:val>
                                            <p:fltVal val="0"/>
                                          </p:val>
                                        </p:tav>
                                        <p:tav tm="100000">
                                          <p:val>
                                            <p:strVal val="#ppt_h"/>
                                          </p:val>
                                        </p:tav>
                                      </p:tavLst>
                                    </p:anim>
                                    <p:animEffect transition="in" filter="fade">
                                      <p:cBhvr>
                                        <p:cTn id="199" dur="250"/>
                                        <p:tgtEl>
                                          <p:spTgt spid="138"/>
                                        </p:tgtEl>
                                      </p:cBhvr>
                                    </p:animEffect>
                                  </p:childTnLst>
                                </p:cTn>
                              </p:par>
                            </p:childTnLst>
                          </p:cTn>
                        </p:par>
                        <p:par>
                          <p:cTn id="200" fill="hold">
                            <p:stCondLst>
                              <p:cond delay="12250"/>
                            </p:stCondLst>
                            <p:childTnLst>
                              <p:par>
                                <p:cTn id="201" presetID="53" presetClass="entr" presetSubtype="16" fill="hold" nodeType="afterEffect">
                                  <p:stCondLst>
                                    <p:cond delay="0"/>
                                  </p:stCondLst>
                                  <p:childTnLst>
                                    <p:set>
                                      <p:cBhvr>
                                        <p:cTn id="202" dur="1" fill="hold">
                                          <p:stCondLst>
                                            <p:cond delay="0"/>
                                          </p:stCondLst>
                                        </p:cTn>
                                        <p:tgtEl>
                                          <p:spTgt spid="120"/>
                                        </p:tgtEl>
                                        <p:attrNameLst>
                                          <p:attrName>style.visibility</p:attrName>
                                        </p:attrNameLst>
                                      </p:cBhvr>
                                      <p:to>
                                        <p:strVal val="visible"/>
                                      </p:to>
                                    </p:set>
                                    <p:anim calcmode="lin" valueType="num">
                                      <p:cBhvr>
                                        <p:cTn id="203" dur="250" fill="hold"/>
                                        <p:tgtEl>
                                          <p:spTgt spid="120"/>
                                        </p:tgtEl>
                                        <p:attrNameLst>
                                          <p:attrName>ppt_w</p:attrName>
                                        </p:attrNameLst>
                                      </p:cBhvr>
                                      <p:tavLst>
                                        <p:tav tm="0">
                                          <p:val>
                                            <p:fltVal val="0"/>
                                          </p:val>
                                        </p:tav>
                                        <p:tav tm="100000">
                                          <p:val>
                                            <p:strVal val="#ppt_w"/>
                                          </p:val>
                                        </p:tav>
                                      </p:tavLst>
                                    </p:anim>
                                    <p:anim calcmode="lin" valueType="num">
                                      <p:cBhvr>
                                        <p:cTn id="204" dur="250" fill="hold"/>
                                        <p:tgtEl>
                                          <p:spTgt spid="120"/>
                                        </p:tgtEl>
                                        <p:attrNameLst>
                                          <p:attrName>ppt_h</p:attrName>
                                        </p:attrNameLst>
                                      </p:cBhvr>
                                      <p:tavLst>
                                        <p:tav tm="0">
                                          <p:val>
                                            <p:fltVal val="0"/>
                                          </p:val>
                                        </p:tav>
                                        <p:tav tm="100000">
                                          <p:val>
                                            <p:strVal val="#ppt_h"/>
                                          </p:val>
                                        </p:tav>
                                      </p:tavLst>
                                    </p:anim>
                                    <p:animEffect transition="in" filter="fade">
                                      <p:cBhvr>
                                        <p:cTn id="205" dur="250"/>
                                        <p:tgtEl>
                                          <p:spTgt spid="120"/>
                                        </p:tgtEl>
                                      </p:cBhvr>
                                    </p:animEffect>
                                  </p:childTnLst>
                                </p:cTn>
                              </p:par>
                            </p:childTnLst>
                          </p:cTn>
                        </p:par>
                        <p:par>
                          <p:cTn id="206" fill="hold">
                            <p:stCondLst>
                              <p:cond delay="12500"/>
                            </p:stCondLst>
                            <p:childTnLst>
                              <p:par>
                                <p:cTn id="207" presetID="53" presetClass="entr" presetSubtype="16" fill="hold" nodeType="afterEffect">
                                  <p:stCondLst>
                                    <p:cond delay="0"/>
                                  </p:stCondLst>
                                  <p:childTnLst>
                                    <p:set>
                                      <p:cBhvr>
                                        <p:cTn id="208" dur="1" fill="hold">
                                          <p:stCondLst>
                                            <p:cond delay="0"/>
                                          </p:stCondLst>
                                        </p:cTn>
                                        <p:tgtEl>
                                          <p:spTgt spid="123"/>
                                        </p:tgtEl>
                                        <p:attrNameLst>
                                          <p:attrName>style.visibility</p:attrName>
                                        </p:attrNameLst>
                                      </p:cBhvr>
                                      <p:to>
                                        <p:strVal val="visible"/>
                                      </p:to>
                                    </p:set>
                                    <p:anim calcmode="lin" valueType="num">
                                      <p:cBhvr>
                                        <p:cTn id="209" dur="250" fill="hold"/>
                                        <p:tgtEl>
                                          <p:spTgt spid="123"/>
                                        </p:tgtEl>
                                        <p:attrNameLst>
                                          <p:attrName>ppt_w</p:attrName>
                                        </p:attrNameLst>
                                      </p:cBhvr>
                                      <p:tavLst>
                                        <p:tav tm="0">
                                          <p:val>
                                            <p:fltVal val="0"/>
                                          </p:val>
                                        </p:tav>
                                        <p:tav tm="100000">
                                          <p:val>
                                            <p:strVal val="#ppt_w"/>
                                          </p:val>
                                        </p:tav>
                                      </p:tavLst>
                                    </p:anim>
                                    <p:anim calcmode="lin" valueType="num">
                                      <p:cBhvr>
                                        <p:cTn id="210" dur="250" fill="hold"/>
                                        <p:tgtEl>
                                          <p:spTgt spid="123"/>
                                        </p:tgtEl>
                                        <p:attrNameLst>
                                          <p:attrName>ppt_h</p:attrName>
                                        </p:attrNameLst>
                                      </p:cBhvr>
                                      <p:tavLst>
                                        <p:tav tm="0">
                                          <p:val>
                                            <p:fltVal val="0"/>
                                          </p:val>
                                        </p:tav>
                                        <p:tav tm="100000">
                                          <p:val>
                                            <p:strVal val="#ppt_h"/>
                                          </p:val>
                                        </p:tav>
                                      </p:tavLst>
                                    </p:anim>
                                    <p:animEffect transition="in" filter="fade">
                                      <p:cBhvr>
                                        <p:cTn id="211" dur="250"/>
                                        <p:tgtEl>
                                          <p:spTgt spid="123"/>
                                        </p:tgtEl>
                                      </p:cBhvr>
                                    </p:animEffect>
                                  </p:childTnLst>
                                </p:cTn>
                              </p:par>
                            </p:childTnLst>
                          </p:cTn>
                        </p:par>
                        <p:par>
                          <p:cTn id="212" fill="hold">
                            <p:stCondLst>
                              <p:cond delay="12750"/>
                            </p:stCondLst>
                            <p:childTnLst>
                              <p:par>
                                <p:cTn id="213" presetID="53" presetClass="entr" presetSubtype="16" fill="hold" nodeType="afterEffect">
                                  <p:stCondLst>
                                    <p:cond delay="0"/>
                                  </p:stCondLst>
                                  <p:childTnLst>
                                    <p:set>
                                      <p:cBhvr>
                                        <p:cTn id="214" dur="1" fill="hold">
                                          <p:stCondLst>
                                            <p:cond delay="0"/>
                                          </p:stCondLst>
                                        </p:cTn>
                                        <p:tgtEl>
                                          <p:spTgt spid="126"/>
                                        </p:tgtEl>
                                        <p:attrNameLst>
                                          <p:attrName>style.visibility</p:attrName>
                                        </p:attrNameLst>
                                      </p:cBhvr>
                                      <p:to>
                                        <p:strVal val="visible"/>
                                      </p:to>
                                    </p:set>
                                    <p:anim calcmode="lin" valueType="num">
                                      <p:cBhvr>
                                        <p:cTn id="215" dur="250" fill="hold"/>
                                        <p:tgtEl>
                                          <p:spTgt spid="126"/>
                                        </p:tgtEl>
                                        <p:attrNameLst>
                                          <p:attrName>ppt_w</p:attrName>
                                        </p:attrNameLst>
                                      </p:cBhvr>
                                      <p:tavLst>
                                        <p:tav tm="0">
                                          <p:val>
                                            <p:fltVal val="0"/>
                                          </p:val>
                                        </p:tav>
                                        <p:tav tm="100000">
                                          <p:val>
                                            <p:strVal val="#ppt_w"/>
                                          </p:val>
                                        </p:tav>
                                      </p:tavLst>
                                    </p:anim>
                                    <p:anim calcmode="lin" valueType="num">
                                      <p:cBhvr>
                                        <p:cTn id="216" dur="250" fill="hold"/>
                                        <p:tgtEl>
                                          <p:spTgt spid="126"/>
                                        </p:tgtEl>
                                        <p:attrNameLst>
                                          <p:attrName>ppt_h</p:attrName>
                                        </p:attrNameLst>
                                      </p:cBhvr>
                                      <p:tavLst>
                                        <p:tav tm="0">
                                          <p:val>
                                            <p:fltVal val="0"/>
                                          </p:val>
                                        </p:tav>
                                        <p:tav tm="100000">
                                          <p:val>
                                            <p:strVal val="#ppt_h"/>
                                          </p:val>
                                        </p:tav>
                                      </p:tavLst>
                                    </p:anim>
                                    <p:animEffect transition="in" filter="fade">
                                      <p:cBhvr>
                                        <p:cTn id="217" dur="250"/>
                                        <p:tgtEl>
                                          <p:spTgt spid="126"/>
                                        </p:tgtEl>
                                      </p:cBhvr>
                                    </p:animEffect>
                                  </p:childTnLst>
                                </p:cTn>
                              </p:par>
                            </p:childTnLst>
                          </p:cTn>
                        </p:par>
                        <p:par>
                          <p:cTn id="218" fill="hold">
                            <p:stCondLst>
                              <p:cond delay="13000"/>
                            </p:stCondLst>
                            <p:childTnLst>
                              <p:par>
                                <p:cTn id="219" presetID="53" presetClass="entr" presetSubtype="16" fill="hold" nodeType="afterEffect">
                                  <p:stCondLst>
                                    <p:cond delay="0"/>
                                  </p:stCondLst>
                                  <p:childTnLst>
                                    <p:set>
                                      <p:cBhvr>
                                        <p:cTn id="220" dur="1" fill="hold">
                                          <p:stCondLst>
                                            <p:cond delay="0"/>
                                          </p:stCondLst>
                                        </p:cTn>
                                        <p:tgtEl>
                                          <p:spTgt spid="153"/>
                                        </p:tgtEl>
                                        <p:attrNameLst>
                                          <p:attrName>style.visibility</p:attrName>
                                        </p:attrNameLst>
                                      </p:cBhvr>
                                      <p:to>
                                        <p:strVal val="visible"/>
                                      </p:to>
                                    </p:set>
                                    <p:anim calcmode="lin" valueType="num">
                                      <p:cBhvr>
                                        <p:cTn id="221" dur="250" fill="hold"/>
                                        <p:tgtEl>
                                          <p:spTgt spid="153"/>
                                        </p:tgtEl>
                                        <p:attrNameLst>
                                          <p:attrName>ppt_w</p:attrName>
                                        </p:attrNameLst>
                                      </p:cBhvr>
                                      <p:tavLst>
                                        <p:tav tm="0">
                                          <p:val>
                                            <p:fltVal val="0"/>
                                          </p:val>
                                        </p:tav>
                                        <p:tav tm="100000">
                                          <p:val>
                                            <p:strVal val="#ppt_w"/>
                                          </p:val>
                                        </p:tav>
                                      </p:tavLst>
                                    </p:anim>
                                    <p:anim calcmode="lin" valueType="num">
                                      <p:cBhvr>
                                        <p:cTn id="222" dur="250" fill="hold"/>
                                        <p:tgtEl>
                                          <p:spTgt spid="153"/>
                                        </p:tgtEl>
                                        <p:attrNameLst>
                                          <p:attrName>ppt_h</p:attrName>
                                        </p:attrNameLst>
                                      </p:cBhvr>
                                      <p:tavLst>
                                        <p:tav tm="0">
                                          <p:val>
                                            <p:fltVal val="0"/>
                                          </p:val>
                                        </p:tav>
                                        <p:tav tm="100000">
                                          <p:val>
                                            <p:strVal val="#ppt_h"/>
                                          </p:val>
                                        </p:tav>
                                      </p:tavLst>
                                    </p:anim>
                                    <p:animEffect transition="in" filter="fade">
                                      <p:cBhvr>
                                        <p:cTn id="223" dur="250"/>
                                        <p:tgtEl>
                                          <p:spTgt spid="153"/>
                                        </p:tgtEl>
                                      </p:cBhvr>
                                    </p:animEffect>
                                  </p:childTnLst>
                                </p:cTn>
                              </p:par>
                            </p:childTnLst>
                          </p:cTn>
                        </p:par>
                        <p:par>
                          <p:cTn id="224" fill="hold">
                            <p:stCondLst>
                              <p:cond delay="13250"/>
                            </p:stCondLst>
                            <p:childTnLst>
                              <p:par>
                                <p:cTn id="225" presetID="10" presetClass="entr" presetSubtype="0" fill="hold" nodeType="afterEffect">
                                  <p:stCondLst>
                                    <p:cond delay="0"/>
                                  </p:stCondLst>
                                  <p:childTnLst>
                                    <p:set>
                                      <p:cBhvr>
                                        <p:cTn id="226" dur="1" fill="hold">
                                          <p:stCondLst>
                                            <p:cond delay="0"/>
                                          </p:stCondLst>
                                        </p:cTn>
                                        <p:tgtEl>
                                          <p:spTgt spid="10"/>
                                        </p:tgtEl>
                                        <p:attrNameLst>
                                          <p:attrName>style.visibility</p:attrName>
                                        </p:attrNameLst>
                                      </p:cBhvr>
                                      <p:to>
                                        <p:strVal val="visible"/>
                                      </p:to>
                                    </p:set>
                                    <p:animEffect transition="in" filter="fade">
                                      <p:cBhvr>
                                        <p:cTn id="227" dur="1000"/>
                                        <p:tgtEl>
                                          <p:spTgt spid="10"/>
                                        </p:tgtEl>
                                      </p:cBhvr>
                                    </p:animEffect>
                                  </p:childTnLst>
                                </p:cTn>
                              </p:par>
                            </p:childTnLst>
                          </p:cTn>
                        </p:par>
                        <p:par>
                          <p:cTn id="228" fill="hold">
                            <p:stCondLst>
                              <p:cond delay="14250"/>
                            </p:stCondLst>
                            <p:childTnLst>
                              <p:par>
                                <p:cTn id="229" presetID="53" presetClass="entr" presetSubtype="16" fill="hold" nodeType="afterEffect">
                                  <p:stCondLst>
                                    <p:cond delay="0"/>
                                  </p:stCondLst>
                                  <p:childTnLst>
                                    <p:set>
                                      <p:cBhvr>
                                        <p:cTn id="230" dur="1" fill="hold">
                                          <p:stCondLst>
                                            <p:cond delay="0"/>
                                          </p:stCondLst>
                                        </p:cTn>
                                        <p:tgtEl>
                                          <p:spTgt spid="99"/>
                                        </p:tgtEl>
                                        <p:attrNameLst>
                                          <p:attrName>style.visibility</p:attrName>
                                        </p:attrNameLst>
                                      </p:cBhvr>
                                      <p:to>
                                        <p:strVal val="visible"/>
                                      </p:to>
                                    </p:set>
                                    <p:anim calcmode="lin" valueType="num">
                                      <p:cBhvr>
                                        <p:cTn id="231" dur="250" fill="hold"/>
                                        <p:tgtEl>
                                          <p:spTgt spid="99"/>
                                        </p:tgtEl>
                                        <p:attrNameLst>
                                          <p:attrName>ppt_w</p:attrName>
                                        </p:attrNameLst>
                                      </p:cBhvr>
                                      <p:tavLst>
                                        <p:tav tm="0">
                                          <p:val>
                                            <p:fltVal val="0"/>
                                          </p:val>
                                        </p:tav>
                                        <p:tav tm="100000">
                                          <p:val>
                                            <p:strVal val="#ppt_w"/>
                                          </p:val>
                                        </p:tav>
                                      </p:tavLst>
                                    </p:anim>
                                    <p:anim calcmode="lin" valueType="num">
                                      <p:cBhvr>
                                        <p:cTn id="232" dur="250" fill="hold"/>
                                        <p:tgtEl>
                                          <p:spTgt spid="99"/>
                                        </p:tgtEl>
                                        <p:attrNameLst>
                                          <p:attrName>ppt_h</p:attrName>
                                        </p:attrNameLst>
                                      </p:cBhvr>
                                      <p:tavLst>
                                        <p:tav tm="0">
                                          <p:val>
                                            <p:fltVal val="0"/>
                                          </p:val>
                                        </p:tav>
                                        <p:tav tm="100000">
                                          <p:val>
                                            <p:strVal val="#ppt_h"/>
                                          </p:val>
                                        </p:tav>
                                      </p:tavLst>
                                    </p:anim>
                                    <p:animEffect transition="in" filter="fade">
                                      <p:cBhvr>
                                        <p:cTn id="233" dur="250"/>
                                        <p:tgtEl>
                                          <p:spTgt spid="99"/>
                                        </p:tgtEl>
                                      </p:cBhvr>
                                    </p:animEffect>
                                  </p:childTnLst>
                                </p:cTn>
                              </p:par>
                            </p:childTnLst>
                          </p:cTn>
                        </p:par>
                        <p:par>
                          <p:cTn id="234" fill="hold">
                            <p:stCondLst>
                              <p:cond delay="14500"/>
                            </p:stCondLst>
                            <p:childTnLst>
                              <p:par>
                                <p:cTn id="235" presetID="53" presetClass="entr" presetSubtype="16" fill="hold" nodeType="afterEffect">
                                  <p:stCondLst>
                                    <p:cond delay="0"/>
                                  </p:stCondLst>
                                  <p:childTnLst>
                                    <p:set>
                                      <p:cBhvr>
                                        <p:cTn id="236" dur="1" fill="hold">
                                          <p:stCondLst>
                                            <p:cond delay="0"/>
                                          </p:stCondLst>
                                        </p:cTn>
                                        <p:tgtEl>
                                          <p:spTgt spid="108"/>
                                        </p:tgtEl>
                                        <p:attrNameLst>
                                          <p:attrName>style.visibility</p:attrName>
                                        </p:attrNameLst>
                                      </p:cBhvr>
                                      <p:to>
                                        <p:strVal val="visible"/>
                                      </p:to>
                                    </p:set>
                                    <p:anim calcmode="lin" valueType="num">
                                      <p:cBhvr>
                                        <p:cTn id="237" dur="250" fill="hold"/>
                                        <p:tgtEl>
                                          <p:spTgt spid="108"/>
                                        </p:tgtEl>
                                        <p:attrNameLst>
                                          <p:attrName>ppt_w</p:attrName>
                                        </p:attrNameLst>
                                      </p:cBhvr>
                                      <p:tavLst>
                                        <p:tav tm="0">
                                          <p:val>
                                            <p:fltVal val="0"/>
                                          </p:val>
                                        </p:tav>
                                        <p:tav tm="100000">
                                          <p:val>
                                            <p:strVal val="#ppt_w"/>
                                          </p:val>
                                        </p:tav>
                                      </p:tavLst>
                                    </p:anim>
                                    <p:anim calcmode="lin" valueType="num">
                                      <p:cBhvr>
                                        <p:cTn id="238" dur="250" fill="hold"/>
                                        <p:tgtEl>
                                          <p:spTgt spid="108"/>
                                        </p:tgtEl>
                                        <p:attrNameLst>
                                          <p:attrName>ppt_h</p:attrName>
                                        </p:attrNameLst>
                                      </p:cBhvr>
                                      <p:tavLst>
                                        <p:tav tm="0">
                                          <p:val>
                                            <p:fltVal val="0"/>
                                          </p:val>
                                        </p:tav>
                                        <p:tav tm="100000">
                                          <p:val>
                                            <p:strVal val="#ppt_h"/>
                                          </p:val>
                                        </p:tav>
                                      </p:tavLst>
                                    </p:anim>
                                    <p:animEffect transition="in" filter="fade">
                                      <p:cBhvr>
                                        <p:cTn id="239" dur="250"/>
                                        <p:tgtEl>
                                          <p:spTgt spid="108"/>
                                        </p:tgtEl>
                                      </p:cBhvr>
                                    </p:animEffect>
                                  </p:childTnLst>
                                </p:cTn>
                              </p:par>
                            </p:childTnLst>
                          </p:cTn>
                        </p:par>
                        <p:par>
                          <p:cTn id="240" fill="hold">
                            <p:stCondLst>
                              <p:cond delay="14750"/>
                            </p:stCondLst>
                            <p:childTnLst>
                              <p:par>
                                <p:cTn id="241" presetID="53" presetClass="entr" presetSubtype="16" fill="hold" nodeType="afterEffect">
                                  <p:stCondLst>
                                    <p:cond delay="0"/>
                                  </p:stCondLst>
                                  <p:childTnLst>
                                    <p:set>
                                      <p:cBhvr>
                                        <p:cTn id="242" dur="1" fill="hold">
                                          <p:stCondLst>
                                            <p:cond delay="0"/>
                                          </p:stCondLst>
                                        </p:cTn>
                                        <p:tgtEl>
                                          <p:spTgt spid="150"/>
                                        </p:tgtEl>
                                        <p:attrNameLst>
                                          <p:attrName>style.visibility</p:attrName>
                                        </p:attrNameLst>
                                      </p:cBhvr>
                                      <p:to>
                                        <p:strVal val="visible"/>
                                      </p:to>
                                    </p:set>
                                    <p:anim calcmode="lin" valueType="num">
                                      <p:cBhvr>
                                        <p:cTn id="243" dur="250" fill="hold"/>
                                        <p:tgtEl>
                                          <p:spTgt spid="150"/>
                                        </p:tgtEl>
                                        <p:attrNameLst>
                                          <p:attrName>ppt_w</p:attrName>
                                        </p:attrNameLst>
                                      </p:cBhvr>
                                      <p:tavLst>
                                        <p:tav tm="0">
                                          <p:val>
                                            <p:fltVal val="0"/>
                                          </p:val>
                                        </p:tav>
                                        <p:tav tm="100000">
                                          <p:val>
                                            <p:strVal val="#ppt_w"/>
                                          </p:val>
                                        </p:tav>
                                      </p:tavLst>
                                    </p:anim>
                                    <p:anim calcmode="lin" valueType="num">
                                      <p:cBhvr>
                                        <p:cTn id="244" dur="250" fill="hold"/>
                                        <p:tgtEl>
                                          <p:spTgt spid="150"/>
                                        </p:tgtEl>
                                        <p:attrNameLst>
                                          <p:attrName>ppt_h</p:attrName>
                                        </p:attrNameLst>
                                      </p:cBhvr>
                                      <p:tavLst>
                                        <p:tav tm="0">
                                          <p:val>
                                            <p:fltVal val="0"/>
                                          </p:val>
                                        </p:tav>
                                        <p:tav tm="100000">
                                          <p:val>
                                            <p:strVal val="#ppt_h"/>
                                          </p:val>
                                        </p:tav>
                                      </p:tavLst>
                                    </p:anim>
                                    <p:animEffect transition="in" filter="fade">
                                      <p:cBhvr>
                                        <p:cTn id="245" dur="250"/>
                                        <p:tgtEl>
                                          <p:spTgt spid="150"/>
                                        </p:tgtEl>
                                      </p:cBhvr>
                                    </p:animEffect>
                                  </p:childTnLst>
                                </p:cTn>
                              </p:par>
                            </p:childTnLst>
                          </p:cTn>
                        </p:par>
                        <p:par>
                          <p:cTn id="246" fill="hold">
                            <p:stCondLst>
                              <p:cond delay="15000"/>
                            </p:stCondLst>
                            <p:childTnLst>
                              <p:par>
                                <p:cTn id="247" presetID="53" presetClass="entr" presetSubtype="16" fill="hold" nodeType="afterEffect">
                                  <p:stCondLst>
                                    <p:cond delay="0"/>
                                  </p:stCondLst>
                                  <p:childTnLst>
                                    <p:set>
                                      <p:cBhvr>
                                        <p:cTn id="248" dur="1" fill="hold">
                                          <p:stCondLst>
                                            <p:cond delay="0"/>
                                          </p:stCondLst>
                                        </p:cTn>
                                        <p:tgtEl>
                                          <p:spTgt spid="59"/>
                                        </p:tgtEl>
                                        <p:attrNameLst>
                                          <p:attrName>style.visibility</p:attrName>
                                        </p:attrNameLst>
                                      </p:cBhvr>
                                      <p:to>
                                        <p:strVal val="visible"/>
                                      </p:to>
                                    </p:set>
                                    <p:anim calcmode="lin" valueType="num">
                                      <p:cBhvr>
                                        <p:cTn id="249" dur="250" fill="hold"/>
                                        <p:tgtEl>
                                          <p:spTgt spid="59"/>
                                        </p:tgtEl>
                                        <p:attrNameLst>
                                          <p:attrName>ppt_w</p:attrName>
                                        </p:attrNameLst>
                                      </p:cBhvr>
                                      <p:tavLst>
                                        <p:tav tm="0">
                                          <p:val>
                                            <p:fltVal val="0"/>
                                          </p:val>
                                        </p:tav>
                                        <p:tav tm="100000">
                                          <p:val>
                                            <p:strVal val="#ppt_w"/>
                                          </p:val>
                                        </p:tav>
                                      </p:tavLst>
                                    </p:anim>
                                    <p:anim calcmode="lin" valueType="num">
                                      <p:cBhvr>
                                        <p:cTn id="250" dur="250" fill="hold"/>
                                        <p:tgtEl>
                                          <p:spTgt spid="59"/>
                                        </p:tgtEl>
                                        <p:attrNameLst>
                                          <p:attrName>ppt_h</p:attrName>
                                        </p:attrNameLst>
                                      </p:cBhvr>
                                      <p:tavLst>
                                        <p:tav tm="0">
                                          <p:val>
                                            <p:fltVal val="0"/>
                                          </p:val>
                                        </p:tav>
                                        <p:tav tm="100000">
                                          <p:val>
                                            <p:strVal val="#ppt_h"/>
                                          </p:val>
                                        </p:tav>
                                      </p:tavLst>
                                    </p:anim>
                                    <p:animEffect transition="in" filter="fade">
                                      <p:cBhvr>
                                        <p:cTn id="251" dur="250"/>
                                        <p:tgtEl>
                                          <p:spTgt spid="59"/>
                                        </p:tgtEl>
                                      </p:cBhvr>
                                    </p:animEffect>
                                  </p:childTnLst>
                                </p:cTn>
                              </p:par>
                            </p:childTnLst>
                          </p:cTn>
                        </p:par>
                        <p:par>
                          <p:cTn id="252" fill="hold">
                            <p:stCondLst>
                              <p:cond delay="15250"/>
                            </p:stCondLst>
                            <p:childTnLst>
                              <p:par>
                                <p:cTn id="253" presetID="53" presetClass="entr" presetSubtype="16" fill="hold" nodeType="afterEffect">
                                  <p:stCondLst>
                                    <p:cond delay="0"/>
                                  </p:stCondLst>
                                  <p:childTnLst>
                                    <p:set>
                                      <p:cBhvr>
                                        <p:cTn id="254" dur="1" fill="hold">
                                          <p:stCondLst>
                                            <p:cond delay="0"/>
                                          </p:stCondLst>
                                        </p:cTn>
                                        <p:tgtEl>
                                          <p:spTgt spid="111"/>
                                        </p:tgtEl>
                                        <p:attrNameLst>
                                          <p:attrName>style.visibility</p:attrName>
                                        </p:attrNameLst>
                                      </p:cBhvr>
                                      <p:to>
                                        <p:strVal val="visible"/>
                                      </p:to>
                                    </p:set>
                                    <p:anim calcmode="lin" valueType="num">
                                      <p:cBhvr>
                                        <p:cTn id="255" dur="250" fill="hold"/>
                                        <p:tgtEl>
                                          <p:spTgt spid="111"/>
                                        </p:tgtEl>
                                        <p:attrNameLst>
                                          <p:attrName>ppt_w</p:attrName>
                                        </p:attrNameLst>
                                      </p:cBhvr>
                                      <p:tavLst>
                                        <p:tav tm="0">
                                          <p:val>
                                            <p:fltVal val="0"/>
                                          </p:val>
                                        </p:tav>
                                        <p:tav tm="100000">
                                          <p:val>
                                            <p:strVal val="#ppt_w"/>
                                          </p:val>
                                        </p:tav>
                                      </p:tavLst>
                                    </p:anim>
                                    <p:anim calcmode="lin" valueType="num">
                                      <p:cBhvr>
                                        <p:cTn id="256" dur="250" fill="hold"/>
                                        <p:tgtEl>
                                          <p:spTgt spid="111"/>
                                        </p:tgtEl>
                                        <p:attrNameLst>
                                          <p:attrName>ppt_h</p:attrName>
                                        </p:attrNameLst>
                                      </p:cBhvr>
                                      <p:tavLst>
                                        <p:tav tm="0">
                                          <p:val>
                                            <p:fltVal val="0"/>
                                          </p:val>
                                        </p:tav>
                                        <p:tav tm="100000">
                                          <p:val>
                                            <p:strVal val="#ppt_h"/>
                                          </p:val>
                                        </p:tav>
                                      </p:tavLst>
                                    </p:anim>
                                    <p:animEffect transition="in" filter="fade">
                                      <p:cBhvr>
                                        <p:cTn id="257" dur="250"/>
                                        <p:tgtEl>
                                          <p:spTgt spid="111"/>
                                        </p:tgtEl>
                                      </p:cBhvr>
                                    </p:animEffect>
                                  </p:childTnLst>
                                </p:cTn>
                              </p:par>
                            </p:childTnLst>
                          </p:cTn>
                        </p:par>
                        <p:par>
                          <p:cTn id="258" fill="hold">
                            <p:stCondLst>
                              <p:cond delay="15500"/>
                            </p:stCondLst>
                            <p:childTnLst>
                              <p:par>
                                <p:cTn id="259" presetID="53" presetClass="entr" presetSubtype="16" fill="hold" nodeType="afterEffect">
                                  <p:stCondLst>
                                    <p:cond delay="0"/>
                                  </p:stCondLst>
                                  <p:childTnLst>
                                    <p:set>
                                      <p:cBhvr>
                                        <p:cTn id="260" dur="1" fill="hold">
                                          <p:stCondLst>
                                            <p:cond delay="0"/>
                                          </p:stCondLst>
                                        </p:cTn>
                                        <p:tgtEl>
                                          <p:spTgt spid="117"/>
                                        </p:tgtEl>
                                        <p:attrNameLst>
                                          <p:attrName>style.visibility</p:attrName>
                                        </p:attrNameLst>
                                      </p:cBhvr>
                                      <p:to>
                                        <p:strVal val="visible"/>
                                      </p:to>
                                    </p:set>
                                    <p:anim calcmode="lin" valueType="num">
                                      <p:cBhvr>
                                        <p:cTn id="261" dur="250" fill="hold"/>
                                        <p:tgtEl>
                                          <p:spTgt spid="117"/>
                                        </p:tgtEl>
                                        <p:attrNameLst>
                                          <p:attrName>ppt_w</p:attrName>
                                        </p:attrNameLst>
                                      </p:cBhvr>
                                      <p:tavLst>
                                        <p:tav tm="0">
                                          <p:val>
                                            <p:fltVal val="0"/>
                                          </p:val>
                                        </p:tav>
                                        <p:tav tm="100000">
                                          <p:val>
                                            <p:strVal val="#ppt_w"/>
                                          </p:val>
                                        </p:tav>
                                      </p:tavLst>
                                    </p:anim>
                                    <p:anim calcmode="lin" valueType="num">
                                      <p:cBhvr>
                                        <p:cTn id="262" dur="250" fill="hold"/>
                                        <p:tgtEl>
                                          <p:spTgt spid="117"/>
                                        </p:tgtEl>
                                        <p:attrNameLst>
                                          <p:attrName>ppt_h</p:attrName>
                                        </p:attrNameLst>
                                      </p:cBhvr>
                                      <p:tavLst>
                                        <p:tav tm="0">
                                          <p:val>
                                            <p:fltVal val="0"/>
                                          </p:val>
                                        </p:tav>
                                        <p:tav tm="100000">
                                          <p:val>
                                            <p:strVal val="#ppt_h"/>
                                          </p:val>
                                        </p:tav>
                                      </p:tavLst>
                                    </p:anim>
                                    <p:animEffect transition="in" filter="fade">
                                      <p:cBhvr>
                                        <p:cTn id="263" dur="250"/>
                                        <p:tgtEl>
                                          <p:spTgt spid="117"/>
                                        </p:tgtEl>
                                      </p:cBhvr>
                                    </p:animEffect>
                                  </p:childTnLst>
                                </p:cTn>
                              </p:par>
                            </p:childTnLst>
                          </p:cTn>
                        </p:par>
                        <p:par>
                          <p:cTn id="264" fill="hold">
                            <p:stCondLst>
                              <p:cond delay="15750"/>
                            </p:stCondLst>
                            <p:childTnLst>
                              <p:par>
                                <p:cTn id="265" presetID="53" presetClass="entr" presetSubtype="16" fill="hold" nodeType="afterEffect">
                                  <p:stCondLst>
                                    <p:cond delay="0"/>
                                  </p:stCondLst>
                                  <p:childTnLst>
                                    <p:set>
                                      <p:cBhvr>
                                        <p:cTn id="266" dur="1" fill="hold">
                                          <p:stCondLst>
                                            <p:cond delay="0"/>
                                          </p:stCondLst>
                                        </p:cTn>
                                        <p:tgtEl>
                                          <p:spTgt spid="114"/>
                                        </p:tgtEl>
                                        <p:attrNameLst>
                                          <p:attrName>style.visibility</p:attrName>
                                        </p:attrNameLst>
                                      </p:cBhvr>
                                      <p:to>
                                        <p:strVal val="visible"/>
                                      </p:to>
                                    </p:set>
                                    <p:anim calcmode="lin" valueType="num">
                                      <p:cBhvr>
                                        <p:cTn id="267" dur="250" fill="hold"/>
                                        <p:tgtEl>
                                          <p:spTgt spid="114"/>
                                        </p:tgtEl>
                                        <p:attrNameLst>
                                          <p:attrName>ppt_w</p:attrName>
                                        </p:attrNameLst>
                                      </p:cBhvr>
                                      <p:tavLst>
                                        <p:tav tm="0">
                                          <p:val>
                                            <p:fltVal val="0"/>
                                          </p:val>
                                        </p:tav>
                                        <p:tav tm="100000">
                                          <p:val>
                                            <p:strVal val="#ppt_w"/>
                                          </p:val>
                                        </p:tav>
                                      </p:tavLst>
                                    </p:anim>
                                    <p:anim calcmode="lin" valueType="num">
                                      <p:cBhvr>
                                        <p:cTn id="268" dur="250" fill="hold"/>
                                        <p:tgtEl>
                                          <p:spTgt spid="114"/>
                                        </p:tgtEl>
                                        <p:attrNameLst>
                                          <p:attrName>ppt_h</p:attrName>
                                        </p:attrNameLst>
                                      </p:cBhvr>
                                      <p:tavLst>
                                        <p:tav tm="0">
                                          <p:val>
                                            <p:fltVal val="0"/>
                                          </p:val>
                                        </p:tav>
                                        <p:tav tm="100000">
                                          <p:val>
                                            <p:strVal val="#ppt_h"/>
                                          </p:val>
                                        </p:tav>
                                      </p:tavLst>
                                    </p:anim>
                                    <p:animEffect transition="in" filter="fade">
                                      <p:cBhvr>
                                        <p:cTn id="269" dur="250"/>
                                        <p:tgtEl>
                                          <p:spTgt spid="114"/>
                                        </p:tgtEl>
                                      </p:cBhvr>
                                    </p:animEffect>
                                  </p:childTnLst>
                                </p:cTn>
                              </p:par>
                            </p:childTnLst>
                          </p:cTn>
                        </p:par>
                        <p:par>
                          <p:cTn id="270" fill="hold">
                            <p:stCondLst>
                              <p:cond delay="16000"/>
                            </p:stCondLst>
                            <p:childTnLst>
                              <p:par>
                                <p:cTn id="271" presetID="53" presetClass="entr" presetSubtype="16" fill="hold" nodeType="afterEffect">
                                  <p:stCondLst>
                                    <p:cond delay="0"/>
                                  </p:stCondLst>
                                  <p:childTnLst>
                                    <p:set>
                                      <p:cBhvr>
                                        <p:cTn id="272" dur="1" fill="hold">
                                          <p:stCondLst>
                                            <p:cond delay="0"/>
                                          </p:stCondLst>
                                        </p:cTn>
                                        <p:tgtEl>
                                          <p:spTgt spid="102"/>
                                        </p:tgtEl>
                                        <p:attrNameLst>
                                          <p:attrName>style.visibility</p:attrName>
                                        </p:attrNameLst>
                                      </p:cBhvr>
                                      <p:to>
                                        <p:strVal val="visible"/>
                                      </p:to>
                                    </p:set>
                                    <p:anim calcmode="lin" valueType="num">
                                      <p:cBhvr>
                                        <p:cTn id="273" dur="250" fill="hold"/>
                                        <p:tgtEl>
                                          <p:spTgt spid="102"/>
                                        </p:tgtEl>
                                        <p:attrNameLst>
                                          <p:attrName>ppt_w</p:attrName>
                                        </p:attrNameLst>
                                      </p:cBhvr>
                                      <p:tavLst>
                                        <p:tav tm="0">
                                          <p:val>
                                            <p:fltVal val="0"/>
                                          </p:val>
                                        </p:tav>
                                        <p:tav tm="100000">
                                          <p:val>
                                            <p:strVal val="#ppt_w"/>
                                          </p:val>
                                        </p:tav>
                                      </p:tavLst>
                                    </p:anim>
                                    <p:anim calcmode="lin" valueType="num">
                                      <p:cBhvr>
                                        <p:cTn id="274" dur="250" fill="hold"/>
                                        <p:tgtEl>
                                          <p:spTgt spid="102"/>
                                        </p:tgtEl>
                                        <p:attrNameLst>
                                          <p:attrName>ppt_h</p:attrName>
                                        </p:attrNameLst>
                                      </p:cBhvr>
                                      <p:tavLst>
                                        <p:tav tm="0">
                                          <p:val>
                                            <p:fltVal val="0"/>
                                          </p:val>
                                        </p:tav>
                                        <p:tav tm="100000">
                                          <p:val>
                                            <p:strVal val="#ppt_h"/>
                                          </p:val>
                                        </p:tav>
                                      </p:tavLst>
                                    </p:anim>
                                    <p:animEffect transition="in" filter="fade">
                                      <p:cBhvr>
                                        <p:cTn id="275" dur="250"/>
                                        <p:tgtEl>
                                          <p:spTgt spid="102"/>
                                        </p:tgtEl>
                                      </p:cBhvr>
                                    </p:animEffect>
                                  </p:childTnLst>
                                </p:cTn>
                              </p:par>
                            </p:childTnLst>
                          </p:cTn>
                        </p:par>
                        <p:par>
                          <p:cTn id="276" fill="hold">
                            <p:stCondLst>
                              <p:cond delay="16250"/>
                            </p:stCondLst>
                            <p:childTnLst>
                              <p:par>
                                <p:cTn id="277" presetID="10" presetClass="entr" presetSubtype="0" fill="hold" nodeType="afterEffect">
                                  <p:stCondLst>
                                    <p:cond delay="0"/>
                                  </p:stCondLst>
                                  <p:childTnLst>
                                    <p:set>
                                      <p:cBhvr>
                                        <p:cTn id="278" dur="1" fill="hold">
                                          <p:stCondLst>
                                            <p:cond delay="0"/>
                                          </p:stCondLst>
                                        </p:cTn>
                                        <p:tgtEl>
                                          <p:spTgt spid="11"/>
                                        </p:tgtEl>
                                        <p:attrNameLst>
                                          <p:attrName>style.visibility</p:attrName>
                                        </p:attrNameLst>
                                      </p:cBhvr>
                                      <p:to>
                                        <p:strVal val="visible"/>
                                      </p:to>
                                    </p:set>
                                    <p:animEffect transition="in" filter="fade">
                                      <p:cBhvr>
                                        <p:cTn id="279" dur="1000"/>
                                        <p:tgtEl>
                                          <p:spTgt spid="11"/>
                                        </p:tgtEl>
                                      </p:cBhvr>
                                    </p:animEffect>
                                  </p:childTnLst>
                                </p:cTn>
                              </p:par>
                            </p:childTnLst>
                          </p:cTn>
                        </p:par>
                        <p:par>
                          <p:cTn id="280" fill="hold">
                            <p:stCondLst>
                              <p:cond delay="17250"/>
                            </p:stCondLst>
                            <p:childTnLst>
                              <p:par>
                                <p:cTn id="281" presetID="53" presetClass="entr" presetSubtype="16" fill="hold" nodeType="afterEffect">
                                  <p:stCondLst>
                                    <p:cond delay="0"/>
                                  </p:stCondLst>
                                  <p:childTnLst>
                                    <p:set>
                                      <p:cBhvr>
                                        <p:cTn id="282" dur="1" fill="hold">
                                          <p:stCondLst>
                                            <p:cond delay="0"/>
                                          </p:stCondLst>
                                        </p:cTn>
                                        <p:tgtEl>
                                          <p:spTgt spid="161"/>
                                        </p:tgtEl>
                                        <p:attrNameLst>
                                          <p:attrName>style.visibility</p:attrName>
                                        </p:attrNameLst>
                                      </p:cBhvr>
                                      <p:to>
                                        <p:strVal val="visible"/>
                                      </p:to>
                                    </p:set>
                                    <p:anim calcmode="lin" valueType="num">
                                      <p:cBhvr>
                                        <p:cTn id="283" dur="250" fill="hold"/>
                                        <p:tgtEl>
                                          <p:spTgt spid="161"/>
                                        </p:tgtEl>
                                        <p:attrNameLst>
                                          <p:attrName>ppt_w</p:attrName>
                                        </p:attrNameLst>
                                      </p:cBhvr>
                                      <p:tavLst>
                                        <p:tav tm="0">
                                          <p:val>
                                            <p:fltVal val="0"/>
                                          </p:val>
                                        </p:tav>
                                        <p:tav tm="100000">
                                          <p:val>
                                            <p:strVal val="#ppt_w"/>
                                          </p:val>
                                        </p:tav>
                                      </p:tavLst>
                                    </p:anim>
                                    <p:anim calcmode="lin" valueType="num">
                                      <p:cBhvr>
                                        <p:cTn id="284" dur="250" fill="hold"/>
                                        <p:tgtEl>
                                          <p:spTgt spid="161"/>
                                        </p:tgtEl>
                                        <p:attrNameLst>
                                          <p:attrName>ppt_h</p:attrName>
                                        </p:attrNameLst>
                                      </p:cBhvr>
                                      <p:tavLst>
                                        <p:tav tm="0">
                                          <p:val>
                                            <p:fltVal val="0"/>
                                          </p:val>
                                        </p:tav>
                                        <p:tav tm="100000">
                                          <p:val>
                                            <p:strVal val="#ppt_h"/>
                                          </p:val>
                                        </p:tav>
                                      </p:tavLst>
                                    </p:anim>
                                    <p:animEffect transition="in" filter="fade">
                                      <p:cBhvr>
                                        <p:cTn id="285" dur="250"/>
                                        <p:tgtEl>
                                          <p:spTgt spid="161"/>
                                        </p:tgtEl>
                                      </p:cBhvr>
                                    </p:animEffect>
                                  </p:childTnLst>
                                </p:cTn>
                              </p:par>
                            </p:childTnLst>
                          </p:cTn>
                        </p:par>
                        <p:par>
                          <p:cTn id="286" fill="hold">
                            <p:stCondLst>
                              <p:cond delay="17500"/>
                            </p:stCondLst>
                            <p:childTnLst>
                              <p:par>
                                <p:cTn id="287" presetID="53" presetClass="entr" presetSubtype="16" fill="hold" nodeType="afterEffect">
                                  <p:stCondLst>
                                    <p:cond delay="0"/>
                                  </p:stCondLst>
                                  <p:childTnLst>
                                    <p:set>
                                      <p:cBhvr>
                                        <p:cTn id="288" dur="1" fill="hold">
                                          <p:stCondLst>
                                            <p:cond delay="0"/>
                                          </p:stCondLst>
                                        </p:cTn>
                                        <p:tgtEl>
                                          <p:spTgt spid="156"/>
                                        </p:tgtEl>
                                        <p:attrNameLst>
                                          <p:attrName>style.visibility</p:attrName>
                                        </p:attrNameLst>
                                      </p:cBhvr>
                                      <p:to>
                                        <p:strVal val="visible"/>
                                      </p:to>
                                    </p:set>
                                    <p:anim calcmode="lin" valueType="num">
                                      <p:cBhvr>
                                        <p:cTn id="289" dur="250" fill="hold"/>
                                        <p:tgtEl>
                                          <p:spTgt spid="156"/>
                                        </p:tgtEl>
                                        <p:attrNameLst>
                                          <p:attrName>ppt_w</p:attrName>
                                        </p:attrNameLst>
                                      </p:cBhvr>
                                      <p:tavLst>
                                        <p:tav tm="0">
                                          <p:val>
                                            <p:fltVal val="0"/>
                                          </p:val>
                                        </p:tav>
                                        <p:tav tm="100000">
                                          <p:val>
                                            <p:strVal val="#ppt_w"/>
                                          </p:val>
                                        </p:tav>
                                      </p:tavLst>
                                    </p:anim>
                                    <p:anim calcmode="lin" valueType="num">
                                      <p:cBhvr>
                                        <p:cTn id="290" dur="250" fill="hold"/>
                                        <p:tgtEl>
                                          <p:spTgt spid="156"/>
                                        </p:tgtEl>
                                        <p:attrNameLst>
                                          <p:attrName>ppt_h</p:attrName>
                                        </p:attrNameLst>
                                      </p:cBhvr>
                                      <p:tavLst>
                                        <p:tav tm="0">
                                          <p:val>
                                            <p:fltVal val="0"/>
                                          </p:val>
                                        </p:tav>
                                        <p:tav tm="100000">
                                          <p:val>
                                            <p:strVal val="#ppt_h"/>
                                          </p:val>
                                        </p:tav>
                                      </p:tavLst>
                                    </p:anim>
                                    <p:animEffect transition="in" filter="fade">
                                      <p:cBhvr>
                                        <p:cTn id="291" dur="250"/>
                                        <p:tgtEl>
                                          <p:spTgt spid="1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5" name="Groupe 54">
            <a:extLst>
              <a:ext uri="{FF2B5EF4-FFF2-40B4-BE49-F238E27FC236}">
                <a16:creationId xmlns:a16="http://schemas.microsoft.com/office/drawing/2014/main" id="{FC054F61-3AE8-92B4-65DD-FF50295800A3}"/>
              </a:ext>
            </a:extLst>
          </p:cNvPr>
          <p:cNvGrpSpPr/>
          <p:nvPr/>
        </p:nvGrpSpPr>
        <p:grpSpPr>
          <a:xfrm>
            <a:off x="5785645" y="3444875"/>
            <a:ext cx="14233287" cy="2844091"/>
            <a:chOff x="5785645" y="3444875"/>
            <a:chExt cx="14233287" cy="2844091"/>
          </a:xfrm>
        </p:grpSpPr>
        <p:grpSp>
          <p:nvGrpSpPr>
            <p:cNvPr id="50" name="Groupe 49">
              <a:extLst>
                <a:ext uri="{FF2B5EF4-FFF2-40B4-BE49-F238E27FC236}">
                  <a16:creationId xmlns:a16="http://schemas.microsoft.com/office/drawing/2014/main" id="{6B46C112-6D82-917F-1748-EF283B17B925}"/>
                </a:ext>
              </a:extLst>
            </p:cNvPr>
            <p:cNvGrpSpPr/>
            <p:nvPr/>
          </p:nvGrpSpPr>
          <p:grpSpPr>
            <a:xfrm>
              <a:off x="5785645" y="3444875"/>
              <a:ext cx="14233287" cy="2844091"/>
              <a:chOff x="5785645" y="3444875"/>
              <a:chExt cx="14233287" cy="2844091"/>
            </a:xfrm>
          </p:grpSpPr>
          <p:pic>
            <p:nvPicPr>
              <p:cNvPr id="20" name="Graphique 19">
                <a:extLst>
                  <a:ext uri="{FF2B5EF4-FFF2-40B4-BE49-F238E27FC236}">
                    <a16:creationId xmlns:a16="http://schemas.microsoft.com/office/drawing/2014/main" id="{D1A2F132-7FDC-8436-40BF-9F248A2446F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91093" y="3471125"/>
                <a:ext cx="13927839" cy="2777957"/>
              </a:xfrm>
              <a:prstGeom prst="rect">
                <a:avLst/>
              </a:prstGeom>
            </p:spPr>
          </p:pic>
          <p:pic>
            <p:nvPicPr>
              <p:cNvPr id="10" name="Graphique 9">
                <a:extLst>
                  <a:ext uri="{FF2B5EF4-FFF2-40B4-BE49-F238E27FC236}">
                    <a16:creationId xmlns:a16="http://schemas.microsoft.com/office/drawing/2014/main" id="{EFCDFDDD-6FB1-4F65-9C8E-A2B4E247867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785645" y="3444875"/>
                <a:ext cx="4474508" cy="2844091"/>
              </a:xfrm>
              <a:prstGeom prst="rect">
                <a:avLst/>
              </a:prstGeom>
            </p:spPr>
          </p:pic>
        </p:grpSp>
        <p:pic>
          <p:nvPicPr>
            <p:cNvPr id="3" name="Image 2">
              <a:extLst>
                <a:ext uri="{FF2B5EF4-FFF2-40B4-BE49-F238E27FC236}">
                  <a16:creationId xmlns:a16="http://schemas.microsoft.com/office/drawing/2014/main" id="{1A309721-83A2-4E6C-B9D1-BD6F4369D074}"/>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10448509" y="3795568"/>
              <a:ext cx="8958345" cy="2307211"/>
            </a:xfrm>
            <a:prstGeom prst="rect">
              <a:avLst/>
            </a:prstGeom>
          </p:spPr>
        </p:pic>
      </p:grpSp>
      <p:pic>
        <p:nvPicPr>
          <p:cNvPr id="45" name="Graphique 44">
            <a:extLst>
              <a:ext uri="{FF2B5EF4-FFF2-40B4-BE49-F238E27FC236}">
                <a16:creationId xmlns:a16="http://schemas.microsoft.com/office/drawing/2014/main" id="{548412F8-F60F-4B22-0412-D0C616CC35B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 y="3477307"/>
            <a:ext cx="10251445" cy="2771775"/>
          </a:xfrm>
          <a:prstGeom prst="rect">
            <a:avLst/>
          </a:prstGeom>
        </p:spPr>
      </p:pic>
      <p:sp>
        <p:nvSpPr>
          <p:cNvPr id="4" name="Rectangle 3">
            <a:extLst>
              <a:ext uri="{FF2B5EF4-FFF2-40B4-BE49-F238E27FC236}">
                <a16:creationId xmlns:a16="http://schemas.microsoft.com/office/drawing/2014/main" id="{20E51948-477E-4913-9F83-4D43A82DED8B}"/>
              </a:ext>
            </a:extLst>
          </p:cNvPr>
          <p:cNvSpPr/>
          <p:nvPr/>
        </p:nvSpPr>
        <p:spPr>
          <a:xfrm>
            <a:off x="16758444" y="10074275"/>
            <a:ext cx="3347244" cy="1235075"/>
          </a:xfrm>
          <a:prstGeom prst="rect">
            <a:avLst/>
          </a:prstGeom>
          <a:solidFill>
            <a:schemeClr val="bg1"/>
          </a:solidFill>
        </p:spPr>
        <p:txBody>
          <a:bodyPr wrap="none" rtlCol="0" anchor="ctr">
            <a:spAutoFit/>
          </a:bodyPr>
          <a:lstStyle/>
          <a:p>
            <a:pPr marL="4672330" marR="5080" algn="just">
              <a:lnSpc>
                <a:spcPct val="104099"/>
              </a:lnSpc>
              <a:spcBef>
                <a:spcPts val="1019"/>
              </a:spcBef>
            </a:pPr>
            <a:endParaRPr lang="fr-FR" i="1" spc="-5" dirty="0">
              <a:latin typeface="Rubik" panose="00000500000000000000" pitchFamily="2" charset="-79"/>
              <a:cs typeface="Rubik" panose="00000500000000000000" pitchFamily="2" charset="-79"/>
            </a:endParaRPr>
          </a:p>
        </p:txBody>
      </p:sp>
      <p:grpSp>
        <p:nvGrpSpPr>
          <p:cNvPr id="13" name="Groupe 12">
            <a:extLst>
              <a:ext uri="{FF2B5EF4-FFF2-40B4-BE49-F238E27FC236}">
                <a16:creationId xmlns:a16="http://schemas.microsoft.com/office/drawing/2014/main" id="{3106AD47-E022-4A1B-8F4C-51C476E55B93}"/>
              </a:ext>
            </a:extLst>
          </p:cNvPr>
          <p:cNvGrpSpPr/>
          <p:nvPr/>
        </p:nvGrpSpPr>
        <p:grpSpPr>
          <a:xfrm>
            <a:off x="10650695" y="6797675"/>
            <a:ext cx="8622349" cy="1944745"/>
            <a:chOff x="10650695" y="6797675"/>
            <a:chExt cx="8622349" cy="1944745"/>
          </a:xfrm>
        </p:grpSpPr>
        <p:pic>
          <p:nvPicPr>
            <p:cNvPr id="32" name="Image 31">
              <a:extLst>
                <a:ext uri="{FF2B5EF4-FFF2-40B4-BE49-F238E27FC236}">
                  <a16:creationId xmlns:a16="http://schemas.microsoft.com/office/drawing/2014/main" id="{FCDDFBEB-3872-4F7D-81F6-2D20AF75787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4820945" y="6832800"/>
              <a:ext cx="4452099" cy="1857600"/>
            </a:xfrm>
            <a:prstGeom prst="rect">
              <a:avLst/>
            </a:prstGeom>
          </p:spPr>
        </p:pic>
        <p:pic>
          <p:nvPicPr>
            <p:cNvPr id="36" name="Image 35">
              <a:extLst>
                <a:ext uri="{FF2B5EF4-FFF2-40B4-BE49-F238E27FC236}">
                  <a16:creationId xmlns:a16="http://schemas.microsoft.com/office/drawing/2014/main" id="{F778E564-2A1A-443D-A19C-3FBC418CFF8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650695" y="6797675"/>
              <a:ext cx="4659949" cy="1944745"/>
            </a:xfrm>
            <a:prstGeom prst="rect">
              <a:avLst/>
            </a:prstGeom>
          </p:spPr>
        </p:pic>
      </p:grpSp>
      <p:grpSp>
        <p:nvGrpSpPr>
          <p:cNvPr id="11" name="Groupe 10">
            <a:extLst>
              <a:ext uri="{FF2B5EF4-FFF2-40B4-BE49-F238E27FC236}">
                <a16:creationId xmlns:a16="http://schemas.microsoft.com/office/drawing/2014/main" id="{AA51108E-40F8-4307-95CF-0839CC159BCA}"/>
              </a:ext>
            </a:extLst>
          </p:cNvPr>
          <p:cNvGrpSpPr/>
          <p:nvPr/>
        </p:nvGrpSpPr>
        <p:grpSpPr>
          <a:xfrm>
            <a:off x="5709444" y="6721475"/>
            <a:ext cx="8991600" cy="2114248"/>
            <a:chOff x="5709444" y="6721475"/>
            <a:chExt cx="8991600" cy="2114248"/>
          </a:xfrm>
        </p:grpSpPr>
        <p:pic>
          <p:nvPicPr>
            <p:cNvPr id="38" name="Image 37">
              <a:extLst>
                <a:ext uri="{FF2B5EF4-FFF2-40B4-BE49-F238E27FC236}">
                  <a16:creationId xmlns:a16="http://schemas.microsoft.com/office/drawing/2014/main" id="{635A44CC-EC80-49C1-B60E-F52DD73A7CE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251444" y="6832800"/>
              <a:ext cx="4449600" cy="1856959"/>
            </a:xfrm>
            <a:prstGeom prst="rect">
              <a:avLst/>
            </a:prstGeom>
          </p:spPr>
        </p:pic>
        <p:pic>
          <p:nvPicPr>
            <p:cNvPr id="35" name="Image 34">
              <a:extLst>
                <a:ext uri="{FF2B5EF4-FFF2-40B4-BE49-F238E27FC236}">
                  <a16:creationId xmlns:a16="http://schemas.microsoft.com/office/drawing/2014/main" id="{DF5D021B-F72F-4283-8F82-C50292B9AA5B}"/>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709444" y="6721475"/>
              <a:ext cx="5066109" cy="2114248"/>
            </a:xfrm>
            <a:prstGeom prst="rect">
              <a:avLst/>
            </a:prstGeom>
          </p:spPr>
        </p:pic>
        <p:pic>
          <p:nvPicPr>
            <p:cNvPr id="29" name="Graphique 28">
              <a:extLst>
                <a:ext uri="{FF2B5EF4-FFF2-40B4-BE49-F238E27FC236}">
                  <a16:creationId xmlns:a16="http://schemas.microsoft.com/office/drawing/2014/main" id="{7A626D6D-3BB8-41A7-8FCF-B8A749B3662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115048" y="7479965"/>
              <a:ext cx="2247755" cy="719137"/>
            </a:xfrm>
            <a:prstGeom prst="rect">
              <a:avLst/>
            </a:prstGeom>
          </p:spPr>
        </p:pic>
      </p:grpSp>
      <p:pic>
        <p:nvPicPr>
          <p:cNvPr id="19" name="Graphique 18">
            <a:extLst>
              <a:ext uri="{FF2B5EF4-FFF2-40B4-BE49-F238E27FC236}">
                <a16:creationId xmlns:a16="http://schemas.microsoft.com/office/drawing/2014/main" id="{764348B7-2BB3-48F5-BD74-4E93F5DA9060}"/>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386556" y="1463675"/>
            <a:ext cx="1264517" cy="1097047"/>
          </a:xfrm>
          <a:prstGeom prst="rect">
            <a:avLst/>
          </a:prstGeom>
        </p:spPr>
      </p:pic>
      <p:sp>
        <p:nvSpPr>
          <p:cNvPr id="14" name="ZoneTexte 13">
            <a:extLst>
              <a:ext uri="{FF2B5EF4-FFF2-40B4-BE49-F238E27FC236}">
                <a16:creationId xmlns:a16="http://schemas.microsoft.com/office/drawing/2014/main" id="{4F24B039-0B89-4690-A700-223FA194DF3F}"/>
              </a:ext>
            </a:extLst>
          </p:cNvPr>
          <p:cNvSpPr txBox="1"/>
          <p:nvPr/>
        </p:nvSpPr>
        <p:spPr>
          <a:xfrm>
            <a:off x="680244" y="8981921"/>
            <a:ext cx="4676659" cy="1546577"/>
          </a:xfrm>
          <a:prstGeom prst="rect">
            <a:avLst/>
          </a:prstGeom>
          <a:noFill/>
        </p:spPr>
        <p:txBody>
          <a:bodyPr wrap="square" rtlCol="0">
            <a:spAutoFit/>
          </a:bodyPr>
          <a:lstStyle/>
          <a:p>
            <a:pPr fontAlgn="base"/>
            <a:r>
              <a:rPr lang="en-US" b="1" cap="all" dirty="0">
                <a:solidFill>
                  <a:srgbClr val="EE3124"/>
                </a:solidFill>
                <a:latin typeface="Rubik" panose="00000500000000000000" pitchFamily="2" charset="-79"/>
                <a:cs typeface="Rubik" panose="00000500000000000000" pitchFamily="2" charset="-79"/>
              </a:rPr>
              <a:t>FOURNISSEUR &amp; PARTENAIRE OFFICIEL</a:t>
            </a:r>
          </a:p>
          <a:p>
            <a:pPr fontAlgn="base"/>
            <a:r>
              <a:rPr lang="en-US" b="1" cap="all" dirty="0">
                <a:solidFill>
                  <a:srgbClr val="FFFFFF"/>
                </a:solidFill>
                <a:latin typeface="Rubik" panose="00000500000000000000" pitchFamily="2" charset="-79"/>
                <a:cs typeface="Rubik" panose="00000500000000000000" pitchFamily="2" charset="-79"/>
              </a:rPr>
              <a:t>CHAMPIONNAT EURO NASCAR</a:t>
            </a:r>
          </a:p>
          <a:p>
            <a:pPr fontAlgn="base"/>
            <a:endParaRPr lang="en-US" sz="1050" dirty="0">
              <a:solidFill>
                <a:srgbClr val="999999"/>
              </a:solidFill>
              <a:latin typeface="Rubik" panose="00000500000000000000" pitchFamily="2" charset="-79"/>
              <a:cs typeface="Rubik" panose="00000500000000000000" pitchFamily="2" charset="-79"/>
            </a:endParaRPr>
          </a:p>
          <a:p>
            <a:pPr fontAlgn="base"/>
            <a:r>
              <a:rPr lang="en-US" sz="1600" dirty="0">
                <a:solidFill>
                  <a:srgbClr val="999999"/>
                </a:solidFill>
                <a:latin typeface="Rubik" panose="00000500000000000000" pitchFamily="2" charset="-79"/>
                <a:cs typeface="Rubik" panose="00000500000000000000" pitchFamily="2" charset="-79"/>
              </a:rPr>
              <a:t>32 voitures de + de 400CV </a:t>
            </a:r>
            <a:r>
              <a:rPr lang="en-US" sz="1600" dirty="0" err="1">
                <a:solidFill>
                  <a:srgbClr val="999999"/>
                </a:solidFill>
                <a:latin typeface="Rubik" panose="00000500000000000000" pitchFamily="2" charset="-79"/>
                <a:cs typeface="Rubik" panose="00000500000000000000" pitchFamily="2" charset="-79"/>
              </a:rPr>
              <a:t>s’affrontent</a:t>
            </a:r>
            <a:r>
              <a:rPr lang="en-US" sz="1600" dirty="0">
                <a:solidFill>
                  <a:srgbClr val="999999"/>
                </a:solidFill>
                <a:latin typeface="Rubik" panose="00000500000000000000" pitchFamily="2" charset="-79"/>
                <a:cs typeface="Rubik" panose="00000500000000000000" pitchFamily="2" charset="-79"/>
              </a:rPr>
              <a:t> pour le </a:t>
            </a:r>
            <a:r>
              <a:rPr lang="en-US" sz="1600" dirty="0" err="1">
                <a:solidFill>
                  <a:srgbClr val="999999"/>
                </a:solidFill>
                <a:latin typeface="Rubik" panose="00000500000000000000" pitchFamily="2" charset="-79"/>
                <a:cs typeface="Rubik" panose="00000500000000000000" pitchFamily="2" charset="-79"/>
              </a:rPr>
              <a:t>titre</a:t>
            </a:r>
            <a:r>
              <a:rPr lang="en-US" sz="1600" dirty="0">
                <a:solidFill>
                  <a:srgbClr val="999999"/>
                </a:solidFill>
                <a:latin typeface="Rubik" panose="00000500000000000000" pitchFamily="2" charset="-79"/>
                <a:cs typeface="Rubik" panose="00000500000000000000" pitchFamily="2" charset="-79"/>
              </a:rPr>
              <a:t> </a:t>
            </a:r>
            <a:r>
              <a:rPr lang="en-US" sz="1600" dirty="0" err="1">
                <a:solidFill>
                  <a:srgbClr val="999999"/>
                </a:solidFill>
                <a:latin typeface="Rubik" panose="00000500000000000000" pitchFamily="2" charset="-79"/>
                <a:cs typeface="Rubik" panose="00000500000000000000" pitchFamily="2" charset="-79"/>
              </a:rPr>
              <a:t>européen</a:t>
            </a:r>
            <a:r>
              <a:rPr lang="en-US" sz="1600" dirty="0">
                <a:solidFill>
                  <a:srgbClr val="999999"/>
                </a:solidFill>
                <a:latin typeface="Rubik" panose="00000500000000000000" pitchFamily="2" charset="-79"/>
                <a:cs typeface="Rubik" panose="00000500000000000000" pitchFamily="2" charset="-79"/>
              </a:rPr>
              <a:t>, </a:t>
            </a:r>
            <a:r>
              <a:rPr lang="en-US" sz="1600" dirty="0" err="1">
                <a:solidFill>
                  <a:srgbClr val="999999"/>
                </a:solidFill>
                <a:latin typeface="Rubik" panose="00000500000000000000" pitchFamily="2" charset="-79"/>
                <a:cs typeface="Rubik" panose="00000500000000000000" pitchFamily="2" charset="-79"/>
              </a:rPr>
              <a:t>toutes</a:t>
            </a:r>
            <a:r>
              <a:rPr lang="en-US" sz="1600" dirty="0">
                <a:solidFill>
                  <a:srgbClr val="999999"/>
                </a:solidFill>
                <a:latin typeface="Rubik" panose="00000500000000000000" pitchFamily="2" charset="-79"/>
                <a:cs typeface="Rubik" panose="00000500000000000000" pitchFamily="2" charset="-79"/>
              </a:rPr>
              <a:t> </a:t>
            </a:r>
            <a:r>
              <a:rPr lang="en-US" sz="1600" dirty="0" err="1">
                <a:solidFill>
                  <a:srgbClr val="999999"/>
                </a:solidFill>
                <a:latin typeface="Rubik" panose="00000500000000000000" pitchFamily="2" charset="-79"/>
                <a:cs typeface="Rubik" panose="00000500000000000000" pitchFamily="2" charset="-79"/>
              </a:rPr>
              <a:t>lubrifiées</a:t>
            </a:r>
            <a:r>
              <a:rPr lang="en-US" sz="1600" dirty="0">
                <a:solidFill>
                  <a:srgbClr val="999999"/>
                </a:solidFill>
                <a:latin typeface="Rubik" panose="00000500000000000000" pitchFamily="2" charset="-79"/>
                <a:cs typeface="Rubik" panose="00000500000000000000" pitchFamily="2" charset="-79"/>
              </a:rPr>
              <a:t> par la </a:t>
            </a:r>
            <a:r>
              <a:rPr lang="en-US" sz="1600" dirty="0" err="1">
                <a:solidFill>
                  <a:srgbClr val="999999"/>
                </a:solidFill>
                <a:latin typeface="Rubik" panose="00000500000000000000" pitchFamily="2" charset="-79"/>
                <a:cs typeface="Rubik" panose="00000500000000000000" pitchFamily="2" charset="-79"/>
              </a:rPr>
              <a:t>gamme</a:t>
            </a:r>
            <a:r>
              <a:rPr lang="en-US" sz="1600" dirty="0">
                <a:solidFill>
                  <a:srgbClr val="999999"/>
                </a:solidFill>
                <a:latin typeface="Rubik" panose="00000500000000000000" pitchFamily="2" charset="-79"/>
                <a:cs typeface="Rubik" panose="00000500000000000000" pitchFamily="2" charset="-79"/>
              </a:rPr>
              <a:t> KENNOL ULTIMA.</a:t>
            </a:r>
            <a:endParaRPr lang="en-US" dirty="0">
              <a:solidFill>
                <a:srgbClr val="999999"/>
              </a:solidFill>
              <a:latin typeface="Rubik" panose="00000500000000000000" pitchFamily="2" charset="-79"/>
              <a:cs typeface="Rubik" panose="00000500000000000000" pitchFamily="2" charset="-79"/>
            </a:endParaRPr>
          </a:p>
        </p:txBody>
      </p:sp>
      <p:sp>
        <p:nvSpPr>
          <p:cNvPr id="15" name="ZoneTexte 14">
            <a:extLst>
              <a:ext uri="{FF2B5EF4-FFF2-40B4-BE49-F238E27FC236}">
                <a16:creationId xmlns:a16="http://schemas.microsoft.com/office/drawing/2014/main" id="{E2B4105C-FECB-4E79-AB25-57D34ACB023E}"/>
              </a:ext>
            </a:extLst>
          </p:cNvPr>
          <p:cNvSpPr txBox="1"/>
          <p:nvPr/>
        </p:nvSpPr>
        <p:spPr>
          <a:xfrm>
            <a:off x="5480844" y="8981921"/>
            <a:ext cx="4383936" cy="1792798"/>
          </a:xfrm>
          <a:prstGeom prst="rect">
            <a:avLst/>
          </a:prstGeom>
          <a:noFill/>
        </p:spPr>
        <p:txBody>
          <a:bodyPr wrap="square" rtlCol="0">
            <a:spAutoFit/>
          </a:bodyPr>
          <a:lstStyle/>
          <a:p>
            <a:pPr fontAlgn="base"/>
            <a:r>
              <a:rPr lang="en-US" b="1" cap="all" dirty="0">
                <a:solidFill>
                  <a:srgbClr val="EE3124"/>
                </a:solidFill>
                <a:latin typeface="Rubik" panose="00000500000000000000" pitchFamily="2" charset="-79"/>
                <a:cs typeface="Rubik" panose="00000500000000000000" pitchFamily="2" charset="-79"/>
              </a:rPr>
              <a:t>2X CHAMPION DU MONDE</a:t>
            </a:r>
          </a:p>
          <a:p>
            <a:pPr fontAlgn="base"/>
            <a:r>
              <a:rPr lang="en-US" b="1" cap="all" dirty="0">
                <a:solidFill>
                  <a:srgbClr val="FFFFFF"/>
                </a:solidFill>
                <a:latin typeface="Rubik" panose="00000500000000000000" pitchFamily="2" charset="-79"/>
                <a:cs typeface="Rubik" panose="00000500000000000000" pitchFamily="2" charset="-79"/>
              </a:rPr>
              <a:t>FIA FORMULE 2</a:t>
            </a:r>
          </a:p>
          <a:p>
            <a:pPr fontAlgn="base"/>
            <a:endParaRPr lang="en-US" sz="1050" b="1" dirty="0">
              <a:solidFill>
                <a:srgbClr val="999999"/>
              </a:solidFill>
              <a:latin typeface="Rubik" panose="00000500000000000000" pitchFamily="2" charset="-79"/>
              <a:cs typeface="Rubik" panose="00000500000000000000" pitchFamily="2" charset="-79"/>
            </a:endParaRPr>
          </a:p>
          <a:p>
            <a:pPr fontAlgn="base"/>
            <a:r>
              <a:rPr lang="en-US" sz="1600" b="1" dirty="0">
                <a:solidFill>
                  <a:srgbClr val="999999"/>
                </a:solidFill>
                <a:latin typeface="Rubik" panose="00000500000000000000" pitchFamily="2" charset="-79"/>
                <a:cs typeface="Rubik" panose="00000500000000000000" pitchFamily="2" charset="-79"/>
              </a:rPr>
              <a:t>KENNOL</a:t>
            </a:r>
            <a:r>
              <a:rPr lang="en-US" sz="1600" dirty="0">
                <a:solidFill>
                  <a:srgbClr val="999999"/>
                </a:solidFill>
                <a:latin typeface="Rubik" panose="00000500000000000000" pitchFamily="2" charset="-79"/>
                <a:cs typeface="Rubik" panose="00000500000000000000" pitchFamily="2" charset="-79"/>
              </a:rPr>
              <a:t> </a:t>
            </a:r>
            <a:r>
              <a:rPr lang="en-US" sz="1600" dirty="0" err="1">
                <a:solidFill>
                  <a:srgbClr val="999999"/>
                </a:solidFill>
                <a:latin typeface="Rubik" panose="00000500000000000000" pitchFamily="2" charset="-79"/>
                <a:cs typeface="Rubik" panose="00000500000000000000" pitchFamily="2" charset="-79"/>
              </a:rPr>
              <a:t>est</a:t>
            </a:r>
            <a:r>
              <a:rPr lang="en-US" sz="1600" dirty="0">
                <a:solidFill>
                  <a:srgbClr val="999999"/>
                </a:solidFill>
                <a:latin typeface="Rubik" panose="00000500000000000000" pitchFamily="2" charset="-79"/>
                <a:cs typeface="Rubik" panose="00000500000000000000" pitchFamily="2" charset="-79"/>
              </a:rPr>
              <a:t> </a:t>
            </a:r>
            <a:r>
              <a:rPr lang="en-US" sz="1600" dirty="0" err="1">
                <a:solidFill>
                  <a:srgbClr val="999999"/>
                </a:solidFill>
                <a:latin typeface="Rubik" panose="00000500000000000000" pitchFamily="2" charset="-79"/>
                <a:cs typeface="Rubik" panose="00000500000000000000" pitchFamily="2" charset="-79"/>
              </a:rPr>
              <a:t>probablement</a:t>
            </a:r>
            <a:r>
              <a:rPr lang="en-US" sz="1600" dirty="0">
                <a:solidFill>
                  <a:srgbClr val="999999"/>
                </a:solidFill>
                <a:latin typeface="Rubik" panose="00000500000000000000" pitchFamily="2" charset="-79"/>
                <a:cs typeface="Rubik" panose="00000500000000000000" pitchFamily="2" charset="-79"/>
              </a:rPr>
              <a:t> </a:t>
            </a:r>
            <a:r>
              <a:rPr lang="en-US" sz="1600" dirty="0" err="1">
                <a:solidFill>
                  <a:srgbClr val="999999"/>
                </a:solidFill>
                <a:latin typeface="Rubik" panose="00000500000000000000" pitchFamily="2" charset="-79"/>
                <a:cs typeface="Rubik" panose="00000500000000000000" pitchFamily="2" charset="-79"/>
              </a:rPr>
              <a:t>l’une</a:t>
            </a:r>
            <a:r>
              <a:rPr lang="en-US" sz="1600" dirty="0">
                <a:solidFill>
                  <a:srgbClr val="999999"/>
                </a:solidFill>
                <a:latin typeface="Rubik" panose="00000500000000000000" pitchFamily="2" charset="-79"/>
                <a:cs typeface="Rubik" panose="00000500000000000000" pitchFamily="2" charset="-79"/>
              </a:rPr>
              <a:t> des marques les plus </a:t>
            </a:r>
            <a:r>
              <a:rPr lang="en-US" sz="1600" dirty="0" err="1">
                <a:solidFill>
                  <a:srgbClr val="999999"/>
                </a:solidFill>
                <a:latin typeface="Rubik" panose="00000500000000000000" pitchFamily="2" charset="-79"/>
                <a:cs typeface="Rubik" panose="00000500000000000000" pitchFamily="2" charset="-79"/>
              </a:rPr>
              <a:t>capées</a:t>
            </a:r>
            <a:r>
              <a:rPr lang="en-US" sz="1600" dirty="0">
                <a:solidFill>
                  <a:srgbClr val="999999"/>
                </a:solidFill>
                <a:latin typeface="Rubik" panose="00000500000000000000" pitchFamily="2" charset="-79"/>
                <a:cs typeface="Rubik" panose="00000500000000000000" pitchFamily="2" charset="-79"/>
              </a:rPr>
              <a:t> dans </a:t>
            </a:r>
            <a:r>
              <a:rPr lang="en-US" sz="1600" dirty="0" err="1">
                <a:solidFill>
                  <a:srgbClr val="999999"/>
                </a:solidFill>
                <a:latin typeface="Rubik" panose="00000500000000000000" pitchFamily="2" charset="-79"/>
                <a:cs typeface="Rubik" panose="00000500000000000000" pitchFamily="2" charset="-79"/>
              </a:rPr>
              <a:t>l’anti</a:t>
            </a:r>
            <a:r>
              <a:rPr lang="en-US" sz="1600" dirty="0">
                <a:solidFill>
                  <a:srgbClr val="999999"/>
                </a:solidFill>
                <a:latin typeface="Rubik" panose="00000500000000000000" pitchFamily="2" charset="-79"/>
                <a:cs typeface="Rubik" panose="00000500000000000000" pitchFamily="2" charset="-79"/>
              </a:rPr>
              <a:t>-chambre de la F1 : 7x vice-champion en 7 </a:t>
            </a:r>
            <a:r>
              <a:rPr lang="en-US" sz="1600" dirty="0" err="1">
                <a:solidFill>
                  <a:srgbClr val="999999"/>
                </a:solidFill>
                <a:latin typeface="Rubik" panose="00000500000000000000" pitchFamily="2" charset="-79"/>
                <a:cs typeface="Rubik" panose="00000500000000000000" pitchFamily="2" charset="-79"/>
              </a:rPr>
              <a:t>saisons</a:t>
            </a:r>
            <a:r>
              <a:rPr lang="en-US" sz="1600" dirty="0">
                <a:solidFill>
                  <a:srgbClr val="999999"/>
                </a:solidFill>
                <a:latin typeface="Rubik" panose="00000500000000000000" pitchFamily="2" charset="-79"/>
                <a:cs typeface="Rubik" panose="00000500000000000000" pitchFamily="2" charset="-79"/>
              </a:rPr>
              <a:t>, en plus de 2 </a:t>
            </a:r>
            <a:r>
              <a:rPr lang="en-US" sz="1600" dirty="0" err="1">
                <a:solidFill>
                  <a:srgbClr val="999999"/>
                </a:solidFill>
                <a:latin typeface="Rubik" panose="00000500000000000000" pitchFamily="2" charset="-79"/>
                <a:cs typeface="Rubik" panose="00000500000000000000" pitchFamily="2" charset="-79"/>
              </a:rPr>
              <a:t>titres</a:t>
            </a:r>
            <a:r>
              <a:rPr lang="en-US" sz="1600" dirty="0">
                <a:solidFill>
                  <a:srgbClr val="999999"/>
                </a:solidFill>
                <a:latin typeface="Rubik" panose="00000500000000000000" pitchFamily="2" charset="-79"/>
                <a:cs typeface="Rubik" panose="00000500000000000000" pitchFamily="2" charset="-79"/>
              </a:rPr>
              <a:t> !</a:t>
            </a:r>
          </a:p>
        </p:txBody>
      </p:sp>
      <p:sp>
        <p:nvSpPr>
          <p:cNvPr id="16" name="ZoneTexte 15">
            <a:extLst>
              <a:ext uri="{FF2B5EF4-FFF2-40B4-BE49-F238E27FC236}">
                <a16:creationId xmlns:a16="http://schemas.microsoft.com/office/drawing/2014/main" id="{10F97FE7-99CD-4B10-A2BB-94F0BF9ADF66}"/>
              </a:ext>
            </a:extLst>
          </p:cNvPr>
          <p:cNvSpPr txBox="1"/>
          <p:nvPr/>
        </p:nvSpPr>
        <p:spPr>
          <a:xfrm>
            <a:off x="10052844" y="8981921"/>
            <a:ext cx="4724400" cy="1792798"/>
          </a:xfrm>
          <a:prstGeom prst="rect">
            <a:avLst/>
          </a:prstGeom>
          <a:noFill/>
        </p:spPr>
        <p:txBody>
          <a:bodyPr wrap="square" rtlCol="0">
            <a:spAutoFit/>
          </a:bodyPr>
          <a:lstStyle/>
          <a:p>
            <a:pPr fontAlgn="base"/>
            <a:r>
              <a:rPr lang="en-US" b="1" cap="all" dirty="0">
                <a:solidFill>
                  <a:srgbClr val="EE3124"/>
                </a:solidFill>
                <a:latin typeface="Rubik" panose="00000500000000000000" pitchFamily="2" charset="-79"/>
                <a:cs typeface="Rubik" panose="00000500000000000000" pitchFamily="2" charset="-79"/>
              </a:rPr>
              <a:t>FOURNISSEUR &amp; PARTENAIRE OFFICIEL</a:t>
            </a:r>
          </a:p>
          <a:p>
            <a:pPr fontAlgn="base"/>
            <a:r>
              <a:rPr lang="en-US" b="1" cap="all" dirty="0">
                <a:solidFill>
                  <a:srgbClr val="FFFFFF"/>
                </a:solidFill>
                <a:latin typeface="Rubik" panose="00000500000000000000" pitchFamily="2" charset="-79"/>
                <a:cs typeface="Rubik" panose="00000500000000000000" pitchFamily="2" charset="-79"/>
              </a:rPr>
              <a:t>WOLF RACING CARS</a:t>
            </a:r>
          </a:p>
          <a:p>
            <a:pPr fontAlgn="base"/>
            <a:endParaRPr lang="en-US" sz="1050" dirty="0">
              <a:solidFill>
                <a:srgbClr val="999999"/>
              </a:solidFill>
              <a:latin typeface="Rubik" panose="00000500000000000000" pitchFamily="2" charset="-79"/>
              <a:cs typeface="Rubik" panose="00000500000000000000" pitchFamily="2" charset="-79"/>
            </a:endParaRPr>
          </a:p>
          <a:p>
            <a:pPr fontAlgn="base"/>
            <a:r>
              <a:rPr lang="en-US" sz="1600" dirty="0" err="1">
                <a:solidFill>
                  <a:srgbClr val="999999"/>
                </a:solidFill>
                <a:latin typeface="Rubik" panose="00000500000000000000" pitchFamily="2" charset="-79"/>
                <a:cs typeface="Rubik" panose="00000500000000000000" pitchFamily="2" charset="-79"/>
              </a:rPr>
              <a:t>Fournisseur</a:t>
            </a:r>
            <a:r>
              <a:rPr lang="en-US" sz="1600" dirty="0">
                <a:solidFill>
                  <a:srgbClr val="999999"/>
                </a:solidFill>
                <a:latin typeface="Rubik" panose="00000500000000000000" pitchFamily="2" charset="-79"/>
                <a:cs typeface="Rubik" panose="00000500000000000000" pitchFamily="2" charset="-79"/>
              </a:rPr>
              <a:t> du </a:t>
            </a:r>
            <a:r>
              <a:rPr lang="en-US" sz="1600" dirty="0" err="1">
                <a:solidFill>
                  <a:srgbClr val="999999"/>
                </a:solidFill>
                <a:latin typeface="Rubik" panose="00000500000000000000" pitchFamily="2" charset="-79"/>
                <a:cs typeface="Rubik" panose="00000500000000000000" pitchFamily="2" charset="-79"/>
              </a:rPr>
              <a:t>constructeur</a:t>
            </a:r>
            <a:r>
              <a:rPr lang="en-US" sz="1600" dirty="0">
                <a:solidFill>
                  <a:srgbClr val="999999"/>
                </a:solidFill>
                <a:latin typeface="Rubik" panose="00000500000000000000" pitchFamily="2" charset="-79"/>
                <a:cs typeface="Rubik" panose="00000500000000000000" pitchFamily="2" charset="-79"/>
              </a:rPr>
              <a:t> automobile Wolf Racing Cars, KENNOL </a:t>
            </a:r>
            <a:r>
              <a:rPr lang="en-US" sz="1600" dirty="0" err="1">
                <a:solidFill>
                  <a:srgbClr val="999999"/>
                </a:solidFill>
                <a:latin typeface="Rubik" panose="00000500000000000000" pitchFamily="2" charset="-79"/>
                <a:cs typeface="Rubik" panose="00000500000000000000" pitchFamily="2" charset="-79"/>
              </a:rPr>
              <a:t>lubrifie</a:t>
            </a:r>
            <a:r>
              <a:rPr lang="en-US" sz="1600" dirty="0">
                <a:solidFill>
                  <a:srgbClr val="999999"/>
                </a:solidFill>
                <a:latin typeface="Rubik" panose="00000500000000000000" pitchFamily="2" charset="-79"/>
                <a:cs typeface="Rubik" panose="00000500000000000000" pitchFamily="2" charset="-79"/>
              </a:rPr>
              <a:t> </a:t>
            </a:r>
            <a:r>
              <a:rPr lang="en-US" sz="1600" dirty="0" err="1">
                <a:solidFill>
                  <a:srgbClr val="999999"/>
                </a:solidFill>
                <a:latin typeface="Rubik" panose="00000500000000000000" pitchFamily="2" charset="-79"/>
                <a:cs typeface="Rubik" panose="00000500000000000000" pitchFamily="2" charset="-79"/>
              </a:rPr>
              <a:t>également</a:t>
            </a:r>
            <a:r>
              <a:rPr lang="en-US" sz="1600" dirty="0">
                <a:solidFill>
                  <a:srgbClr val="999999"/>
                </a:solidFill>
                <a:latin typeface="Rubik" panose="00000500000000000000" pitchFamily="2" charset="-79"/>
                <a:cs typeface="Rubik" panose="00000500000000000000" pitchFamily="2" charset="-79"/>
              </a:rPr>
              <a:t> les 24 prototypes du </a:t>
            </a:r>
            <a:r>
              <a:rPr lang="en-US" sz="1600" dirty="0" err="1">
                <a:solidFill>
                  <a:srgbClr val="999999"/>
                </a:solidFill>
                <a:latin typeface="Rubik" panose="00000500000000000000" pitchFamily="2" charset="-79"/>
                <a:cs typeface="Rubik" panose="00000500000000000000" pitchFamily="2" charset="-79"/>
              </a:rPr>
              <a:t>Championnat</a:t>
            </a:r>
            <a:r>
              <a:rPr lang="en-US" sz="1600" dirty="0">
                <a:solidFill>
                  <a:srgbClr val="999999"/>
                </a:solidFill>
                <a:latin typeface="Rubik" panose="00000500000000000000" pitchFamily="2" charset="-79"/>
                <a:cs typeface="Rubik" panose="00000500000000000000" pitchFamily="2" charset="-79"/>
              </a:rPr>
              <a:t> </a:t>
            </a:r>
            <a:r>
              <a:rPr lang="en-US" sz="1600" dirty="0" err="1">
                <a:solidFill>
                  <a:srgbClr val="999999"/>
                </a:solidFill>
                <a:latin typeface="Rubik" panose="00000500000000000000" pitchFamily="2" charset="-79"/>
                <a:cs typeface="Rubik" panose="00000500000000000000" pitchFamily="2" charset="-79"/>
              </a:rPr>
              <a:t>Italien</a:t>
            </a:r>
            <a:r>
              <a:rPr lang="en-US" sz="1600" dirty="0">
                <a:solidFill>
                  <a:srgbClr val="999999"/>
                </a:solidFill>
                <a:latin typeface="Rubik" panose="00000500000000000000" pitchFamily="2" charset="-79"/>
                <a:cs typeface="Rubik" panose="00000500000000000000" pitchFamily="2" charset="-79"/>
              </a:rPr>
              <a:t> Sport Prototypes </a:t>
            </a:r>
            <a:r>
              <a:rPr lang="en-US" sz="1600" dirty="0" err="1">
                <a:solidFill>
                  <a:srgbClr val="999999"/>
                </a:solidFill>
                <a:latin typeface="Rubik" panose="00000500000000000000" pitchFamily="2" charset="-79"/>
                <a:cs typeface="Rubik" panose="00000500000000000000" pitchFamily="2" charset="-79"/>
              </a:rPr>
              <a:t>depuis</a:t>
            </a:r>
            <a:r>
              <a:rPr lang="en-US" sz="1600" dirty="0">
                <a:solidFill>
                  <a:srgbClr val="999999"/>
                </a:solidFill>
                <a:latin typeface="Rubik" panose="00000500000000000000" pitchFamily="2" charset="-79"/>
                <a:cs typeface="Rubik" panose="00000500000000000000" pitchFamily="2" charset="-79"/>
              </a:rPr>
              <a:t> 2018,</a:t>
            </a:r>
          </a:p>
        </p:txBody>
      </p:sp>
      <p:sp>
        <p:nvSpPr>
          <p:cNvPr id="17" name="ZoneTexte 16">
            <a:extLst>
              <a:ext uri="{FF2B5EF4-FFF2-40B4-BE49-F238E27FC236}">
                <a16:creationId xmlns:a16="http://schemas.microsoft.com/office/drawing/2014/main" id="{69C87E1A-6109-47DD-B7A6-3BCCC32B0FB0}"/>
              </a:ext>
            </a:extLst>
          </p:cNvPr>
          <p:cNvSpPr txBox="1"/>
          <p:nvPr/>
        </p:nvSpPr>
        <p:spPr>
          <a:xfrm>
            <a:off x="14777244" y="8981921"/>
            <a:ext cx="4800600" cy="1792798"/>
          </a:xfrm>
          <a:prstGeom prst="rect">
            <a:avLst/>
          </a:prstGeom>
          <a:noFill/>
        </p:spPr>
        <p:txBody>
          <a:bodyPr wrap="square" rtlCol="0">
            <a:spAutoFit/>
          </a:bodyPr>
          <a:lstStyle/>
          <a:p>
            <a:pPr fontAlgn="base"/>
            <a:r>
              <a:rPr lang="en-US" b="1" cap="all" dirty="0">
                <a:solidFill>
                  <a:srgbClr val="EE3124"/>
                </a:solidFill>
                <a:latin typeface="Rubik" panose="00000500000000000000" pitchFamily="2" charset="-79"/>
                <a:cs typeface="Rubik" panose="00000500000000000000" pitchFamily="2" charset="-79"/>
              </a:rPr>
              <a:t>FIM ENDURANCE WORLD CHAMPIONSHIP</a:t>
            </a:r>
          </a:p>
          <a:p>
            <a:pPr fontAlgn="base"/>
            <a:r>
              <a:rPr lang="en-US" b="1" cap="all" dirty="0">
                <a:solidFill>
                  <a:srgbClr val="FFFFFF"/>
                </a:solidFill>
                <a:latin typeface="Rubik" panose="00000500000000000000" pitchFamily="2" charset="-79"/>
                <a:cs typeface="Rubik" panose="00000500000000000000" pitchFamily="2" charset="-79"/>
              </a:rPr>
              <a:t>PLUSIEURS TEAMS</a:t>
            </a:r>
          </a:p>
          <a:p>
            <a:pPr fontAlgn="base"/>
            <a:endParaRPr lang="en-US" sz="1050" dirty="0">
              <a:solidFill>
                <a:srgbClr val="999999"/>
              </a:solidFill>
              <a:latin typeface="Rubik" panose="00000500000000000000" pitchFamily="2" charset="-79"/>
              <a:cs typeface="Rubik" panose="00000500000000000000" pitchFamily="2" charset="-79"/>
            </a:endParaRPr>
          </a:p>
          <a:p>
            <a:pPr fontAlgn="base"/>
            <a:r>
              <a:rPr lang="en-US" sz="1600" dirty="0">
                <a:solidFill>
                  <a:srgbClr val="999999"/>
                </a:solidFill>
                <a:latin typeface="Rubik" panose="00000500000000000000" pitchFamily="2" charset="-79"/>
                <a:cs typeface="Rubik" panose="00000500000000000000" pitchFamily="2" charset="-79"/>
              </a:rPr>
              <a:t>Après </a:t>
            </a:r>
            <a:r>
              <a:rPr lang="en-US" sz="1600" dirty="0" err="1">
                <a:solidFill>
                  <a:srgbClr val="999999"/>
                </a:solidFill>
                <a:latin typeface="Rubik" panose="00000500000000000000" pitchFamily="2" charset="-79"/>
                <a:cs typeface="Rubik" panose="00000500000000000000" pitchFamily="2" charset="-79"/>
              </a:rPr>
              <a:t>plusieurs</a:t>
            </a:r>
            <a:r>
              <a:rPr lang="en-US" sz="1600" dirty="0">
                <a:solidFill>
                  <a:srgbClr val="999999"/>
                </a:solidFill>
                <a:latin typeface="Rubik" panose="00000500000000000000" pitchFamily="2" charset="-79"/>
                <a:cs typeface="Rubik" panose="00000500000000000000" pitchFamily="2" charset="-79"/>
              </a:rPr>
              <a:t> </a:t>
            </a:r>
            <a:r>
              <a:rPr lang="en-US" sz="1600" dirty="0" err="1">
                <a:solidFill>
                  <a:srgbClr val="999999"/>
                </a:solidFill>
                <a:latin typeface="Rubik" panose="00000500000000000000" pitchFamily="2" charset="-79"/>
                <a:cs typeface="Rubik" panose="00000500000000000000" pitchFamily="2" charset="-79"/>
              </a:rPr>
              <a:t>titres</a:t>
            </a:r>
            <a:r>
              <a:rPr lang="en-US" sz="1600" dirty="0">
                <a:solidFill>
                  <a:srgbClr val="999999"/>
                </a:solidFill>
                <a:latin typeface="Rubik" panose="00000500000000000000" pitchFamily="2" charset="-79"/>
                <a:cs typeface="Rubik" panose="00000500000000000000" pitchFamily="2" charset="-79"/>
              </a:rPr>
              <a:t> </a:t>
            </a:r>
            <a:r>
              <a:rPr lang="en-US" sz="1600" dirty="0" err="1">
                <a:solidFill>
                  <a:srgbClr val="999999"/>
                </a:solidFill>
                <a:latin typeface="Rubik" panose="00000500000000000000" pitchFamily="2" charset="-79"/>
                <a:cs typeface="Rubik" panose="00000500000000000000" pitchFamily="2" charset="-79"/>
              </a:rPr>
              <a:t>nationaux</a:t>
            </a:r>
            <a:r>
              <a:rPr lang="en-US" sz="1600" dirty="0">
                <a:solidFill>
                  <a:srgbClr val="999999"/>
                </a:solidFill>
                <a:latin typeface="Rubik" panose="00000500000000000000" pitchFamily="2" charset="-79"/>
                <a:cs typeface="Rubik" panose="00000500000000000000" pitchFamily="2" charset="-79"/>
              </a:rPr>
              <a:t> en moto, KENNOL </a:t>
            </a:r>
            <a:r>
              <a:rPr lang="en-US" sz="1600" dirty="0" err="1">
                <a:solidFill>
                  <a:srgbClr val="999999"/>
                </a:solidFill>
                <a:latin typeface="Rubik" panose="00000500000000000000" pitchFamily="2" charset="-79"/>
                <a:cs typeface="Rubik" panose="00000500000000000000" pitchFamily="2" charset="-79"/>
              </a:rPr>
              <a:t>accompagne</a:t>
            </a:r>
            <a:r>
              <a:rPr lang="en-US" sz="1600" dirty="0">
                <a:solidFill>
                  <a:srgbClr val="999999"/>
                </a:solidFill>
                <a:latin typeface="Rubik" panose="00000500000000000000" pitchFamily="2" charset="-79"/>
                <a:cs typeface="Rubik" panose="00000500000000000000" pitchFamily="2" charset="-79"/>
              </a:rPr>
              <a:t> </a:t>
            </a:r>
            <a:r>
              <a:rPr lang="en-US" sz="1600" dirty="0" err="1">
                <a:solidFill>
                  <a:srgbClr val="999999"/>
                </a:solidFill>
                <a:latin typeface="Rubik" panose="00000500000000000000" pitchFamily="2" charset="-79"/>
                <a:cs typeface="Rubik" panose="00000500000000000000" pitchFamily="2" charset="-79"/>
              </a:rPr>
              <a:t>plusieurs</a:t>
            </a:r>
            <a:r>
              <a:rPr lang="en-US" sz="1600" dirty="0">
                <a:solidFill>
                  <a:srgbClr val="999999"/>
                </a:solidFill>
                <a:latin typeface="Rubik" panose="00000500000000000000" pitchFamily="2" charset="-79"/>
                <a:cs typeface="Rubik" panose="00000500000000000000" pitchFamily="2" charset="-79"/>
              </a:rPr>
              <a:t> teams </a:t>
            </a:r>
            <a:r>
              <a:rPr lang="en-US" sz="1600" dirty="0" err="1">
                <a:solidFill>
                  <a:srgbClr val="999999"/>
                </a:solidFill>
                <a:latin typeface="Rubik" panose="00000500000000000000" pitchFamily="2" charset="-79"/>
                <a:cs typeface="Rubik" panose="00000500000000000000" pitchFamily="2" charset="-79"/>
              </a:rPr>
              <a:t>privés</a:t>
            </a:r>
            <a:r>
              <a:rPr lang="en-US" sz="1600" dirty="0">
                <a:solidFill>
                  <a:srgbClr val="999999"/>
                </a:solidFill>
                <a:latin typeface="Rubik" panose="00000500000000000000" pitchFamily="2" charset="-79"/>
                <a:cs typeface="Rubik" panose="00000500000000000000" pitchFamily="2" charset="-79"/>
              </a:rPr>
              <a:t> en </a:t>
            </a:r>
            <a:r>
              <a:rPr lang="en-US" sz="1600" dirty="0" err="1">
                <a:solidFill>
                  <a:srgbClr val="999999"/>
                </a:solidFill>
                <a:latin typeface="Rubik" panose="00000500000000000000" pitchFamily="2" charset="-79"/>
                <a:cs typeface="Rubik" panose="00000500000000000000" pitchFamily="2" charset="-79"/>
              </a:rPr>
              <a:t>Championnat</a:t>
            </a:r>
            <a:r>
              <a:rPr lang="en-US" sz="1600" dirty="0">
                <a:solidFill>
                  <a:srgbClr val="999999"/>
                </a:solidFill>
                <a:latin typeface="Rubik" panose="00000500000000000000" pitchFamily="2" charset="-79"/>
                <a:cs typeface="Rubik" panose="00000500000000000000" pitchFamily="2" charset="-79"/>
              </a:rPr>
              <a:t> du Monde </a:t>
            </a:r>
            <a:r>
              <a:rPr lang="en-US" sz="1600" dirty="0" err="1">
                <a:solidFill>
                  <a:srgbClr val="999999"/>
                </a:solidFill>
                <a:latin typeface="Rubik" panose="00000500000000000000" pitchFamily="2" charset="-79"/>
                <a:cs typeface="Rubik" panose="00000500000000000000" pitchFamily="2" charset="-79"/>
              </a:rPr>
              <a:t>d’Endurance</a:t>
            </a:r>
            <a:r>
              <a:rPr lang="en-US" sz="1600" dirty="0">
                <a:solidFill>
                  <a:srgbClr val="999999"/>
                </a:solidFill>
                <a:latin typeface="Rubik" panose="00000500000000000000" pitchFamily="2" charset="-79"/>
                <a:cs typeface="Rubik" panose="00000500000000000000" pitchFamily="2" charset="-79"/>
              </a:rPr>
              <a:t>, et </a:t>
            </a:r>
            <a:r>
              <a:rPr lang="en-US" sz="1600" dirty="0" err="1">
                <a:solidFill>
                  <a:srgbClr val="999999"/>
                </a:solidFill>
                <a:latin typeface="Rubik" panose="00000500000000000000" pitchFamily="2" charset="-79"/>
                <a:cs typeface="Rubik" panose="00000500000000000000" pitchFamily="2" charset="-79"/>
              </a:rPr>
              <a:t>développe</a:t>
            </a:r>
            <a:r>
              <a:rPr lang="en-US" sz="1600" dirty="0">
                <a:solidFill>
                  <a:srgbClr val="999999"/>
                </a:solidFill>
                <a:latin typeface="Rubik" panose="00000500000000000000" pitchFamily="2" charset="-79"/>
                <a:cs typeface="Rubik" panose="00000500000000000000" pitchFamily="2" charset="-79"/>
              </a:rPr>
              <a:t> les </a:t>
            </a:r>
            <a:r>
              <a:rPr lang="en-US" sz="1600" dirty="0" err="1">
                <a:solidFill>
                  <a:srgbClr val="999999"/>
                </a:solidFill>
                <a:latin typeface="Rubik" panose="00000500000000000000" pitchFamily="2" charset="-79"/>
                <a:cs typeface="Rubik" panose="00000500000000000000" pitchFamily="2" charset="-79"/>
              </a:rPr>
              <a:t>meilleurs</a:t>
            </a:r>
            <a:r>
              <a:rPr lang="en-US" sz="1600" dirty="0">
                <a:solidFill>
                  <a:srgbClr val="999999"/>
                </a:solidFill>
                <a:latin typeface="Rubik" panose="00000500000000000000" pitchFamily="2" charset="-79"/>
                <a:cs typeface="Rubik" panose="00000500000000000000" pitchFamily="2" charset="-79"/>
              </a:rPr>
              <a:t> </a:t>
            </a:r>
            <a:r>
              <a:rPr lang="en-US" sz="1600" dirty="0" err="1">
                <a:solidFill>
                  <a:srgbClr val="999999"/>
                </a:solidFill>
                <a:latin typeface="Rubik" panose="00000500000000000000" pitchFamily="2" charset="-79"/>
                <a:cs typeface="Rubik" panose="00000500000000000000" pitchFamily="2" charset="-79"/>
              </a:rPr>
              <a:t>huiles</a:t>
            </a:r>
            <a:r>
              <a:rPr lang="en-US" sz="1600" dirty="0">
                <a:solidFill>
                  <a:srgbClr val="999999"/>
                </a:solidFill>
                <a:latin typeface="Rubik" panose="00000500000000000000" pitchFamily="2" charset="-79"/>
                <a:cs typeface="Rubik" panose="00000500000000000000" pitchFamily="2" charset="-79"/>
              </a:rPr>
              <a:t> </a:t>
            </a:r>
            <a:r>
              <a:rPr lang="en-US" sz="1600" dirty="0" err="1">
                <a:solidFill>
                  <a:srgbClr val="999999"/>
                </a:solidFill>
                <a:latin typeface="Rubik" panose="00000500000000000000" pitchFamily="2" charset="-79"/>
                <a:cs typeface="Rubik" panose="00000500000000000000" pitchFamily="2" charset="-79"/>
              </a:rPr>
              <a:t>motos</a:t>
            </a:r>
            <a:r>
              <a:rPr lang="en-US" sz="1600" dirty="0">
                <a:solidFill>
                  <a:srgbClr val="999999"/>
                </a:solidFill>
                <a:latin typeface="Rubik" panose="00000500000000000000" pitchFamily="2" charset="-79"/>
                <a:cs typeface="Rubik" panose="00000500000000000000" pitchFamily="2" charset="-79"/>
              </a:rPr>
              <a:t>.</a:t>
            </a:r>
          </a:p>
        </p:txBody>
      </p:sp>
      <p:grpSp>
        <p:nvGrpSpPr>
          <p:cNvPr id="18" name="Groupe 17">
            <a:extLst>
              <a:ext uri="{FF2B5EF4-FFF2-40B4-BE49-F238E27FC236}">
                <a16:creationId xmlns:a16="http://schemas.microsoft.com/office/drawing/2014/main" id="{5BA6E814-C75F-4485-BF61-CFDB5955897C}"/>
              </a:ext>
            </a:extLst>
          </p:cNvPr>
          <p:cNvGrpSpPr/>
          <p:nvPr/>
        </p:nvGrpSpPr>
        <p:grpSpPr>
          <a:xfrm>
            <a:off x="1300844" y="6797675"/>
            <a:ext cx="8675800" cy="1967052"/>
            <a:chOff x="1300844" y="6797675"/>
            <a:chExt cx="8675800" cy="1967052"/>
          </a:xfrm>
        </p:grpSpPr>
        <p:pic>
          <p:nvPicPr>
            <p:cNvPr id="30" name="Image 29">
              <a:extLst>
                <a:ext uri="{FF2B5EF4-FFF2-40B4-BE49-F238E27FC236}">
                  <a16:creationId xmlns:a16="http://schemas.microsoft.com/office/drawing/2014/main" id="{DAE519C9-ACB1-4F68-A3EB-CED0DBAAFA8E}"/>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5527044" y="6832800"/>
              <a:ext cx="4449600" cy="1859079"/>
            </a:xfrm>
            <a:prstGeom prst="rect">
              <a:avLst/>
            </a:prstGeom>
          </p:spPr>
        </p:pic>
        <p:pic>
          <p:nvPicPr>
            <p:cNvPr id="34" name="Image 33">
              <a:extLst>
                <a:ext uri="{FF2B5EF4-FFF2-40B4-BE49-F238E27FC236}">
                  <a16:creationId xmlns:a16="http://schemas.microsoft.com/office/drawing/2014/main" id="{2A0CB378-5A28-442F-80B3-004D1E7CCE28}"/>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300844" y="6797675"/>
              <a:ext cx="4713400" cy="1967052"/>
            </a:xfrm>
            <a:prstGeom prst="rect">
              <a:avLst/>
            </a:prstGeom>
          </p:spPr>
        </p:pic>
      </p:grpSp>
      <p:pic>
        <p:nvPicPr>
          <p:cNvPr id="33" name="Graphique 32">
            <a:extLst>
              <a:ext uri="{FF2B5EF4-FFF2-40B4-BE49-F238E27FC236}">
                <a16:creationId xmlns:a16="http://schemas.microsoft.com/office/drawing/2014/main" id="{63F26CCB-DC49-43A3-ABCB-E593277950DE}"/>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17201076" y="348354"/>
            <a:ext cx="2605368" cy="714375"/>
          </a:xfrm>
          <a:prstGeom prst="rect">
            <a:avLst/>
          </a:prstGeom>
        </p:spPr>
      </p:pic>
      <p:sp>
        <p:nvSpPr>
          <p:cNvPr id="44" name="Rectangle 43">
            <a:extLst>
              <a:ext uri="{FF2B5EF4-FFF2-40B4-BE49-F238E27FC236}">
                <a16:creationId xmlns:a16="http://schemas.microsoft.com/office/drawing/2014/main" id="{8EA87570-984D-4BB1-B7B5-AAA7D84E47D2}"/>
              </a:ext>
            </a:extLst>
          </p:cNvPr>
          <p:cNvSpPr/>
          <p:nvPr/>
        </p:nvSpPr>
        <p:spPr>
          <a:xfrm>
            <a:off x="974152" y="1522826"/>
            <a:ext cx="13193493" cy="830997"/>
          </a:xfrm>
          <a:prstGeom prst="rect">
            <a:avLst/>
          </a:prstGeom>
        </p:spPr>
        <p:txBody>
          <a:bodyPr wrap="square">
            <a:spAutoFit/>
          </a:bodyPr>
          <a:lstStyle/>
          <a:p>
            <a:r>
              <a:rPr lang="en-US" sz="3600" spc="-5" dirty="0">
                <a:latin typeface="Rubik Black" panose="00000A00000000000000" pitchFamily="2" charset="-79"/>
                <a:cs typeface="Rubik Black" panose="00000A00000000000000" pitchFamily="2" charset="-79"/>
              </a:rPr>
              <a:t>COMPÉTITION</a:t>
            </a:r>
            <a:r>
              <a:rPr lang="en-US" sz="4800" spc="-5" dirty="0">
                <a:solidFill>
                  <a:srgbClr val="E41B13"/>
                </a:solidFill>
                <a:latin typeface="Rubik Black" panose="00000A00000000000000" pitchFamily="2" charset="-79"/>
                <a:cs typeface="Rubik Black" panose="00000A00000000000000" pitchFamily="2" charset="-79"/>
              </a:rPr>
              <a:t> </a:t>
            </a:r>
            <a:r>
              <a:rPr lang="fr-FR" sz="2400" spc="-5" dirty="0">
                <a:solidFill>
                  <a:srgbClr val="E41B13"/>
                </a:solidFill>
                <a:latin typeface="Rubik" panose="00000500000000000000" pitchFamily="2" charset="-79"/>
                <a:cs typeface="Rubik" panose="00000500000000000000" pitchFamily="2" charset="-79"/>
              </a:rPr>
              <a:t>| KENNOL EST NÉE SUR LA PISTE</a:t>
            </a:r>
            <a:endParaRPr lang="en-US" sz="3600" spc="-5" dirty="0">
              <a:latin typeface="Rubik Black" panose="00000A00000000000000" pitchFamily="2" charset="-79"/>
              <a:cs typeface="Rubik Black" panose="00000A00000000000000" pitchFamily="2" charset="-79"/>
            </a:endParaRPr>
          </a:p>
        </p:txBody>
      </p:sp>
      <p:sp>
        <p:nvSpPr>
          <p:cNvPr id="41" name="ZoneTexte 40">
            <a:extLst>
              <a:ext uri="{FF2B5EF4-FFF2-40B4-BE49-F238E27FC236}">
                <a16:creationId xmlns:a16="http://schemas.microsoft.com/office/drawing/2014/main" id="{0D233FBA-5490-47E8-8BDE-AED83DD2CC6A}"/>
              </a:ext>
            </a:extLst>
          </p:cNvPr>
          <p:cNvSpPr txBox="1"/>
          <p:nvPr/>
        </p:nvSpPr>
        <p:spPr>
          <a:xfrm>
            <a:off x="6234855" y="3557177"/>
            <a:ext cx="3576087" cy="2624308"/>
          </a:xfrm>
          <a:prstGeom prst="rect">
            <a:avLst/>
          </a:prstGeom>
          <a:noFill/>
        </p:spPr>
        <p:txBody>
          <a:bodyPr wrap="square" rtlCol="0">
            <a:spAutoFit/>
          </a:bodyPr>
          <a:lstStyle/>
          <a:p>
            <a:pPr marL="285750" indent="-285750" fontAlgn="base">
              <a:lnSpc>
                <a:spcPct val="200000"/>
              </a:lnSpc>
              <a:buFont typeface="Arial" panose="020B0604020202020204" pitchFamily="34" charset="0"/>
              <a:buChar char="•"/>
            </a:pPr>
            <a:r>
              <a:rPr lang="en-US" sz="1200" b="1" cap="all" dirty="0">
                <a:latin typeface="Rubik" panose="00000500000000000000" pitchFamily="2" charset="-79"/>
                <a:cs typeface="Rubik" panose="00000500000000000000" pitchFamily="2" charset="-79"/>
              </a:rPr>
              <a:t>3X CHAMPION DU MONDE FIA GT</a:t>
            </a:r>
          </a:p>
          <a:p>
            <a:pPr marL="285750" indent="-285750" fontAlgn="base">
              <a:lnSpc>
                <a:spcPct val="200000"/>
              </a:lnSpc>
              <a:buFont typeface="Arial" panose="020B0604020202020204" pitchFamily="34" charset="0"/>
              <a:buChar char="•"/>
            </a:pPr>
            <a:r>
              <a:rPr lang="en-US" sz="1200" b="1" cap="all" dirty="0">
                <a:latin typeface="Rubik" panose="00000500000000000000" pitchFamily="2" charset="-79"/>
                <a:cs typeface="Rubik" panose="00000500000000000000" pitchFamily="2" charset="-79"/>
              </a:rPr>
              <a:t>2X CHAMPION DU MONDE FIA F2</a:t>
            </a:r>
          </a:p>
          <a:p>
            <a:pPr marL="285750" indent="-285750" fontAlgn="base">
              <a:lnSpc>
                <a:spcPct val="200000"/>
              </a:lnSpc>
              <a:buFont typeface="Arial" panose="020B0604020202020204" pitchFamily="34" charset="0"/>
              <a:buChar char="•"/>
            </a:pPr>
            <a:r>
              <a:rPr lang="en-US" sz="1200" b="1" cap="all" dirty="0">
                <a:latin typeface="Rubik" panose="00000500000000000000" pitchFamily="2" charset="-79"/>
                <a:cs typeface="Rubik" panose="00000500000000000000" pitchFamily="2" charset="-79"/>
              </a:rPr>
              <a:t>VAINQUEUR DES 24h DU Mans,</a:t>
            </a:r>
            <a:br>
              <a:rPr lang="en-US" sz="1200" b="1" cap="all" dirty="0">
                <a:latin typeface="Rubik" panose="00000500000000000000" pitchFamily="2" charset="-79"/>
                <a:cs typeface="Rubik" panose="00000500000000000000" pitchFamily="2" charset="-79"/>
              </a:rPr>
            </a:br>
            <a:r>
              <a:rPr lang="en-US" sz="1200" b="1" cap="all" dirty="0">
                <a:latin typeface="Rubik" panose="00000500000000000000" pitchFamily="2" charset="-79"/>
                <a:cs typeface="Rubik" panose="00000500000000000000" pitchFamily="2" charset="-79"/>
              </a:rPr>
              <a:t>DES 24h DE Daytona, </a:t>
            </a:r>
            <a:br>
              <a:rPr lang="en-US" sz="1200" b="1" cap="all" dirty="0">
                <a:latin typeface="Rubik" panose="00000500000000000000" pitchFamily="2" charset="-79"/>
                <a:cs typeface="Rubik" panose="00000500000000000000" pitchFamily="2" charset="-79"/>
              </a:rPr>
            </a:br>
            <a:r>
              <a:rPr lang="en-US" sz="1200" b="1" cap="all" dirty="0">
                <a:latin typeface="Rubik" panose="00000500000000000000" pitchFamily="2" charset="-79"/>
                <a:cs typeface="Rubik" panose="00000500000000000000" pitchFamily="2" charset="-79"/>
              </a:rPr>
              <a:t>DES 24h DE Spa-</a:t>
            </a:r>
            <a:r>
              <a:rPr lang="en-US" sz="1200" b="1" cap="all" dirty="0" err="1">
                <a:latin typeface="Rubik" panose="00000500000000000000" pitchFamily="2" charset="-79"/>
                <a:cs typeface="Rubik" panose="00000500000000000000" pitchFamily="2" charset="-79"/>
              </a:rPr>
              <a:t>Francorchamps</a:t>
            </a:r>
            <a:endParaRPr lang="en-US" sz="1200" b="1" cap="all" dirty="0">
              <a:latin typeface="Rubik" panose="00000500000000000000" pitchFamily="2" charset="-79"/>
              <a:cs typeface="Rubik" panose="00000500000000000000" pitchFamily="2" charset="-79"/>
            </a:endParaRPr>
          </a:p>
          <a:p>
            <a:pPr marL="285750" indent="-285750" fontAlgn="base">
              <a:lnSpc>
                <a:spcPct val="200000"/>
              </a:lnSpc>
              <a:buFont typeface="Arial" panose="020B0604020202020204" pitchFamily="34" charset="0"/>
              <a:buChar char="•"/>
            </a:pPr>
            <a:r>
              <a:rPr lang="en-US" sz="1200" b="1" cap="all" dirty="0">
                <a:latin typeface="Rubik" panose="00000500000000000000" pitchFamily="2" charset="-79"/>
                <a:cs typeface="Rubik" panose="00000500000000000000" pitchFamily="2" charset="-79"/>
              </a:rPr>
              <a:t>CHAMPION DE FRANCE DE DRIFT</a:t>
            </a:r>
          </a:p>
          <a:p>
            <a:pPr marL="285750" indent="-285750" fontAlgn="base">
              <a:lnSpc>
                <a:spcPct val="200000"/>
              </a:lnSpc>
              <a:buFont typeface="Arial" panose="020B0604020202020204" pitchFamily="34" charset="0"/>
              <a:buChar char="•"/>
            </a:pPr>
            <a:r>
              <a:rPr lang="en-US" sz="1200" b="1" cap="all" dirty="0">
                <a:latin typeface="Rubik" panose="00000500000000000000" pitchFamily="2" charset="-79"/>
                <a:cs typeface="Rubik" panose="00000500000000000000" pitchFamily="2" charset="-79"/>
              </a:rPr>
              <a:t>ETC.</a:t>
            </a:r>
            <a:endParaRPr lang="en-US" sz="1200" dirty="0">
              <a:latin typeface="Rubik" panose="00000500000000000000" pitchFamily="2" charset="-79"/>
              <a:cs typeface="Rubik" panose="00000500000000000000" pitchFamily="2" charset="-79"/>
            </a:endParaRPr>
          </a:p>
        </p:txBody>
      </p:sp>
      <p:grpSp>
        <p:nvGrpSpPr>
          <p:cNvPr id="58" name="Groupe 57">
            <a:extLst>
              <a:ext uri="{FF2B5EF4-FFF2-40B4-BE49-F238E27FC236}">
                <a16:creationId xmlns:a16="http://schemas.microsoft.com/office/drawing/2014/main" id="{8D4D7E8A-8BB5-282F-A8BE-70E830C32703}"/>
              </a:ext>
            </a:extLst>
          </p:cNvPr>
          <p:cNvGrpSpPr/>
          <p:nvPr/>
        </p:nvGrpSpPr>
        <p:grpSpPr>
          <a:xfrm>
            <a:off x="-1910556" y="3444875"/>
            <a:ext cx="8229600" cy="2819400"/>
            <a:chOff x="-1966237" y="3444875"/>
            <a:chExt cx="8285801" cy="2819400"/>
          </a:xfrm>
        </p:grpSpPr>
        <p:pic>
          <p:nvPicPr>
            <p:cNvPr id="57" name="Graphique 56">
              <a:extLst>
                <a:ext uri="{FF2B5EF4-FFF2-40B4-BE49-F238E27FC236}">
                  <a16:creationId xmlns:a16="http://schemas.microsoft.com/office/drawing/2014/main" id="{9D3C4E18-5B4D-6DF9-FEFA-DECB8A681FC7}"/>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1966237" y="3444875"/>
              <a:ext cx="8209081" cy="2817851"/>
            </a:xfrm>
            <a:prstGeom prst="rect">
              <a:avLst/>
            </a:prstGeom>
          </p:spPr>
        </p:pic>
        <p:pic>
          <p:nvPicPr>
            <p:cNvPr id="39" name="Image 38">
              <a:extLst>
                <a:ext uri="{FF2B5EF4-FFF2-40B4-BE49-F238E27FC236}">
                  <a16:creationId xmlns:a16="http://schemas.microsoft.com/office/drawing/2014/main" id="{EC26B666-D5AE-A5E9-8331-3CE105B00D08}"/>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711126" y="3474388"/>
              <a:ext cx="5608438" cy="2789887"/>
            </a:xfrm>
            <a:prstGeom prst="rect">
              <a:avLst/>
            </a:prstGeom>
            <a:ln>
              <a:noFill/>
            </a:ln>
          </p:spPr>
        </p:pic>
      </p:grpSp>
      <p:sp>
        <p:nvSpPr>
          <p:cNvPr id="51" name="ZoneTexte 50">
            <a:extLst>
              <a:ext uri="{FF2B5EF4-FFF2-40B4-BE49-F238E27FC236}">
                <a16:creationId xmlns:a16="http://schemas.microsoft.com/office/drawing/2014/main" id="{E51CBA96-F2DB-33B5-B786-D559F2699B03}"/>
              </a:ext>
            </a:extLst>
          </p:cNvPr>
          <p:cNvSpPr txBox="1"/>
          <p:nvPr/>
        </p:nvSpPr>
        <p:spPr>
          <a:xfrm>
            <a:off x="749273" y="2770685"/>
            <a:ext cx="3588572" cy="646331"/>
          </a:xfrm>
          <a:prstGeom prst="rect">
            <a:avLst/>
          </a:prstGeom>
          <a:noFill/>
        </p:spPr>
        <p:txBody>
          <a:bodyPr wrap="square" rtlCol="0">
            <a:spAutoFit/>
          </a:bodyPr>
          <a:lstStyle/>
          <a:p>
            <a:pPr fontAlgn="base"/>
            <a:r>
              <a:rPr lang="en-US" b="1" cap="all" dirty="0">
                <a:solidFill>
                  <a:srgbClr val="EE3124"/>
                </a:solidFill>
                <a:latin typeface="Rubik" panose="00000500000000000000" pitchFamily="2" charset="-79"/>
                <a:cs typeface="Rubik" panose="00000500000000000000" pitchFamily="2" charset="-79"/>
              </a:rPr>
              <a:t>De </a:t>
            </a:r>
            <a:r>
              <a:rPr lang="en-US" b="1" cap="all" dirty="0" err="1">
                <a:solidFill>
                  <a:srgbClr val="EE3124"/>
                </a:solidFill>
                <a:latin typeface="Rubik" panose="00000500000000000000" pitchFamily="2" charset="-79"/>
                <a:cs typeface="Rubik" panose="00000500000000000000" pitchFamily="2" charset="-79"/>
              </a:rPr>
              <a:t>l’entrainement</a:t>
            </a:r>
            <a:endParaRPr lang="en-US" b="1" cap="all" dirty="0">
              <a:solidFill>
                <a:srgbClr val="EE3124"/>
              </a:solidFill>
              <a:latin typeface="Rubik" panose="00000500000000000000" pitchFamily="2" charset="-79"/>
              <a:cs typeface="Rubik" panose="00000500000000000000" pitchFamily="2" charset="-79"/>
            </a:endParaRPr>
          </a:p>
          <a:p>
            <a:pPr fontAlgn="base"/>
            <a:r>
              <a:rPr lang="en-US" b="1" dirty="0">
                <a:solidFill>
                  <a:srgbClr val="FFFFFF"/>
                </a:solidFill>
                <a:latin typeface="Rubik" panose="00000500000000000000" pitchFamily="2" charset="-79"/>
                <a:cs typeface="Rubik" panose="00000500000000000000" pitchFamily="2" charset="-79"/>
              </a:rPr>
              <a:t>AU SEIN DE NOTRE KRT</a:t>
            </a:r>
            <a:endParaRPr lang="en-US" b="1" dirty="0">
              <a:solidFill>
                <a:srgbClr val="999999"/>
              </a:solidFill>
              <a:latin typeface="Rubik" panose="00000500000000000000" pitchFamily="2" charset="-79"/>
              <a:cs typeface="Rubik" panose="00000500000000000000" pitchFamily="2" charset="-79"/>
            </a:endParaRPr>
          </a:p>
        </p:txBody>
      </p:sp>
      <p:sp>
        <p:nvSpPr>
          <p:cNvPr id="52" name="ZoneTexte 51">
            <a:extLst>
              <a:ext uri="{FF2B5EF4-FFF2-40B4-BE49-F238E27FC236}">
                <a16:creationId xmlns:a16="http://schemas.microsoft.com/office/drawing/2014/main" id="{473CB60C-16B7-7E59-EC19-3C0D579EB6FA}"/>
              </a:ext>
            </a:extLst>
          </p:cNvPr>
          <p:cNvSpPr txBox="1"/>
          <p:nvPr/>
        </p:nvSpPr>
        <p:spPr>
          <a:xfrm>
            <a:off x="6488934" y="2758609"/>
            <a:ext cx="2367756" cy="646331"/>
          </a:xfrm>
          <a:prstGeom prst="rect">
            <a:avLst/>
          </a:prstGeom>
          <a:noFill/>
        </p:spPr>
        <p:txBody>
          <a:bodyPr wrap="square" rtlCol="0">
            <a:spAutoFit/>
          </a:bodyPr>
          <a:lstStyle/>
          <a:p>
            <a:pPr fontAlgn="base"/>
            <a:r>
              <a:rPr lang="en-US" b="1" cap="all" dirty="0">
                <a:solidFill>
                  <a:srgbClr val="EE3124"/>
                </a:solidFill>
                <a:latin typeface="Rubik" panose="00000500000000000000" pitchFamily="2" charset="-79"/>
                <a:cs typeface="Rubik" panose="00000500000000000000" pitchFamily="2" charset="-79"/>
              </a:rPr>
              <a:t>AUX VICTOIRES</a:t>
            </a:r>
          </a:p>
          <a:p>
            <a:pPr fontAlgn="base"/>
            <a:r>
              <a:rPr lang="en-US" b="1" dirty="0">
                <a:solidFill>
                  <a:srgbClr val="FFFFFF"/>
                </a:solidFill>
                <a:latin typeface="Rubik" panose="00000500000000000000" pitchFamily="2" charset="-79"/>
                <a:cs typeface="Rubik" panose="00000500000000000000" pitchFamily="2" charset="-79"/>
              </a:rPr>
              <a:t>EN COMPÉTITION</a:t>
            </a:r>
            <a:endParaRPr lang="en-US" b="1" dirty="0">
              <a:solidFill>
                <a:srgbClr val="999999"/>
              </a:solidFill>
              <a:latin typeface="Rubik" panose="00000500000000000000" pitchFamily="2" charset="-79"/>
              <a:cs typeface="Rubik" panose="00000500000000000000" pitchFamily="2" charset="-79"/>
            </a:endParaRPr>
          </a:p>
        </p:txBody>
      </p:sp>
      <p:pic>
        <p:nvPicPr>
          <p:cNvPr id="65" name="Image 64">
            <a:extLst>
              <a:ext uri="{FF2B5EF4-FFF2-40B4-BE49-F238E27FC236}">
                <a16:creationId xmlns:a16="http://schemas.microsoft.com/office/drawing/2014/main" id="{450AC1B9-D7DD-EF92-40FF-3E9DCC93FA6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57300" y="6697516"/>
            <a:ext cx="2121352" cy="2129945"/>
          </a:xfrm>
          <a:prstGeom prst="rect">
            <a:avLst/>
          </a:prstGeom>
        </p:spPr>
      </p:pic>
      <p:grpSp>
        <p:nvGrpSpPr>
          <p:cNvPr id="8" name="Groupe 7">
            <a:extLst>
              <a:ext uri="{FF2B5EF4-FFF2-40B4-BE49-F238E27FC236}">
                <a16:creationId xmlns:a16="http://schemas.microsoft.com/office/drawing/2014/main" id="{9EC187C8-9D7E-4B93-A86F-0D9520D8FF61}"/>
              </a:ext>
            </a:extLst>
          </p:cNvPr>
          <p:cNvGrpSpPr/>
          <p:nvPr/>
        </p:nvGrpSpPr>
        <p:grpSpPr>
          <a:xfrm>
            <a:off x="725517" y="6831539"/>
            <a:ext cx="4594552" cy="1857374"/>
            <a:chOff x="725517" y="6831539"/>
            <a:chExt cx="4594552" cy="1857374"/>
          </a:xfrm>
        </p:grpSpPr>
        <p:pic>
          <p:nvPicPr>
            <p:cNvPr id="12" name="Image 11">
              <a:extLst>
                <a:ext uri="{FF2B5EF4-FFF2-40B4-BE49-F238E27FC236}">
                  <a16:creationId xmlns:a16="http://schemas.microsoft.com/office/drawing/2014/main" id="{55C112E2-4DA2-4619-9ABE-E5BEB7D1DC78}"/>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869477" y="6831539"/>
              <a:ext cx="4450592" cy="1857374"/>
            </a:xfrm>
            <a:prstGeom prst="rect">
              <a:avLst/>
            </a:prstGeom>
          </p:spPr>
        </p:pic>
        <p:pic>
          <p:nvPicPr>
            <p:cNvPr id="2" name="Graphique 1">
              <a:extLst>
                <a:ext uri="{FF2B5EF4-FFF2-40B4-BE49-F238E27FC236}">
                  <a16:creationId xmlns:a16="http://schemas.microsoft.com/office/drawing/2014/main" id="{57DA0AA2-D6D0-4642-97FB-0AB4492C1CD9}"/>
                </a:ext>
              </a:extLst>
            </p:cNvPr>
            <p:cNvPicPr>
              <a:picLocks noChangeAspect="1"/>
            </p:cNvPicPr>
            <p:nvPr/>
          </p:nvPicPr>
          <p:blipFill>
            <a:blip r:embed="rId24">
              <a:extLst>
                <a:ext uri="{96DAC541-7B7A-43D3-8B79-37D633B846F1}">
                  <asvg:svgBlip xmlns:asvg="http://schemas.microsoft.com/office/drawing/2016/SVG/main" r:embed="rId25"/>
                </a:ext>
              </a:extLst>
            </a:blip>
            <a:stretch>
              <a:fillRect/>
            </a:stretch>
          </p:blipFill>
          <p:spPr>
            <a:xfrm>
              <a:off x="725517" y="7483475"/>
              <a:ext cx="2674180" cy="563746"/>
            </a:xfrm>
            <a:prstGeom prst="rect">
              <a:avLst/>
            </a:prstGeom>
          </p:spPr>
        </p:pic>
      </p:grpSp>
    </p:spTree>
    <p:extLst>
      <p:ext uri="{BB962C8B-B14F-4D97-AF65-F5344CB8AC3E}">
        <p14:creationId xmlns:p14="http://schemas.microsoft.com/office/powerpoint/2010/main" val="251236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1"/>
                                        </p:tgtEl>
                                        <p:attrNameLst>
                                          <p:attrName>style.visibility</p:attrName>
                                        </p:attrNameLst>
                                      </p:cBhvr>
                                      <p:to>
                                        <p:strVal val="visible"/>
                                      </p:to>
                                    </p:set>
                                    <p:animEffect transition="in" filter="fade">
                                      <p:cBhvr>
                                        <p:cTn id="7" dur="1000"/>
                                        <p:tgtEl>
                                          <p:spTgt spid="51"/>
                                        </p:tgtEl>
                                      </p:cBhvr>
                                    </p:animEffect>
                                  </p:childTnLst>
                                </p:cTn>
                              </p:par>
                              <p:par>
                                <p:cTn id="8" presetID="2" presetClass="entr" presetSubtype="8" fill="hold" nodeType="withEffect">
                                  <p:stCondLst>
                                    <p:cond delay="0"/>
                                  </p:stCondLst>
                                  <p:childTnLst>
                                    <p:set>
                                      <p:cBhvr>
                                        <p:cTn id="9" dur="1" fill="hold">
                                          <p:stCondLst>
                                            <p:cond delay="0"/>
                                          </p:stCondLst>
                                        </p:cTn>
                                        <p:tgtEl>
                                          <p:spTgt spid="58"/>
                                        </p:tgtEl>
                                        <p:attrNameLst>
                                          <p:attrName>style.visibility</p:attrName>
                                        </p:attrNameLst>
                                      </p:cBhvr>
                                      <p:to>
                                        <p:strVal val="visible"/>
                                      </p:to>
                                    </p:set>
                                    <p:anim calcmode="lin" valueType="num">
                                      <p:cBhvr additive="base">
                                        <p:cTn id="10" dur="500" fill="hold"/>
                                        <p:tgtEl>
                                          <p:spTgt spid="58"/>
                                        </p:tgtEl>
                                        <p:attrNameLst>
                                          <p:attrName>ppt_x</p:attrName>
                                        </p:attrNameLst>
                                      </p:cBhvr>
                                      <p:tavLst>
                                        <p:tav tm="0">
                                          <p:val>
                                            <p:strVal val="0-#ppt_w/2"/>
                                          </p:val>
                                        </p:tav>
                                        <p:tav tm="100000">
                                          <p:val>
                                            <p:strVal val="#ppt_x"/>
                                          </p:val>
                                        </p:tav>
                                      </p:tavLst>
                                    </p:anim>
                                    <p:anim calcmode="lin" valueType="num">
                                      <p:cBhvr additive="base">
                                        <p:cTn id="11" dur="500" fill="hold"/>
                                        <p:tgtEl>
                                          <p:spTgt spid="58"/>
                                        </p:tgtEl>
                                        <p:attrNameLst>
                                          <p:attrName>ppt_y</p:attrName>
                                        </p:attrNameLst>
                                      </p:cBhvr>
                                      <p:tavLst>
                                        <p:tav tm="0">
                                          <p:val>
                                            <p:strVal val="#ppt_y"/>
                                          </p:val>
                                        </p:tav>
                                        <p:tav tm="100000">
                                          <p:val>
                                            <p:strVal val="#ppt_y"/>
                                          </p:val>
                                        </p:tav>
                                      </p:tavLst>
                                    </p:anim>
                                  </p:childTnLst>
                                </p:cTn>
                              </p:par>
                            </p:childTnLst>
                          </p:cTn>
                        </p:par>
                        <p:par>
                          <p:cTn id="12" fill="hold">
                            <p:stCondLst>
                              <p:cond delay="1000"/>
                            </p:stCondLst>
                            <p:childTnLst>
                              <p:par>
                                <p:cTn id="13" presetID="10" presetClass="entr" presetSubtype="0" fill="hold" grpId="0" nodeType="afterEffect">
                                  <p:stCondLst>
                                    <p:cond delay="500"/>
                                  </p:stCondLst>
                                  <p:childTnLst>
                                    <p:set>
                                      <p:cBhvr>
                                        <p:cTn id="14" dur="1" fill="hold">
                                          <p:stCondLst>
                                            <p:cond delay="0"/>
                                          </p:stCondLst>
                                        </p:cTn>
                                        <p:tgtEl>
                                          <p:spTgt spid="52"/>
                                        </p:tgtEl>
                                        <p:attrNameLst>
                                          <p:attrName>style.visibility</p:attrName>
                                        </p:attrNameLst>
                                      </p:cBhvr>
                                      <p:to>
                                        <p:strVal val="visible"/>
                                      </p:to>
                                    </p:set>
                                    <p:animEffect transition="in" filter="fade">
                                      <p:cBhvr>
                                        <p:cTn id="15" dur="1000"/>
                                        <p:tgtEl>
                                          <p:spTgt spid="52"/>
                                        </p:tgtEl>
                                      </p:cBhvr>
                                    </p:animEffect>
                                  </p:childTnLst>
                                </p:cTn>
                              </p:par>
                              <p:par>
                                <p:cTn id="16" presetID="2" presetClass="entr" presetSubtype="8" fill="hold" nodeType="withEffect">
                                  <p:stCondLst>
                                    <p:cond delay="500"/>
                                  </p:stCondLst>
                                  <p:childTnLst>
                                    <p:set>
                                      <p:cBhvr>
                                        <p:cTn id="17" dur="1" fill="hold">
                                          <p:stCondLst>
                                            <p:cond delay="0"/>
                                          </p:stCondLst>
                                        </p:cTn>
                                        <p:tgtEl>
                                          <p:spTgt spid="45"/>
                                        </p:tgtEl>
                                        <p:attrNameLst>
                                          <p:attrName>style.visibility</p:attrName>
                                        </p:attrNameLst>
                                      </p:cBhvr>
                                      <p:to>
                                        <p:strVal val="visible"/>
                                      </p:to>
                                    </p:set>
                                    <p:anim calcmode="lin" valueType="num">
                                      <p:cBhvr additive="base">
                                        <p:cTn id="18" dur="500" fill="hold"/>
                                        <p:tgtEl>
                                          <p:spTgt spid="45"/>
                                        </p:tgtEl>
                                        <p:attrNameLst>
                                          <p:attrName>ppt_x</p:attrName>
                                        </p:attrNameLst>
                                      </p:cBhvr>
                                      <p:tavLst>
                                        <p:tav tm="0">
                                          <p:val>
                                            <p:strVal val="0-#ppt_w/2"/>
                                          </p:val>
                                        </p:tav>
                                        <p:tav tm="100000">
                                          <p:val>
                                            <p:strVal val="#ppt_x"/>
                                          </p:val>
                                        </p:tav>
                                      </p:tavLst>
                                    </p:anim>
                                    <p:anim calcmode="lin" valueType="num">
                                      <p:cBhvr additive="base">
                                        <p:cTn id="19" dur="500" fill="hold"/>
                                        <p:tgtEl>
                                          <p:spTgt spid="45"/>
                                        </p:tgtEl>
                                        <p:attrNameLst>
                                          <p:attrName>ppt_y</p:attrName>
                                        </p:attrNameLst>
                                      </p:cBhvr>
                                      <p:tavLst>
                                        <p:tav tm="0">
                                          <p:val>
                                            <p:strVal val="#ppt_y"/>
                                          </p:val>
                                        </p:tav>
                                        <p:tav tm="100000">
                                          <p:val>
                                            <p:strVal val="#ppt_y"/>
                                          </p:val>
                                        </p:tav>
                                      </p:tavLst>
                                    </p:anim>
                                  </p:childTnLst>
                                </p:cTn>
                              </p:par>
                              <p:par>
                                <p:cTn id="20" presetID="2" presetClass="entr" presetSubtype="8" fill="hold" nodeType="withEffect">
                                  <p:stCondLst>
                                    <p:cond delay="500"/>
                                  </p:stCondLst>
                                  <p:childTnLst>
                                    <p:set>
                                      <p:cBhvr>
                                        <p:cTn id="21" dur="1" fill="hold">
                                          <p:stCondLst>
                                            <p:cond delay="0"/>
                                          </p:stCondLst>
                                        </p:cTn>
                                        <p:tgtEl>
                                          <p:spTgt spid="55"/>
                                        </p:tgtEl>
                                        <p:attrNameLst>
                                          <p:attrName>style.visibility</p:attrName>
                                        </p:attrNameLst>
                                      </p:cBhvr>
                                      <p:to>
                                        <p:strVal val="visible"/>
                                      </p:to>
                                    </p:set>
                                    <p:anim calcmode="lin" valueType="num">
                                      <p:cBhvr additive="base">
                                        <p:cTn id="22" dur="2000" fill="hold"/>
                                        <p:tgtEl>
                                          <p:spTgt spid="55"/>
                                        </p:tgtEl>
                                        <p:attrNameLst>
                                          <p:attrName>ppt_x</p:attrName>
                                        </p:attrNameLst>
                                      </p:cBhvr>
                                      <p:tavLst>
                                        <p:tav tm="0">
                                          <p:val>
                                            <p:strVal val="0-#ppt_w/2"/>
                                          </p:val>
                                        </p:tav>
                                        <p:tav tm="100000">
                                          <p:val>
                                            <p:strVal val="#ppt_x"/>
                                          </p:val>
                                        </p:tav>
                                      </p:tavLst>
                                    </p:anim>
                                    <p:anim calcmode="lin" valueType="num">
                                      <p:cBhvr additive="base">
                                        <p:cTn id="23" dur="2000" fill="hold"/>
                                        <p:tgtEl>
                                          <p:spTgt spid="55"/>
                                        </p:tgtEl>
                                        <p:attrNameLst>
                                          <p:attrName>ppt_y</p:attrName>
                                        </p:attrNameLst>
                                      </p:cBhvr>
                                      <p:tavLst>
                                        <p:tav tm="0">
                                          <p:val>
                                            <p:strVal val="#ppt_y"/>
                                          </p:val>
                                        </p:tav>
                                        <p:tav tm="100000">
                                          <p:val>
                                            <p:strVal val="#ppt_y"/>
                                          </p:val>
                                        </p:tav>
                                      </p:tavLst>
                                    </p:anim>
                                  </p:childTnLst>
                                </p:cTn>
                              </p:par>
                            </p:childTnLst>
                          </p:cTn>
                        </p:par>
                        <p:par>
                          <p:cTn id="24" fill="hold">
                            <p:stCondLst>
                              <p:cond delay="3500"/>
                            </p:stCondLst>
                            <p:childTnLst>
                              <p:par>
                                <p:cTn id="25" presetID="10" presetClass="entr" presetSubtype="0" fill="hold" grpId="0" nodeType="afterEffect">
                                  <p:stCondLst>
                                    <p:cond delay="500"/>
                                  </p:stCondLst>
                                  <p:childTnLst>
                                    <p:set>
                                      <p:cBhvr>
                                        <p:cTn id="26" dur="1" fill="hold">
                                          <p:stCondLst>
                                            <p:cond delay="0"/>
                                          </p:stCondLst>
                                        </p:cTn>
                                        <p:tgtEl>
                                          <p:spTgt spid="41">
                                            <p:txEl>
                                              <p:pRg st="0" end="0"/>
                                            </p:txEl>
                                          </p:spTgt>
                                        </p:tgtEl>
                                        <p:attrNameLst>
                                          <p:attrName>style.visibility</p:attrName>
                                        </p:attrNameLst>
                                      </p:cBhvr>
                                      <p:to>
                                        <p:strVal val="visible"/>
                                      </p:to>
                                    </p:set>
                                    <p:animEffect transition="in" filter="fade">
                                      <p:cBhvr>
                                        <p:cTn id="27" dur="750"/>
                                        <p:tgtEl>
                                          <p:spTgt spid="41">
                                            <p:txEl>
                                              <p:pRg st="0" end="0"/>
                                            </p:txEl>
                                          </p:spTgt>
                                        </p:tgtEl>
                                      </p:cBhvr>
                                    </p:animEffect>
                                  </p:childTnLst>
                                </p:cTn>
                              </p:par>
                            </p:childTnLst>
                          </p:cTn>
                        </p:par>
                        <p:par>
                          <p:cTn id="28" fill="hold">
                            <p:stCondLst>
                              <p:cond delay="4750"/>
                            </p:stCondLst>
                            <p:childTnLst>
                              <p:par>
                                <p:cTn id="29" presetID="10" presetClass="entr" presetSubtype="0" fill="hold" grpId="0" nodeType="afterEffect">
                                  <p:stCondLst>
                                    <p:cond delay="500"/>
                                  </p:stCondLst>
                                  <p:childTnLst>
                                    <p:set>
                                      <p:cBhvr>
                                        <p:cTn id="30" dur="1" fill="hold">
                                          <p:stCondLst>
                                            <p:cond delay="0"/>
                                          </p:stCondLst>
                                        </p:cTn>
                                        <p:tgtEl>
                                          <p:spTgt spid="41">
                                            <p:txEl>
                                              <p:pRg st="1" end="1"/>
                                            </p:txEl>
                                          </p:spTgt>
                                        </p:tgtEl>
                                        <p:attrNameLst>
                                          <p:attrName>style.visibility</p:attrName>
                                        </p:attrNameLst>
                                      </p:cBhvr>
                                      <p:to>
                                        <p:strVal val="visible"/>
                                      </p:to>
                                    </p:set>
                                    <p:animEffect transition="in" filter="fade">
                                      <p:cBhvr>
                                        <p:cTn id="31" dur="750"/>
                                        <p:tgtEl>
                                          <p:spTgt spid="41">
                                            <p:txEl>
                                              <p:pRg st="1" end="1"/>
                                            </p:txEl>
                                          </p:spTgt>
                                        </p:tgtEl>
                                      </p:cBhvr>
                                    </p:animEffect>
                                  </p:childTnLst>
                                </p:cTn>
                              </p:par>
                            </p:childTnLst>
                          </p:cTn>
                        </p:par>
                        <p:par>
                          <p:cTn id="32" fill="hold">
                            <p:stCondLst>
                              <p:cond delay="6000"/>
                            </p:stCondLst>
                            <p:childTnLst>
                              <p:par>
                                <p:cTn id="33" presetID="10" presetClass="entr" presetSubtype="0" fill="hold" grpId="0" nodeType="afterEffect">
                                  <p:stCondLst>
                                    <p:cond delay="500"/>
                                  </p:stCondLst>
                                  <p:childTnLst>
                                    <p:set>
                                      <p:cBhvr>
                                        <p:cTn id="34" dur="1" fill="hold">
                                          <p:stCondLst>
                                            <p:cond delay="0"/>
                                          </p:stCondLst>
                                        </p:cTn>
                                        <p:tgtEl>
                                          <p:spTgt spid="41">
                                            <p:txEl>
                                              <p:pRg st="2" end="2"/>
                                            </p:txEl>
                                          </p:spTgt>
                                        </p:tgtEl>
                                        <p:attrNameLst>
                                          <p:attrName>style.visibility</p:attrName>
                                        </p:attrNameLst>
                                      </p:cBhvr>
                                      <p:to>
                                        <p:strVal val="visible"/>
                                      </p:to>
                                    </p:set>
                                    <p:animEffect transition="in" filter="fade">
                                      <p:cBhvr>
                                        <p:cTn id="35" dur="750"/>
                                        <p:tgtEl>
                                          <p:spTgt spid="41">
                                            <p:txEl>
                                              <p:pRg st="2" end="2"/>
                                            </p:txEl>
                                          </p:spTgt>
                                        </p:tgtEl>
                                      </p:cBhvr>
                                    </p:animEffect>
                                  </p:childTnLst>
                                </p:cTn>
                              </p:par>
                            </p:childTnLst>
                          </p:cTn>
                        </p:par>
                        <p:par>
                          <p:cTn id="36" fill="hold">
                            <p:stCondLst>
                              <p:cond delay="7250"/>
                            </p:stCondLst>
                            <p:childTnLst>
                              <p:par>
                                <p:cTn id="37" presetID="10" presetClass="entr" presetSubtype="0" fill="hold" grpId="0" nodeType="afterEffect">
                                  <p:stCondLst>
                                    <p:cond delay="500"/>
                                  </p:stCondLst>
                                  <p:childTnLst>
                                    <p:set>
                                      <p:cBhvr>
                                        <p:cTn id="38" dur="1" fill="hold">
                                          <p:stCondLst>
                                            <p:cond delay="0"/>
                                          </p:stCondLst>
                                        </p:cTn>
                                        <p:tgtEl>
                                          <p:spTgt spid="41">
                                            <p:txEl>
                                              <p:pRg st="3" end="3"/>
                                            </p:txEl>
                                          </p:spTgt>
                                        </p:tgtEl>
                                        <p:attrNameLst>
                                          <p:attrName>style.visibility</p:attrName>
                                        </p:attrNameLst>
                                      </p:cBhvr>
                                      <p:to>
                                        <p:strVal val="visible"/>
                                      </p:to>
                                    </p:set>
                                    <p:animEffect transition="in" filter="fade">
                                      <p:cBhvr>
                                        <p:cTn id="39" dur="750"/>
                                        <p:tgtEl>
                                          <p:spTgt spid="41">
                                            <p:txEl>
                                              <p:pRg st="3" end="3"/>
                                            </p:txEl>
                                          </p:spTgt>
                                        </p:tgtEl>
                                      </p:cBhvr>
                                    </p:animEffect>
                                  </p:childTnLst>
                                </p:cTn>
                              </p:par>
                            </p:childTnLst>
                          </p:cTn>
                        </p:par>
                        <p:par>
                          <p:cTn id="40" fill="hold">
                            <p:stCondLst>
                              <p:cond delay="8500"/>
                            </p:stCondLst>
                            <p:childTnLst>
                              <p:par>
                                <p:cTn id="41" presetID="10" presetClass="entr" presetSubtype="0" fill="hold" grpId="0" nodeType="afterEffect">
                                  <p:stCondLst>
                                    <p:cond delay="500"/>
                                  </p:stCondLst>
                                  <p:childTnLst>
                                    <p:set>
                                      <p:cBhvr>
                                        <p:cTn id="42" dur="1" fill="hold">
                                          <p:stCondLst>
                                            <p:cond delay="0"/>
                                          </p:stCondLst>
                                        </p:cTn>
                                        <p:tgtEl>
                                          <p:spTgt spid="41">
                                            <p:txEl>
                                              <p:pRg st="4" end="4"/>
                                            </p:txEl>
                                          </p:spTgt>
                                        </p:tgtEl>
                                        <p:attrNameLst>
                                          <p:attrName>style.visibility</p:attrName>
                                        </p:attrNameLst>
                                      </p:cBhvr>
                                      <p:to>
                                        <p:strVal val="visible"/>
                                      </p:to>
                                    </p:set>
                                    <p:animEffect transition="in" filter="fade">
                                      <p:cBhvr>
                                        <p:cTn id="43" dur="750"/>
                                        <p:tgtEl>
                                          <p:spTgt spid="41">
                                            <p:txEl>
                                              <p:pRg st="4" end="4"/>
                                            </p:txEl>
                                          </p:spTgt>
                                        </p:tgtEl>
                                      </p:cBhvr>
                                    </p:animEffect>
                                  </p:childTnLst>
                                </p:cTn>
                              </p:par>
                            </p:childTnLst>
                          </p:cTn>
                        </p:par>
                        <p:par>
                          <p:cTn id="44" fill="hold">
                            <p:stCondLst>
                              <p:cond delay="9750"/>
                            </p:stCondLst>
                            <p:childTnLst>
                              <p:par>
                                <p:cTn id="45" presetID="2" presetClass="entr" presetSubtype="8" fill="hold" nodeType="afterEffect">
                                  <p:stCondLst>
                                    <p:cond delay="250"/>
                                  </p:stCondLst>
                                  <p:childTnLst>
                                    <p:set>
                                      <p:cBhvr>
                                        <p:cTn id="46" dur="1" fill="hold">
                                          <p:stCondLst>
                                            <p:cond delay="0"/>
                                          </p:stCondLst>
                                        </p:cTn>
                                        <p:tgtEl>
                                          <p:spTgt spid="8"/>
                                        </p:tgtEl>
                                        <p:attrNameLst>
                                          <p:attrName>style.visibility</p:attrName>
                                        </p:attrNameLst>
                                      </p:cBhvr>
                                      <p:to>
                                        <p:strVal val="visible"/>
                                      </p:to>
                                    </p:set>
                                    <p:anim calcmode="lin" valueType="num">
                                      <p:cBhvr additive="base">
                                        <p:cTn id="47" dur="500" fill="hold"/>
                                        <p:tgtEl>
                                          <p:spTgt spid="8"/>
                                        </p:tgtEl>
                                        <p:attrNameLst>
                                          <p:attrName>ppt_x</p:attrName>
                                        </p:attrNameLst>
                                      </p:cBhvr>
                                      <p:tavLst>
                                        <p:tav tm="0">
                                          <p:val>
                                            <p:strVal val="0-#ppt_w/2"/>
                                          </p:val>
                                        </p:tav>
                                        <p:tav tm="100000">
                                          <p:val>
                                            <p:strVal val="#ppt_x"/>
                                          </p:val>
                                        </p:tav>
                                      </p:tavLst>
                                    </p:anim>
                                    <p:anim calcmode="lin" valueType="num">
                                      <p:cBhvr additive="base">
                                        <p:cTn id="48" dur="500" fill="hold"/>
                                        <p:tgtEl>
                                          <p:spTgt spid="8"/>
                                        </p:tgtEl>
                                        <p:attrNameLst>
                                          <p:attrName>ppt_y</p:attrName>
                                        </p:attrNameLst>
                                      </p:cBhvr>
                                      <p:tavLst>
                                        <p:tav tm="0">
                                          <p:val>
                                            <p:strVal val="#ppt_y"/>
                                          </p:val>
                                        </p:tav>
                                        <p:tav tm="100000">
                                          <p:val>
                                            <p:strVal val="#ppt_y"/>
                                          </p:val>
                                        </p:tav>
                                      </p:tavLst>
                                    </p:anim>
                                  </p:childTnLst>
                                </p:cTn>
                              </p:par>
                            </p:childTnLst>
                          </p:cTn>
                        </p:par>
                        <p:par>
                          <p:cTn id="49" fill="hold">
                            <p:stCondLst>
                              <p:cond delay="10500"/>
                            </p:stCondLst>
                            <p:childTnLst>
                              <p:par>
                                <p:cTn id="50" presetID="10" presetClass="entr" presetSubtype="0" fill="hold" grpId="0" nodeType="afterEffect">
                                  <p:stCondLst>
                                    <p:cond delay="0"/>
                                  </p:stCondLst>
                                  <p:childTnLst>
                                    <p:set>
                                      <p:cBhvr>
                                        <p:cTn id="51" dur="1" fill="hold">
                                          <p:stCondLst>
                                            <p:cond delay="0"/>
                                          </p:stCondLst>
                                        </p:cTn>
                                        <p:tgtEl>
                                          <p:spTgt spid="14">
                                            <p:txEl>
                                              <p:pRg st="0" end="0"/>
                                            </p:txEl>
                                          </p:spTgt>
                                        </p:tgtEl>
                                        <p:attrNameLst>
                                          <p:attrName>style.visibility</p:attrName>
                                        </p:attrNameLst>
                                      </p:cBhvr>
                                      <p:to>
                                        <p:strVal val="visible"/>
                                      </p:to>
                                    </p:set>
                                    <p:animEffect transition="in" filter="fade">
                                      <p:cBhvr>
                                        <p:cTn id="52" dur="750"/>
                                        <p:tgtEl>
                                          <p:spTgt spid="14">
                                            <p:txEl>
                                              <p:pRg st="0" end="0"/>
                                            </p:txEl>
                                          </p:spTgt>
                                        </p:tgtEl>
                                      </p:cBhvr>
                                    </p:animEffect>
                                  </p:childTnLst>
                                </p:cTn>
                              </p:par>
                            </p:childTnLst>
                          </p:cTn>
                        </p:par>
                        <p:par>
                          <p:cTn id="53" fill="hold">
                            <p:stCondLst>
                              <p:cond delay="11250"/>
                            </p:stCondLst>
                            <p:childTnLst>
                              <p:par>
                                <p:cTn id="54" presetID="10" presetClass="entr" presetSubtype="0" fill="hold" grpId="0" nodeType="afterEffect">
                                  <p:stCondLst>
                                    <p:cond delay="0"/>
                                  </p:stCondLst>
                                  <p:childTnLst>
                                    <p:set>
                                      <p:cBhvr>
                                        <p:cTn id="55" dur="1" fill="hold">
                                          <p:stCondLst>
                                            <p:cond delay="0"/>
                                          </p:stCondLst>
                                        </p:cTn>
                                        <p:tgtEl>
                                          <p:spTgt spid="14">
                                            <p:txEl>
                                              <p:pRg st="1" end="1"/>
                                            </p:txEl>
                                          </p:spTgt>
                                        </p:tgtEl>
                                        <p:attrNameLst>
                                          <p:attrName>style.visibility</p:attrName>
                                        </p:attrNameLst>
                                      </p:cBhvr>
                                      <p:to>
                                        <p:strVal val="visible"/>
                                      </p:to>
                                    </p:set>
                                    <p:animEffect transition="in" filter="fade">
                                      <p:cBhvr>
                                        <p:cTn id="56" dur="750"/>
                                        <p:tgtEl>
                                          <p:spTgt spid="14">
                                            <p:txEl>
                                              <p:pRg st="1" end="1"/>
                                            </p:txEl>
                                          </p:spTgt>
                                        </p:tgtEl>
                                      </p:cBhvr>
                                    </p:animEffect>
                                  </p:childTnLst>
                                </p:cTn>
                              </p:par>
                            </p:childTnLst>
                          </p:cTn>
                        </p:par>
                        <p:par>
                          <p:cTn id="57" fill="hold">
                            <p:stCondLst>
                              <p:cond delay="12000"/>
                            </p:stCondLst>
                            <p:childTnLst>
                              <p:par>
                                <p:cTn id="58" presetID="10" presetClass="entr" presetSubtype="0" fill="hold" grpId="0" nodeType="afterEffect">
                                  <p:stCondLst>
                                    <p:cond delay="0"/>
                                  </p:stCondLst>
                                  <p:childTnLst>
                                    <p:set>
                                      <p:cBhvr>
                                        <p:cTn id="59" dur="1" fill="hold">
                                          <p:stCondLst>
                                            <p:cond delay="0"/>
                                          </p:stCondLst>
                                        </p:cTn>
                                        <p:tgtEl>
                                          <p:spTgt spid="14">
                                            <p:txEl>
                                              <p:pRg st="3" end="3"/>
                                            </p:txEl>
                                          </p:spTgt>
                                        </p:tgtEl>
                                        <p:attrNameLst>
                                          <p:attrName>style.visibility</p:attrName>
                                        </p:attrNameLst>
                                      </p:cBhvr>
                                      <p:to>
                                        <p:strVal val="visible"/>
                                      </p:to>
                                    </p:set>
                                    <p:animEffect transition="in" filter="fade">
                                      <p:cBhvr>
                                        <p:cTn id="60" dur="750"/>
                                        <p:tgtEl>
                                          <p:spTgt spid="14">
                                            <p:txEl>
                                              <p:pRg st="3" end="3"/>
                                            </p:txEl>
                                          </p:spTgt>
                                        </p:tgtEl>
                                      </p:cBhvr>
                                    </p:animEffect>
                                  </p:childTnLst>
                                </p:cTn>
                              </p:par>
                            </p:childTnLst>
                          </p:cTn>
                        </p:par>
                        <p:par>
                          <p:cTn id="61" fill="hold">
                            <p:stCondLst>
                              <p:cond delay="12750"/>
                            </p:stCondLst>
                            <p:childTnLst>
                              <p:par>
                                <p:cTn id="62" presetID="2" presetClass="entr" presetSubtype="8" fill="hold" nodeType="afterEffect">
                                  <p:stCondLst>
                                    <p:cond delay="250"/>
                                  </p:stCondLst>
                                  <p:childTnLst>
                                    <p:set>
                                      <p:cBhvr>
                                        <p:cTn id="63" dur="1" fill="hold">
                                          <p:stCondLst>
                                            <p:cond delay="0"/>
                                          </p:stCondLst>
                                        </p:cTn>
                                        <p:tgtEl>
                                          <p:spTgt spid="18"/>
                                        </p:tgtEl>
                                        <p:attrNameLst>
                                          <p:attrName>style.visibility</p:attrName>
                                        </p:attrNameLst>
                                      </p:cBhvr>
                                      <p:to>
                                        <p:strVal val="visible"/>
                                      </p:to>
                                    </p:set>
                                    <p:anim calcmode="lin" valueType="num">
                                      <p:cBhvr additive="base">
                                        <p:cTn id="64" dur="500" fill="hold"/>
                                        <p:tgtEl>
                                          <p:spTgt spid="18"/>
                                        </p:tgtEl>
                                        <p:attrNameLst>
                                          <p:attrName>ppt_x</p:attrName>
                                        </p:attrNameLst>
                                      </p:cBhvr>
                                      <p:tavLst>
                                        <p:tav tm="0">
                                          <p:val>
                                            <p:strVal val="0-#ppt_w/2"/>
                                          </p:val>
                                        </p:tav>
                                        <p:tav tm="100000">
                                          <p:val>
                                            <p:strVal val="#ppt_x"/>
                                          </p:val>
                                        </p:tav>
                                      </p:tavLst>
                                    </p:anim>
                                    <p:anim calcmode="lin" valueType="num">
                                      <p:cBhvr additive="base">
                                        <p:cTn id="65" dur="500" fill="hold"/>
                                        <p:tgtEl>
                                          <p:spTgt spid="18"/>
                                        </p:tgtEl>
                                        <p:attrNameLst>
                                          <p:attrName>ppt_y</p:attrName>
                                        </p:attrNameLst>
                                      </p:cBhvr>
                                      <p:tavLst>
                                        <p:tav tm="0">
                                          <p:val>
                                            <p:strVal val="#ppt_y"/>
                                          </p:val>
                                        </p:tav>
                                        <p:tav tm="100000">
                                          <p:val>
                                            <p:strVal val="#ppt_y"/>
                                          </p:val>
                                        </p:tav>
                                      </p:tavLst>
                                    </p:anim>
                                  </p:childTnLst>
                                </p:cTn>
                              </p:par>
                            </p:childTnLst>
                          </p:cTn>
                        </p:par>
                        <p:par>
                          <p:cTn id="66" fill="hold">
                            <p:stCondLst>
                              <p:cond delay="13500"/>
                            </p:stCondLst>
                            <p:childTnLst>
                              <p:par>
                                <p:cTn id="67" presetID="10" presetClass="entr" presetSubtype="0" fill="hold" grpId="0" nodeType="afterEffect">
                                  <p:stCondLst>
                                    <p:cond delay="0"/>
                                  </p:stCondLst>
                                  <p:childTnLst>
                                    <p:set>
                                      <p:cBhvr>
                                        <p:cTn id="68" dur="1" fill="hold">
                                          <p:stCondLst>
                                            <p:cond delay="0"/>
                                          </p:stCondLst>
                                        </p:cTn>
                                        <p:tgtEl>
                                          <p:spTgt spid="15">
                                            <p:txEl>
                                              <p:pRg st="0" end="0"/>
                                            </p:txEl>
                                          </p:spTgt>
                                        </p:tgtEl>
                                        <p:attrNameLst>
                                          <p:attrName>style.visibility</p:attrName>
                                        </p:attrNameLst>
                                      </p:cBhvr>
                                      <p:to>
                                        <p:strVal val="visible"/>
                                      </p:to>
                                    </p:set>
                                    <p:animEffect transition="in" filter="fade">
                                      <p:cBhvr>
                                        <p:cTn id="69" dur="750"/>
                                        <p:tgtEl>
                                          <p:spTgt spid="15">
                                            <p:txEl>
                                              <p:pRg st="0" end="0"/>
                                            </p:txEl>
                                          </p:spTgt>
                                        </p:tgtEl>
                                      </p:cBhvr>
                                    </p:animEffect>
                                  </p:childTnLst>
                                </p:cTn>
                              </p:par>
                            </p:childTnLst>
                          </p:cTn>
                        </p:par>
                        <p:par>
                          <p:cTn id="70" fill="hold">
                            <p:stCondLst>
                              <p:cond delay="14250"/>
                            </p:stCondLst>
                            <p:childTnLst>
                              <p:par>
                                <p:cTn id="71" presetID="10" presetClass="entr" presetSubtype="0" fill="hold" grpId="0" nodeType="afterEffect">
                                  <p:stCondLst>
                                    <p:cond delay="0"/>
                                  </p:stCondLst>
                                  <p:childTnLst>
                                    <p:set>
                                      <p:cBhvr>
                                        <p:cTn id="72" dur="1" fill="hold">
                                          <p:stCondLst>
                                            <p:cond delay="0"/>
                                          </p:stCondLst>
                                        </p:cTn>
                                        <p:tgtEl>
                                          <p:spTgt spid="15">
                                            <p:txEl>
                                              <p:pRg st="1" end="1"/>
                                            </p:txEl>
                                          </p:spTgt>
                                        </p:tgtEl>
                                        <p:attrNameLst>
                                          <p:attrName>style.visibility</p:attrName>
                                        </p:attrNameLst>
                                      </p:cBhvr>
                                      <p:to>
                                        <p:strVal val="visible"/>
                                      </p:to>
                                    </p:set>
                                    <p:animEffect transition="in" filter="fade">
                                      <p:cBhvr>
                                        <p:cTn id="73" dur="750"/>
                                        <p:tgtEl>
                                          <p:spTgt spid="15">
                                            <p:txEl>
                                              <p:pRg st="1" end="1"/>
                                            </p:txEl>
                                          </p:spTgt>
                                        </p:tgtEl>
                                      </p:cBhvr>
                                    </p:animEffect>
                                  </p:childTnLst>
                                </p:cTn>
                              </p:par>
                            </p:childTnLst>
                          </p:cTn>
                        </p:par>
                        <p:par>
                          <p:cTn id="74" fill="hold">
                            <p:stCondLst>
                              <p:cond delay="15000"/>
                            </p:stCondLst>
                            <p:childTnLst>
                              <p:par>
                                <p:cTn id="75" presetID="10" presetClass="entr" presetSubtype="0" fill="hold" grpId="0" nodeType="afterEffect">
                                  <p:stCondLst>
                                    <p:cond delay="0"/>
                                  </p:stCondLst>
                                  <p:childTnLst>
                                    <p:set>
                                      <p:cBhvr>
                                        <p:cTn id="76" dur="1" fill="hold">
                                          <p:stCondLst>
                                            <p:cond delay="0"/>
                                          </p:stCondLst>
                                        </p:cTn>
                                        <p:tgtEl>
                                          <p:spTgt spid="15">
                                            <p:txEl>
                                              <p:pRg st="3" end="3"/>
                                            </p:txEl>
                                          </p:spTgt>
                                        </p:tgtEl>
                                        <p:attrNameLst>
                                          <p:attrName>style.visibility</p:attrName>
                                        </p:attrNameLst>
                                      </p:cBhvr>
                                      <p:to>
                                        <p:strVal val="visible"/>
                                      </p:to>
                                    </p:set>
                                    <p:animEffect transition="in" filter="fade">
                                      <p:cBhvr>
                                        <p:cTn id="77" dur="750"/>
                                        <p:tgtEl>
                                          <p:spTgt spid="15">
                                            <p:txEl>
                                              <p:pRg st="3" end="3"/>
                                            </p:txEl>
                                          </p:spTgt>
                                        </p:tgtEl>
                                      </p:cBhvr>
                                    </p:animEffect>
                                  </p:childTnLst>
                                </p:cTn>
                              </p:par>
                            </p:childTnLst>
                          </p:cTn>
                        </p:par>
                        <p:par>
                          <p:cTn id="78" fill="hold">
                            <p:stCondLst>
                              <p:cond delay="15750"/>
                            </p:stCondLst>
                            <p:childTnLst>
                              <p:par>
                                <p:cTn id="79" presetID="2" presetClass="entr" presetSubtype="8" fill="hold" nodeType="afterEffect">
                                  <p:stCondLst>
                                    <p:cond delay="250"/>
                                  </p:stCondLst>
                                  <p:childTnLst>
                                    <p:set>
                                      <p:cBhvr>
                                        <p:cTn id="80" dur="1" fill="hold">
                                          <p:stCondLst>
                                            <p:cond delay="0"/>
                                          </p:stCondLst>
                                        </p:cTn>
                                        <p:tgtEl>
                                          <p:spTgt spid="11"/>
                                        </p:tgtEl>
                                        <p:attrNameLst>
                                          <p:attrName>style.visibility</p:attrName>
                                        </p:attrNameLst>
                                      </p:cBhvr>
                                      <p:to>
                                        <p:strVal val="visible"/>
                                      </p:to>
                                    </p:set>
                                    <p:anim calcmode="lin" valueType="num">
                                      <p:cBhvr additive="base">
                                        <p:cTn id="81" dur="500" fill="hold"/>
                                        <p:tgtEl>
                                          <p:spTgt spid="11"/>
                                        </p:tgtEl>
                                        <p:attrNameLst>
                                          <p:attrName>ppt_x</p:attrName>
                                        </p:attrNameLst>
                                      </p:cBhvr>
                                      <p:tavLst>
                                        <p:tav tm="0">
                                          <p:val>
                                            <p:strVal val="0-#ppt_w/2"/>
                                          </p:val>
                                        </p:tav>
                                        <p:tav tm="100000">
                                          <p:val>
                                            <p:strVal val="#ppt_x"/>
                                          </p:val>
                                        </p:tav>
                                      </p:tavLst>
                                    </p:anim>
                                    <p:anim calcmode="lin" valueType="num">
                                      <p:cBhvr additive="base">
                                        <p:cTn id="82" dur="500" fill="hold"/>
                                        <p:tgtEl>
                                          <p:spTgt spid="11"/>
                                        </p:tgtEl>
                                        <p:attrNameLst>
                                          <p:attrName>ppt_y</p:attrName>
                                        </p:attrNameLst>
                                      </p:cBhvr>
                                      <p:tavLst>
                                        <p:tav tm="0">
                                          <p:val>
                                            <p:strVal val="#ppt_y"/>
                                          </p:val>
                                        </p:tav>
                                        <p:tav tm="100000">
                                          <p:val>
                                            <p:strVal val="#ppt_y"/>
                                          </p:val>
                                        </p:tav>
                                      </p:tavLst>
                                    </p:anim>
                                  </p:childTnLst>
                                </p:cTn>
                              </p:par>
                            </p:childTnLst>
                          </p:cTn>
                        </p:par>
                        <p:par>
                          <p:cTn id="83" fill="hold">
                            <p:stCondLst>
                              <p:cond delay="16500"/>
                            </p:stCondLst>
                            <p:childTnLst>
                              <p:par>
                                <p:cTn id="84" presetID="10" presetClass="entr" presetSubtype="0" fill="hold" grpId="0" nodeType="afterEffect">
                                  <p:stCondLst>
                                    <p:cond delay="0"/>
                                  </p:stCondLst>
                                  <p:childTnLst>
                                    <p:set>
                                      <p:cBhvr>
                                        <p:cTn id="85" dur="1" fill="hold">
                                          <p:stCondLst>
                                            <p:cond delay="0"/>
                                          </p:stCondLst>
                                        </p:cTn>
                                        <p:tgtEl>
                                          <p:spTgt spid="16">
                                            <p:txEl>
                                              <p:pRg st="0" end="0"/>
                                            </p:txEl>
                                          </p:spTgt>
                                        </p:tgtEl>
                                        <p:attrNameLst>
                                          <p:attrName>style.visibility</p:attrName>
                                        </p:attrNameLst>
                                      </p:cBhvr>
                                      <p:to>
                                        <p:strVal val="visible"/>
                                      </p:to>
                                    </p:set>
                                    <p:animEffect transition="in" filter="fade">
                                      <p:cBhvr>
                                        <p:cTn id="86" dur="750"/>
                                        <p:tgtEl>
                                          <p:spTgt spid="16">
                                            <p:txEl>
                                              <p:pRg st="0" end="0"/>
                                            </p:txEl>
                                          </p:spTgt>
                                        </p:tgtEl>
                                      </p:cBhvr>
                                    </p:animEffect>
                                  </p:childTnLst>
                                </p:cTn>
                              </p:par>
                            </p:childTnLst>
                          </p:cTn>
                        </p:par>
                        <p:par>
                          <p:cTn id="87" fill="hold">
                            <p:stCondLst>
                              <p:cond delay="17250"/>
                            </p:stCondLst>
                            <p:childTnLst>
                              <p:par>
                                <p:cTn id="88" presetID="10" presetClass="entr" presetSubtype="0" fill="hold" grpId="0" nodeType="afterEffect">
                                  <p:stCondLst>
                                    <p:cond delay="0"/>
                                  </p:stCondLst>
                                  <p:childTnLst>
                                    <p:set>
                                      <p:cBhvr>
                                        <p:cTn id="89" dur="1" fill="hold">
                                          <p:stCondLst>
                                            <p:cond delay="0"/>
                                          </p:stCondLst>
                                        </p:cTn>
                                        <p:tgtEl>
                                          <p:spTgt spid="16">
                                            <p:txEl>
                                              <p:pRg st="1" end="1"/>
                                            </p:txEl>
                                          </p:spTgt>
                                        </p:tgtEl>
                                        <p:attrNameLst>
                                          <p:attrName>style.visibility</p:attrName>
                                        </p:attrNameLst>
                                      </p:cBhvr>
                                      <p:to>
                                        <p:strVal val="visible"/>
                                      </p:to>
                                    </p:set>
                                    <p:animEffect transition="in" filter="fade">
                                      <p:cBhvr>
                                        <p:cTn id="90" dur="750"/>
                                        <p:tgtEl>
                                          <p:spTgt spid="16">
                                            <p:txEl>
                                              <p:pRg st="1" end="1"/>
                                            </p:txEl>
                                          </p:spTgt>
                                        </p:tgtEl>
                                      </p:cBhvr>
                                    </p:animEffect>
                                  </p:childTnLst>
                                </p:cTn>
                              </p:par>
                            </p:childTnLst>
                          </p:cTn>
                        </p:par>
                        <p:par>
                          <p:cTn id="91" fill="hold">
                            <p:stCondLst>
                              <p:cond delay="18000"/>
                            </p:stCondLst>
                            <p:childTnLst>
                              <p:par>
                                <p:cTn id="92" presetID="10" presetClass="entr" presetSubtype="0" fill="hold" grpId="0" nodeType="afterEffect">
                                  <p:stCondLst>
                                    <p:cond delay="0"/>
                                  </p:stCondLst>
                                  <p:childTnLst>
                                    <p:set>
                                      <p:cBhvr>
                                        <p:cTn id="93" dur="1" fill="hold">
                                          <p:stCondLst>
                                            <p:cond delay="0"/>
                                          </p:stCondLst>
                                        </p:cTn>
                                        <p:tgtEl>
                                          <p:spTgt spid="16">
                                            <p:txEl>
                                              <p:pRg st="3" end="3"/>
                                            </p:txEl>
                                          </p:spTgt>
                                        </p:tgtEl>
                                        <p:attrNameLst>
                                          <p:attrName>style.visibility</p:attrName>
                                        </p:attrNameLst>
                                      </p:cBhvr>
                                      <p:to>
                                        <p:strVal val="visible"/>
                                      </p:to>
                                    </p:set>
                                    <p:animEffect transition="in" filter="fade">
                                      <p:cBhvr>
                                        <p:cTn id="94" dur="750"/>
                                        <p:tgtEl>
                                          <p:spTgt spid="16">
                                            <p:txEl>
                                              <p:pRg st="3" end="3"/>
                                            </p:txEl>
                                          </p:spTgt>
                                        </p:tgtEl>
                                      </p:cBhvr>
                                    </p:animEffect>
                                  </p:childTnLst>
                                </p:cTn>
                              </p:par>
                            </p:childTnLst>
                          </p:cTn>
                        </p:par>
                        <p:par>
                          <p:cTn id="95" fill="hold">
                            <p:stCondLst>
                              <p:cond delay="18750"/>
                            </p:stCondLst>
                            <p:childTnLst>
                              <p:par>
                                <p:cTn id="96" presetID="2" presetClass="entr" presetSubtype="8" fill="hold" nodeType="afterEffect">
                                  <p:stCondLst>
                                    <p:cond delay="250"/>
                                  </p:stCondLst>
                                  <p:childTnLst>
                                    <p:set>
                                      <p:cBhvr>
                                        <p:cTn id="97" dur="1" fill="hold">
                                          <p:stCondLst>
                                            <p:cond delay="0"/>
                                          </p:stCondLst>
                                        </p:cTn>
                                        <p:tgtEl>
                                          <p:spTgt spid="13"/>
                                        </p:tgtEl>
                                        <p:attrNameLst>
                                          <p:attrName>style.visibility</p:attrName>
                                        </p:attrNameLst>
                                      </p:cBhvr>
                                      <p:to>
                                        <p:strVal val="visible"/>
                                      </p:to>
                                    </p:set>
                                    <p:anim calcmode="lin" valueType="num">
                                      <p:cBhvr additive="base">
                                        <p:cTn id="98" dur="500" fill="hold"/>
                                        <p:tgtEl>
                                          <p:spTgt spid="13"/>
                                        </p:tgtEl>
                                        <p:attrNameLst>
                                          <p:attrName>ppt_x</p:attrName>
                                        </p:attrNameLst>
                                      </p:cBhvr>
                                      <p:tavLst>
                                        <p:tav tm="0">
                                          <p:val>
                                            <p:strVal val="0-#ppt_w/2"/>
                                          </p:val>
                                        </p:tav>
                                        <p:tav tm="100000">
                                          <p:val>
                                            <p:strVal val="#ppt_x"/>
                                          </p:val>
                                        </p:tav>
                                      </p:tavLst>
                                    </p:anim>
                                    <p:anim calcmode="lin" valueType="num">
                                      <p:cBhvr additive="base">
                                        <p:cTn id="99" dur="500" fill="hold"/>
                                        <p:tgtEl>
                                          <p:spTgt spid="13"/>
                                        </p:tgtEl>
                                        <p:attrNameLst>
                                          <p:attrName>ppt_y</p:attrName>
                                        </p:attrNameLst>
                                      </p:cBhvr>
                                      <p:tavLst>
                                        <p:tav tm="0">
                                          <p:val>
                                            <p:strVal val="#ppt_y"/>
                                          </p:val>
                                        </p:tav>
                                        <p:tav tm="100000">
                                          <p:val>
                                            <p:strVal val="#ppt_y"/>
                                          </p:val>
                                        </p:tav>
                                      </p:tavLst>
                                    </p:anim>
                                  </p:childTnLst>
                                </p:cTn>
                              </p:par>
                            </p:childTnLst>
                          </p:cTn>
                        </p:par>
                        <p:par>
                          <p:cTn id="100" fill="hold">
                            <p:stCondLst>
                              <p:cond delay="19500"/>
                            </p:stCondLst>
                            <p:childTnLst>
                              <p:par>
                                <p:cTn id="101" presetID="10" presetClass="entr" presetSubtype="0" fill="hold" grpId="0" nodeType="afterEffect">
                                  <p:stCondLst>
                                    <p:cond delay="0"/>
                                  </p:stCondLst>
                                  <p:childTnLst>
                                    <p:set>
                                      <p:cBhvr>
                                        <p:cTn id="102" dur="1" fill="hold">
                                          <p:stCondLst>
                                            <p:cond delay="0"/>
                                          </p:stCondLst>
                                        </p:cTn>
                                        <p:tgtEl>
                                          <p:spTgt spid="17">
                                            <p:txEl>
                                              <p:pRg st="0" end="0"/>
                                            </p:txEl>
                                          </p:spTgt>
                                        </p:tgtEl>
                                        <p:attrNameLst>
                                          <p:attrName>style.visibility</p:attrName>
                                        </p:attrNameLst>
                                      </p:cBhvr>
                                      <p:to>
                                        <p:strVal val="visible"/>
                                      </p:to>
                                    </p:set>
                                    <p:animEffect transition="in" filter="fade">
                                      <p:cBhvr>
                                        <p:cTn id="103" dur="750"/>
                                        <p:tgtEl>
                                          <p:spTgt spid="17">
                                            <p:txEl>
                                              <p:pRg st="0" end="0"/>
                                            </p:txEl>
                                          </p:spTgt>
                                        </p:tgtEl>
                                      </p:cBhvr>
                                    </p:animEffect>
                                  </p:childTnLst>
                                </p:cTn>
                              </p:par>
                            </p:childTnLst>
                          </p:cTn>
                        </p:par>
                        <p:par>
                          <p:cTn id="104" fill="hold">
                            <p:stCondLst>
                              <p:cond delay="20250"/>
                            </p:stCondLst>
                            <p:childTnLst>
                              <p:par>
                                <p:cTn id="105" presetID="10" presetClass="entr" presetSubtype="0" fill="hold" grpId="0" nodeType="afterEffect">
                                  <p:stCondLst>
                                    <p:cond delay="0"/>
                                  </p:stCondLst>
                                  <p:childTnLst>
                                    <p:set>
                                      <p:cBhvr>
                                        <p:cTn id="106" dur="1" fill="hold">
                                          <p:stCondLst>
                                            <p:cond delay="0"/>
                                          </p:stCondLst>
                                        </p:cTn>
                                        <p:tgtEl>
                                          <p:spTgt spid="17">
                                            <p:txEl>
                                              <p:pRg st="1" end="1"/>
                                            </p:txEl>
                                          </p:spTgt>
                                        </p:tgtEl>
                                        <p:attrNameLst>
                                          <p:attrName>style.visibility</p:attrName>
                                        </p:attrNameLst>
                                      </p:cBhvr>
                                      <p:to>
                                        <p:strVal val="visible"/>
                                      </p:to>
                                    </p:set>
                                    <p:animEffect transition="in" filter="fade">
                                      <p:cBhvr>
                                        <p:cTn id="107" dur="750"/>
                                        <p:tgtEl>
                                          <p:spTgt spid="17">
                                            <p:txEl>
                                              <p:pRg st="1" end="1"/>
                                            </p:txEl>
                                          </p:spTgt>
                                        </p:tgtEl>
                                      </p:cBhvr>
                                    </p:animEffect>
                                  </p:childTnLst>
                                </p:cTn>
                              </p:par>
                            </p:childTnLst>
                          </p:cTn>
                        </p:par>
                        <p:par>
                          <p:cTn id="108" fill="hold">
                            <p:stCondLst>
                              <p:cond delay="21000"/>
                            </p:stCondLst>
                            <p:childTnLst>
                              <p:par>
                                <p:cTn id="109" presetID="10" presetClass="entr" presetSubtype="0" fill="hold" grpId="0" nodeType="afterEffect">
                                  <p:stCondLst>
                                    <p:cond delay="0"/>
                                  </p:stCondLst>
                                  <p:childTnLst>
                                    <p:set>
                                      <p:cBhvr>
                                        <p:cTn id="110" dur="1" fill="hold">
                                          <p:stCondLst>
                                            <p:cond delay="0"/>
                                          </p:stCondLst>
                                        </p:cTn>
                                        <p:tgtEl>
                                          <p:spTgt spid="17">
                                            <p:txEl>
                                              <p:pRg st="3" end="3"/>
                                            </p:txEl>
                                          </p:spTgt>
                                        </p:tgtEl>
                                        <p:attrNameLst>
                                          <p:attrName>style.visibility</p:attrName>
                                        </p:attrNameLst>
                                      </p:cBhvr>
                                      <p:to>
                                        <p:strVal val="visible"/>
                                      </p:to>
                                    </p:set>
                                    <p:animEffect transition="in" filter="fade">
                                      <p:cBhvr>
                                        <p:cTn id="111" dur="750"/>
                                        <p:tgtEl>
                                          <p:spTgt spid="1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uiExpand="1" build="p"/>
      <p:bldP spid="15" grpId="0" build="p"/>
      <p:bldP spid="16" grpId="0" build="p"/>
      <p:bldP spid="17" grpId="0" build="p"/>
      <p:bldP spid="41" grpId="0" uiExpand="1" build="p"/>
      <p:bldP spid="51" grpId="0"/>
      <p:bldP spid="52" grpId="0" uiExpand="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AD92043-9EB3-4519-8BFE-C8276DE87A42}"/>
              </a:ext>
            </a:extLst>
          </p:cNvPr>
          <p:cNvSpPr/>
          <p:nvPr/>
        </p:nvSpPr>
        <p:spPr>
          <a:xfrm>
            <a:off x="974153" y="1658257"/>
            <a:ext cx="12431491" cy="646331"/>
          </a:xfrm>
          <a:prstGeom prst="rect">
            <a:avLst/>
          </a:prstGeom>
        </p:spPr>
        <p:txBody>
          <a:bodyPr wrap="square">
            <a:spAutoFit/>
          </a:bodyPr>
          <a:lstStyle/>
          <a:p>
            <a:r>
              <a:rPr lang="fr-FR" sz="3600" spc="-5" dirty="0">
                <a:latin typeface="Rubik Black" panose="00000A00000000000000" pitchFamily="2" charset="-79"/>
                <a:cs typeface="Rubik Black" panose="00000A00000000000000" pitchFamily="2" charset="-79"/>
              </a:rPr>
              <a:t>STRATEGIE </a:t>
            </a:r>
            <a:r>
              <a:rPr lang="fr-FR" sz="2400" spc="-5" dirty="0">
                <a:solidFill>
                  <a:srgbClr val="E41B13"/>
                </a:solidFill>
                <a:latin typeface="Rubik" panose="00000500000000000000" pitchFamily="2" charset="-79"/>
                <a:cs typeface="Rubik" panose="00000500000000000000" pitchFamily="2" charset="-79"/>
              </a:rPr>
              <a:t>| LE PARTENARIAT PETRONAS &amp; KENNOL</a:t>
            </a:r>
            <a:endParaRPr lang="fr-FR" sz="2400" dirty="0">
              <a:solidFill>
                <a:srgbClr val="E41B13"/>
              </a:solidFill>
              <a:latin typeface="Rubik" panose="00000500000000000000" pitchFamily="2" charset="-79"/>
              <a:cs typeface="Rubik" panose="00000500000000000000" pitchFamily="2" charset="-79"/>
            </a:endParaRPr>
          </a:p>
        </p:txBody>
      </p:sp>
      <p:pic>
        <p:nvPicPr>
          <p:cNvPr id="18" name="Graphique 17">
            <a:extLst>
              <a:ext uri="{FF2B5EF4-FFF2-40B4-BE49-F238E27FC236}">
                <a16:creationId xmlns:a16="http://schemas.microsoft.com/office/drawing/2014/main" id="{91F34DC2-4831-4551-8819-9F22F298E4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6556" y="1463675"/>
            <a:ext cx="1264517" cy="1097047"/>
          </a:xfrm>
          <a:prstGeom prst="rect">
            <a:avLst/>
          </a:prstGeom>
        </p:spPr>
      </p:pic>
      <p:pic>
        <p:nvPicPr>
          <p:cNvPr id="10" name="Image 9" descr="Une image contenant texte, capture d’écran, Téléphone mobile&#10;&#10;Description générée automatiquement">
            <a:extLst>
              <a:ext uri="{FF2B5EF4-FFF2-40B4-BE49-F238E27FC236}">
                <a16:creationId xmlns:a16="http://schemas.microsoft.com/office/drawing/2014/main" id="{AB55722E-ACE6-4B45-BA86-441A8FB0C14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2230880" y="6873875"/>
            <a:ext cx="7874808" cy="4429579"/>
          </a:xfrm>
          <a:prstGeom prst="rect">
            <a:avLst/>
          </a:prstGeom>
        </p:spPr>
      </p:pic>
      <p:pic>
        <p:nvPicPr>
          <p:cNvPr id="9" name="Graphique 8">
            <a:extLst>
              <a:ext uri="{FF2B5EF4-FFF2-40B4-BE49-F238E27FC236}">
                <a16:creationId xmlns:a16="http://schemas.microsoft.com/office/drawing/2014/main" id="{EB236C95-57FD-DBEB-F215-79277871074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2445403" y="1463675"/>
            <a:ext cx="2112866" cy="924379"/>
          </a:xfrm>
          <a:prstGeom prst="rect">
            <a:avLst/>
          </a:prstGeom>
        </p:spPr>
      </p:pic>
      <p:pic>
        <p:nvPicPr>
          <p:cNvPr id="11" name="Graphique 10">
            <a:extLst>
              <a:ext uri="{FF2B5EF4-FFF2-40B4-BE49-F238E27FC236}">
                <a16:creationId xmlns:a16="http://schemas.microsoft.com/office/drawing/2014/main" id="{86D148D2-D52B-6470-E424-10D31C04FD1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5950603" y="1568678"/>
            <a:ext cx="2605368" cy="714375"/>
          </a:xfrm>
          <a:prstGeom prst="rect">
            <a:avLst/>
          </a:prstGeom>
        </p:spPr>
      </p:pic>
      <p:sp>
        <p:nvSpPr>
          <p:cNvPr id="7" name="ZoneTexte 6">
            <a:extLst>
              <a:ext uri="{FF2B5EF4-FFF2-40B4-BE49-F238E27FC236}">
                <a16:creationId xmlns:a16="http://schemas.microsoft.com/office/drawing/2014/main" id="{80E05830-EC66-A34E-A8F5-0CE035208699}"/>
              </a:ext>
            </a:extLst>
          </p:cNvPr>
          <p:cNvSpPr txBox="1"/>
          <p:nvPr/>
        </p:nvSpPr>
        <p:spPr>
          <a:xfrm>
            <a:off x="762386" y="2809887"/>
            <a:ext cx="16910457" cy="7634078"/>
          </a:xfrm>
          <a:prstGeom prst="rect">
            <a:avLst/>
          </a:prstGeom>
          <a:noFill/>
        </p:spPr>
        <p:txBody>
          <a:bodyPr wrap="square" rtlCol="0">
            <a:spAutoFit/>
          </a:bodyPr>
          <a:lstStyle/>
          <a:p>
            <a:pPr>
              <a:lnSpc>
                <a:spcPct val="150000"/>
              </a:lnSpc>
            </a:pPr>
            <a:r>
              <a:rPr lang="fr-FR" sz="3000" b="1" dirty="0">
                <a:latin typeface="Rubik" panose="00000500000000000000" pitchFamily="2" charset="-79"/>
                <a:cs typeface="Rubik" panose="00000500000000000000" pitchFamily="2" charset="-79"/>
              </a:rPr>
              <a:t>Le Co-branding PETRONAS : </a:t>
            </a:r>
            <a:r>
              <a:rPr lang="fr-FR" sz="2000" dirty="0">
                <a:latin typeface="Rubik" panose="00000500000000000000" pitchFamily="2" charset="-79"/>
                <a:cs typeface="Rubik" panose="00000500000000000000" pitchFamily="2" charset="-79"/>
              </a:rPr>
              <a:t>Un partenariat de licence </a:t>
            </a:r>
          </a:p>
          <a:p>
            <a:pPr marL="800100" lvl="1" indent="-342900">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Marché VL &amp; PL : gamme ciblée et </a:t>
            </a:r>
            <a:r>
              <a:rPr lang="fr-FR" sz="2000" b="1" u="sng" dirty="0">
                <a:solidFill>
                  <a:srgbClr val="1B959B"/>
                </a:solidFill>
                <a:latin typeface="Rubik" panose="00000500000000000000" pitchFamily="2" charset="-79"/>
                <a:cs typeface="Rubik" panose="00000500000000000000" pitchFamily="2" charset="-79"/>
              </a:rPr>
              <a:t>bien positionnée</a:t>
            </a:r>
            <a:r>
              <a:rPr lang="fr-FR" sz="2000" b="1" dirty="0">
                <a:solidFill>
                  <a:srgbClr val="1B959B"/>
                </a:solidFill>
                <a:latin typeface="Rubik" panose="00000500000000000000" pitchFamily="2" charset="-79"/>
                <a:cs typeface="Rubik" panose="00000500000000000000" pitchFamily="2" charset="-79"/>
              </a:rPr>
              <a:t> </a:t>
            </a:r>
            <a:r>
              <a:rPr lang="fr-FR" sz="2000" dirty="0">
                <a:latin typeface="Rubik" panose="00000500000000000000" pitchFamily="2" charset="-79"/>
                <a:cs typeface="Rubik" panose="00000500000000000000" pitchFamily="2" charset="-79"/>
              </a:rPr>
              <a:t>en tarifs vs marques Pétrolières  (environ </a:t>
            </a:r>
            <a:r>
              <a:rPr lang="fr-FR" sz="2000" dirty="0">
                <a:solidFill>
                  <a:srgbClr val="FF0000"/>
                </a:solidFill>
                <a:latin typeface="Rubik" panose="00000500000000000000" pitchFamily="2" charset="-79"/>
                <a:cs typeface="Rubik" panose="00000500000000000000" pitchFamily="2" charset="-79"/>
              </a:rPr>
              <a:t>-10%</a:t>
            </a:r>
            <a:r>
              <a:rPr lang="fr-FR" sz="2000" dirty="0">
                <a:latin typeface="Rubik" panose="00000500000000000000" pitchFamily="2" charset="-79"/>
                <a:cs typeface="Rubik" panose="00000500000000000000" pitchFamily="2" charset="-79"/>
              </a:rPr>
              <a:t>)</a:t>
            </a:r>
          </a:p>
          <a:p>
            <a:pPr marL="800100" lvl="1" indent="-342900">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KENNOL assure le conditionnement, la distribution et la politique commerciale du </a:t>
            </a:r>
            <a:r>
              <a:rPr lang="fr-FR" sz="2000" dirty="0" err="1">
                <a:latin typeface="Rubik" panose="00000500000000000000" pitchFamily="2" charset="-79"/>
                <a:cs typeface="Rubik" panose="00000500000000000000" pitchFamily="2" charset="-79"/>
              </a:rPr>
              <a:t>co-branding</a:t>
            </a:r>
            <a:r>
              <a:rPr lang="fr-FR" sz="2000" dirty="0">
                <a:latin typeface="Rubik" panose="00000500000000000000" pitchFamily="2" charset="-79"/>
                <a:cs typeface="Rubik" panose="00000500000000000000" pitchFamily="2" charset="-79"/>
              </a:rPr>
              <a:t> PETRONAS </a:t>
            </a:r>
            <a:r>
              <a:rPr lang="fr-FR" sz="2000" dirty="0" err="1">
                <a:latin typeface="Rubik" panose="00000500000000000000" pitchFamily="2" charset="-79"/>
                <a:cs typeface="Rubik" panose="00000500000000000000" pitchFamily="2" charset="-79"/>
              </a:rPr>
              <a:t>Syntium</a:t>
            </a:r>
            <a:r>
              <a:rPr lang="fr-FR" sz="2000" dirty="0">
                <a:latin typeface="Rubik" panose="00000500000000000000" pitchFamily="2" charset="-79"/>
                <a:cs typeface="Rubik" panose="00000500000000000000" pitchFamily="2" charset="-79"/>
              </a:rPr>
              <a:t> KENNOL</a:t>
            </a:r>
          </a:p>
          <a:p>
            <a:pPr marL="800100" lvl="1" indent="-342900">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Formulations PETRONAS</a:t>
            </a:r>
          </a:p>
          <a:p>
            <a:pPr marL="800100" lvl="1" indent="-342900">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Packaging KENNOL</a:t>
            </a:r>
          </a:p>
          <a:p>
            <a:pPr marL="800100" lvl="1" indent="-342900">
              <a:lnSpc>
                <a:spcPct val="150000"/>
              </a:lnSpc>
              <a:buFont typeface="Arial" panose="020B0604020202020204" pitchFamily="34" charset="0"/>
              <a:buChar char="•"/>
            </a:pPr>
            <a:r>
              <a:rPr lang="fr-FR" sz="2000" b="1" dirty="0">
                <a:latin typeface="Rubik" panose="00000500000000000000" pitchFamily="2" charset="-79"/>
                <a:cs typeface="Rubik" panose="00000500000000000000" pitchFamily="2" charset="-79"/>
              </a:rPr>
              <a:t>Vrac</a:t>
            </a:r>
            <a:r>
              <a:rPr lang="fr-FR" sz="2000" dirty="0">
                <a:latin typeface="Rubik" panose="00000500000000000000" pitchFamily="2" charset="-79"/>
                <a:cs typeface="Rubik" panose="00000500000000000000" pitchFamily="2" charset="-79"/>
              </a:rPr>
              <a:t> pour le PL notamment en Franco 1000L livrés sous 10 jours</a:t>
            </a:r>
          </a:p>
          <a:p>
            <a:pPr marL="800100" lvl="1" indent="-342900">
              <a:lnSpc>
                <a:spcPct val="150000"/>
              </a:lnSpc>
              <a:buFont typeface="Arial" panose="020B0604020202020204" pitchFamily="34" charset="0"/>
              <a:buChar char="•"/>
            </a:pPr>
            <a:endParaRPr lang="fr-FR" sz="2000" dirty="0">
              <a:latin typeface="Rubik" panose="00000500000000000000" pitchFamily="2" charset="-79"/>
              <a:cs typeface="Rubik" panose="00000500000000000000" pitchFamily="2" charset="-79"/>
            </a:endParaRPr>
          </a:p>
          <a:p>
            <a:pPr>
              <a:lnSpc>
                <a:spcPct val="150000"/>
              </a:lnSpc>
            </a:pPr>
            <a:r>
              <a:rPr lang="fr-FR" sz="3000" b="1" dirty="0">
                <a:latin typeface="Rubik" panose="00000500000000000000" pitchFamily="2" charset="-79"/>
                <a:cs typeface="Rubik" panose="00000500000000000000" pitchFamily="2" charset="-79"/>
              </a:rPr>
              <a:t>Complémentarité avec KENNOL : </a:t>
            </a:r>
            <a:r>
              <a:rPr lang="fr-FR" sz="2000" dirty="0">
                <a:latin typeface="Rubik" panose="00000500000000000000" pitchFamily="2" charset="-79"/>
                <a:cs typeface="Rubik" panose="00000500000000000000" pitchFamily="2" charset="-79"/>
              </a:rPr>
              <a:t>gamme exhaustive </a:t>
            </a:r>
          </a:p>
          <a:p>
            <a:pPr marL="800100" lvl="1" indent="-342900">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KENNOL se situe entre </a:t>
            </a:r>
            <a:r>
              <a:rPr lang="fr-FR" sz="2000" dirty="0">
                <a:solidFill>
                  <a:srgbClr val="1B959B"/>
                </a:solidFill>
                <a:latin typeface="Rubik" panose="00000500000000000000" pitchFamily="2" charset="-79"/>
                <a:cs typeface="Rubik" panose="00000500000000000000" pitchFamily="2" charset="-79"/>
              </a:rPr>
              <a:t>8 et 12% moins cher </a:t>
            </a:r>
            <a:r>
              <a:rPr lang="fr-FR" sz="2000" dirty="0">
                <a:latin typeface="Rubik" panose="00000500000000000000" pitchFamily="2" charset="-79"/>
                <a:cs typeface="Rubik" panose="00000500000000000000" pitchFamily="2" charset="-79"/>
              </a:rPr>
              <a:t>que PETRONAS Syntium KENNOL</a:t>
            </a:r>
          </a:p>
          <a:p>
            <a:pPr marL="800100" lvl="1" indent="-342900">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Intérêt pour les distributeurs d’avoir un seul fournisseur pour couvrir 3 segments : </a:t>
            </a:r>
          </a:p>
          <a:p>
            <a:pPr marL="1257300" lvl="2" indent="-342900">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La MDD (le cas échéant)</a:t>
            </a:r>
          </a:p>
          <a:p>
            <a:pPr marL="1257300" lvl="2" indent="-342900">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Le premium (KENNOL)</a:t>
            </a:r>
          </a:p>
          <a:p>
            <a:pPr marL="1257300" lvl="2" indent="-342900">
              <a:lnSpc>
                <a:spcPct val="150000"/>
              </a:lnSpc>
              <a:buFont typeface="Arial" panose="020B0604020202020204" pitchFamily="34" charset="0"/>
              <a:buChar char="•"/>
            </a:pPr>
            <a:r>
              <a:rPr lang="fr-FR" sz="2000" dirty="0">
                <a:latin typeface="Rubik" panose="00000500000000000000" pitchFamily="2" charset="-79"/>
                <a:cs typeface="Rubik" panose="00000500000000000000" pitchFamily="2" charset="-79"/>
              </a:rPr>
              <a:t>Le segment Pétrolier avec la gamme PETRONAS Syntium KENNOL</a:t>
            </a:r>
          </a:p>
          <a:p>
            <a:pPr marL="342900" indent="-342900">
              <a:lnSpc>
                <a:spcPct val="150000"/>
              </a:lnSpc>
              <a:buFont typeface="Arial" panose="020B0604020202020204" pitchFamily="34" charset="0"/>
              <a:buChar char="•"/>
            </a:pPr>
            <a:endParaRPr lang="fr-FR" sz="2000" dirty="0">
              <a:latin typeface="Rubik" panose="00000500000000000000" pitchFamily="2" charset="-79"/>
              <a:cs typeface="Rubik" panose="00000500000000000000" pitchFamily="2" charset="-79"/>
            </a:endParaRPr>
          </a:p>
          <a:p>
            <a:pPr>
              <a:lnSpc>
                <a:spcPct val="150000"/>
              </a:lnSpc>
            </a:pPr>
            <a:r>
              <a:rPr lang="fr-FR" sz="3000" b="1" dirty="0">
                <a:latin typeface="Rubik" panose="00000500000000000000" pitchFamily="2" charset="-79"/>
                <a:cs typeface="Rubik" panose="00000500000000000000" pitchFamily="2" charset="-79"/>
              </a:rPr>
              <a:t>Logistique Commune : </a:t>
            </a:r>
            <a:r>
              <a:rPr lang="fr-FR" sz="2000" dirty="0">
                <a:latin typeface="Rubik" panose="00000500000000000000" pitchFamily="2" charset="-79"/>
                <a:cs typeface="Rubik" panose="00000500000000000000" pitchFamily="2" charset="-79"/>
              </a:rPr>
              <a:t>Interlocuteurs commerciaux, techniques et ADV communs</a:t>
            </a:r>
          </a:p>
        </p:txBody>
      </p:sp>
      <p:sp>
        <p:nvSpPr>
          <p:cNvPr id="3" name="Titre 2">
            <a:extLst>
              <a:ext uri="{FF2B5EF4-FFF2-40B4-BE49-F238E27FC236}">
                <a16:creationId xmlns:a16="http://schemas.microsoft.com/office/drawing/2014/main" id="{C77FB6B1-1254-1570-D183-767F78E4C348}"/>
              </a:ext>
            </a:extLst>
          </p:cNvPr>
          <p:cNvSpPr>
            <a:spLocks noGrp="1"/>
          </p:cNvSpPr>
          <p:nvPr>
            <p:ph type="title"/>
          </p:nvPr>
        </p:nvSpPr>
        <p:spPr/>
        <p:txBody>
          <a:bodyPr/>
          <a:lstStyle/>
          <a:p>
            <a:endParaRPr lang="fr-FR"/>
          </a:p>
        </p:txBody>
      </p:sp>
    </p:spTree>
    <p:extLst>
      <p:ext uri="{BB962C8B-B14F-4D97-AF65-F5344CB8AC3E}">
        <p14:creationId xmlns:p14="http://schemas.microsoft.com/office/powerpoint/2010/main" val="2993272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1000" fill="hold"/>
                                        <p:tgtEl>
                                          <p:spTgt spid="10"/>
                                        </p:tgtEl>
                                        <p:attrNameLst>
                                          <p:attrName>ppt_x</p:attrName>
                                        </p:attrNameLst>
                                      </p:cBhvr>
                                      <p:tavLst>
                                        <p:tav tm="0">
                                          <p:val>
                                            <p:strVal val="#ppt_x"/>
                                          </p:val>
                                        </p:tav>
                                        <p:tav tm="100000">
                                          <p:val>
                                            <p:strVal val="#ppt_x"/>
                                          </p:val>
                                        </p:tav>
                                      </p:tavLst>
                                    </p:anim>
                                    <p:anim calcmode="lin" valueType="num">
                                      <p:cBhvr additive="base">
                                        <p:cTn id="8" dur="10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7"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par>
                                <p:cTn id="16" presetID="47" presetClass="entr" presetSubtype="0" fill="hold"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1000"/>
                                        <p:tgtEl>
                                          <p:spTgt spid="11"/>
                                        </p:tgtEl>
                                      </p:cBhvr>
                                    </p:animEffect>
                                    <p:anim calcmode="lin" valueType="num">
                                      <p:cBhvr>
                                        <p:cTn id="19" dur="1000" fill="hold"/>
                                        <p:tgtEl>
                                          <p:spTgt spid="11"/>
                                        </p:tgtEl>
                                        <p:attrNameLst>
                                          <p:attrName>ppt_x</p:attrName>
                                        </p:attrNameLst>
                                      </p:cBhvr>
                                      <p:tavLst>
                                        <p:tav tm="0">
                                          <p:val>
                                            <p:strVal val="#ppt_x"/>
                                          </p:val>
                                        </p:tav>
                                        <p:tav tm="100000">
                                          <p:val>
                                            <p:strVal val="#ppt_x"/>
                                          </p:val>
                                        </p:tav>
                                      </p:tavLst>
                                    </p:anim>
                                    <p:anim calcmode="lin" valueType="num">
                                      <p:cBhvr>
                                        <p:cTn id="20" dur="1000" fill="hold"/>
                                        <p:tgtEl>
                                          <p:spTgt spid="11"/>
                                        </p:tgtEl>
                                        <p:attrNameLst>
                                          <p:attrName>ppt_y</p:attrName>
                                        </p:attrNameLst>
                                      </p:cBhvr>
                                      <p:tavLst>
                                        <p:tav tm="0">
                                          <p:val>
                                            <p:strVal val="#ppt_y-.1"/>
                                          </p:val>
                                        </p:tav>
                                        <p:tav tm="100000">
                                          <p:val>
                                            <p:strVal val="#ppt_y"/>
                                          </p:val>
                                        </p:tav>
                                      </p:tavLst>
                                    </p:anim>
                                  </p:childTnLst>
                                </p:cTn>
                              </p:par>
                              <p:par>
                                <p:cTn id="21" presetID="10" presetClass="entr" presetSubtype="0" fill="hold" grpId="0" nodeType="withEffect">
                                  <p:stCondLst>
                                    <p:cond delay="500"/>
                                  </p:stCondLst>
                                  <p:childTnLst>
                                    <p:set>
                                      <p:cBhvr>
                                        <p:cTn id="22" dur="1" fill="hold">
                                          <p:stCondLst>
                                            <p:cond delay="0"/>
                                          </p:stCondLst>
                                        </p:cTn>
                                        <p:tgtEl>
                                          <p:spTgt spid="7">
                                            <p:txEl>
                                              <p:pRg st="0" end="0"/>
                                            </p:txEl>
                                          </p:spTgt>
                                        </p:tgtEl>
                                        <p:attrNameLst>
                                          <p:attrName>style.visibility</p:attrName>
                                        </p:attrNameLst>
                                      </p:cBhvr>
                                      <p:to>
                                        <p:strVal val="visible"/>
                                      </p:to>
                                    </p:set>
                                    <p:animEffect transition="in" filter="fade">
                                      <p:cBhvr>
                                        <p:cTn id="23" dur="1250"/>
                                        <p:tgtEl>
                                          <p:spTgt spid="7">
                                            <p:txEl>
                                              <p:pRg st="0" end="0"/>
                                            </p:txEl>
                                          </p:spTgt>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7">
                                            <p:txEl>
                                              <p:pRg st="1" end="1"/>
                                            </p:txEl>
                                          </p:spTgt>
                                        </p:tgtEl>
                                        <p:attrNameLst>
                                          <p:attrName>style.visibility</p:attrName>
                                        </p:attrNameLst>
                                      </p:cBhvr>
                                      <p:to>
                                        <p:strVal val="visible"/>
                                      </p:to>
                                    </p:set>
                                    <p:animEffect transition="in" filter="fade">
                                      <p:cBhvr>
                                        <p:cTn id="26" dur="1250"/>
                                        <p:tgtEl>
                                          <p:spTgt spid="7">
                                            <p:txEl>
                                              <p:pRg st="1" end="1"/>
                                            </p:txEl>
                                          </p:spTgt>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7">
                                            <p:txEl>
                                              <p:pRg st="2" end="2"/>
                                            </p:txEl>
                                          </p:spTgt>
                                        </p:tgtEl>
                                        <p:attrNameLst>
                                          <p:attrName>style.visibility</p:attrName>
                                        </p:attrNameLst>
                                      </p:cBhvr>
                                      <p:to>
                                        <p:strVal val="visible"/>
                                      </p:to>
                                    </p:set>
                                    <p:animEffect transition="in" filter="fade">
                                      <p:cBhvr>
                                        <p:cTn id="29" dur="1250"/>
                                        <p:tgtEl>
                                          <p:spTgt spid="7">
                                            <p:txEl>
                                              <p:pRg st="2" end="2"/>
                                            </p:txEl>
                                          </p:spTgt>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7">
                                            <p:txEl>
                                              <p:pRg st="3" end="3"/>
                                            </p:txEl>
                                          </p:spTgt>
                                        </p:tgtEl>
                                        <p:attrNameLst>
                                          <p:attrName>style.visibility</p:attrName>
                                        </p:attrNameLst>
                                      </p:cBhvr>
                                      <p:to>
                                        <p:strVal val="visible"/>
                                      </p:to>
                                    </p:set>
                                    <p:animEffect transition="in" filter="fade">
                                      <p:cBhvr>
                                        <p:cTn id="32" dur="1250"/>
                                        <p:tgtEl>
                                          <p:spTgt spid="7">
                                            <p:txEl>
                                              <p:pRg st="3" end="3"/>
                                            </p:txEl>
                                          </p:spTgt>
                                        </p:tgtEl>
                                      </p:cBhvr>
                                    </p:animEffect>
                                  </p:childTnLst>
                                </p:cTn>
                              </p:par>
                              <p:par>
                                <p:cTn id="33" presetID="10" presetClass="entr" presetSubtype="0" fill="hold" grpId="0" nodeType="withEffect">
                                  <p:stCondLst>
                                    <p:cond delay="500"/>
                                  </p:stCondLst>
                                  <p:childTnLst>
                                    <p:set>
                                      <p:cBhvr>
                                        <p:cTn id="34" dur="1" fill="hold">
                                          <p:stCondLst>
                                            <p:cond delay="0"/>
                                          </p:stCondLst>
                                        </p:cTn>
                                        <p:tgtEl>
                                          <p:spTgt spid="7">
                                            <p:txEl>
                                              <p:pRg st="4" end="4"/>
                                            </p:txEl>
                                          </p:spTgt>
                                        </p:tgtEl>
                                        <p:attrNameLst>
                                          <p:attrName>style.visibility</p:attrName>
                                        </p:attrNameLst>
                                      </p:cBhvr>
                                      <p:to>
                                        <p:strVal val="visible"/>
                                      </p:to>
                                    </p:set>
                                    <p:animEffect transition="in" filter="fade">
                                      <p:cBhvr>
                                        <p:cTn id="35" dur="1250"/>
                                        <p:tgtEl>
                                          <p:spTgt spid="7">
                                            <p:txEl>
                                              <p:pRg st="4" end="4"/>
                                            </p:txEl>
                                          </p:spTgt>
                                        </p:tgtEl>
                                      </p:cBhvr>
                                    </p:animEffect>
                                  </p:childTnLst>
                                </p:cTn>
                              </p:par>
                              <p:par>
                                <p:cTn id="36" presetID="10" presetClass="entr" presetSubtype="0" fill="hold" grpId="0" nodeType="withEffect">
                                  <p:stCondLst>
                                    <p:cond delay="500"/>
                                  </p:stCondLst>
                                  <p:childTnLst>
                                    <p:set>
                                      <p:cBhvr>
                                        <p:cTn id="37" dur="1" fill="hold">
                                          <p:stCondLst>
                                            <p:cond delay="0"/>
                                          </p:stCondLst>
                                        </p:cTn>
                                        <p:tgtEl>
                                          <p:spTgt spid="7">
                                            <p:txEl>
                                              <p:pRg st="5" end="5"/>
                                            </p:txEl>
                                          </p:spTgt>
                                        </p:tgtEl>
                                        <p:attrNameLst>
                                          <p:attrName>style.visibility</p:attrName>
                                        </p:attrNameLst>
                                      </p:cBhvr>
                                      <p:to>
                                        <p:strVal val="visible"/>
                                      </p:to>
                                    </p:set>
                                    <p:animEffect transition="in" filter="fade">
                                      <p:cBhvr>
                                        <p:cTn id="38" dur="1250"/>
                                        <p:tgtEl>
                                          <p:spTgt spid="7">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500"/>
                                  </p:stCondLst>
                                  <p:childTnLst>
                                    <p:set>
                                      <p:cBhvr>
                                        <p:cTn id="42" dur="1" fill="hold">
                                          <p:stCondLst>
                                            <p:cond delay="0"/>
                                          </p:stCondLst>
                                        </p:cTn>
                                        <p:tgtEl>
                                          <p:spTgt spid="7">
                                            <p:txEl>
                                              <p:pRg st="7" end="7"/>
                                            </p:txEl>
                                          </p:spTgt>
                                        </p:tgtEl>
                                        <p:attrNameLst>
                                          <p:attrName>style.visibility</p:attrName>
                                        </p:attrNameLst>
                                      </p:cBhvr>
                                      <p:to>
                                        <p:strVal val="visible"/>
                                      </p:to>
                                    </p:set>
                                    <p:animEffect transition="in" filter="fade">
                                      <p:cBhvr>
                                        <p:cTn id="43" dur="1250"/>
                                        <p:tgtEl>
                                          <p:spTgt spid="7">
                                            <p:txEl>
                                              <p:pRg st="7" end="7"/>
                                            </p:txEl>
                                          </p:spTgt>
                                        </p:tgtEl>
                                      </p:cBhvr>
                                    </p:animEffect>
                                  </p:childTnLst>
                                </p:cTn>
                              </p:par>
                              <p:par>
                                <p:cTn id="44" presetID="10" presetClass="entr" presetSubtype="0" fill="hold" grpId="0" nodeType="withEffect">
                                  <p:stCondLst>
                                    <p:cond delay="500"/>
                                  </p:stCondLst>
                                  <p:childTnLst>
                                    <p:set>
                                      <p:cBhvr>
                                        <p:cTn id="45" dur="1" fill="hold">
                                          <p:stCondLst>
                                            <p:cond delay="0"/>
                                          </p:stCondLst>
                                        </p:cTn>
                                        <p:tgtEl>
                                          <p:spTgt spid="7">
                                            <p:txEl>
                                              <p:pRg st="8" end="8"/>
                                            </p:txEl>
                                          </p:spTgt>
                                        </p:tgtEl>
                                        <p:attrNameLst>
                                          <p:attrName>style.visibility</p:attrName>
                                        </p:attrNameLst>
                                      </p:cBhvr>
                                      <p:to>
                                        <p:strVal val="visible"/>
                                      </p:to>
                                    </p:set>
                                    <p:animEffect transition="in" filter="fade">
                                      <p:cBhvr>
                                        <p:cTn id="46" dur="1250"/>
                                        <p:tgtEl>
                                          <p:spTgt spid="7">
                                            <p:txEl>
                                              <p:pRg st="8" end="8"/>
                                            </p:txEl>
                                          </p:spTgt>
                                        </p:tgtEl>
                                      </p:cBhvr>
                                    </p:animEffect>
                                  </p:childTnLst>
                                </p:cTn>
                              </p:par>
                              <p:par>
                                <p:cTn id="47" presetID="10" presetClass="entr" presetSubtype="0" fill="hold" grpId="0" nodeType="withEffect">
                                  <p:stCondLst>
                                    <p:cond delay="500"/>
                                  </p:stCondLst>
                                  <p:childTnLst>
                                    <p:set>
                                      <p:cBhvr>
                                        <p:cTn id="48" dur="1" fill="hold">
                                          <p:stCondLst>
                                            <p:cond delay="0"/>
                                          </p:stCondLst>
                                        </p:cTn>
                                        <p:tgtEl>
                                          <p:spTgt spid="7">
                                            <p:txEl>
                                              <p:pRg st="9" end="9"/>
                                            </p:txEl>
                                          </p:spTgt>
                                        </p:tgtEl>
                                        <p:attrNameLst>
                                          <p:attrName>style.visibility</p:attrName>
                                        </p:attrNameLst>
                                      </p:cBhvr>
                                      <p:to>
                                        <p:strVal val="visible"/>
                                      </p:to>
                                    </p:set>
                                    <p:animEffect transition="in" filter="fade">
                                      <p:cBhvr>
                                        <p:cTn id="49" dur="1250"/>
                                        <p:tgtEl>
                                          <p:spTgt spid="7">
                                            <p:txEl>
                                              <p:pRg st="9" end="9"/>
                                            </p:txEl>
                                          </p:spTgt>
                                        </p:tgtEl>
                                      </p:cBhvr>
                                    </p:animEffect>
                                  </p:childTnLst>
                                </p:cTn>
                              </p:par>
                              <p:par>
                                <p:cTn id="50" presetID="10" presetClass="entr" presetSubtype="0" fill="hold" grpId="0" nodeType="withEffect">
                                  <p:stCondLst>
                                    <p:cond delay="500"/>
                                  </p:stCondLst>
                                  <p:childTnLst>
                                    <p:set>
                                      <p:cBhvr>
                                        <p:cTn id="51" dur="1" fill="hold">
                                          <p:stCondLst>
                                            <p:cond delay="0"/>
                                          </p:stCondLst>
                                        </p:cTn>
                                        <p:tgtEl>
                                          <p:spTgt spid="7">
                                            <p:txEl>
                                              <p:pRg st="10" end="10"/>
                                            </p:txEl>
                                          </p:spTgt>
                                        </p:tgtEl>
                                        <p:attrNameLst>
                                          <p:attrName>style.visibility</p:attrName>
                                        </p:attrNameLst>
                                      </p:cBhvr>
                                      <p:to>
                                        <p:strVal val="visible"/>
                                      </p:to>
                                    </p:set>
                                    <p:animEffect transition="in" filter="fade">
                                      <p:cBhvr>
                                        <p:cTn id="52" dur="1250"/>
                                        <p:tgtEl>
                                          <p:spTgt spid="7">
                                            <p:txEl>
                                              <p:pRg st="10" end="10"/>
                                            </p:txEl>
                                          </p:spTgt>
                                        </p:tgtEl>
                                      </p:cBhvr>
                                    </p:animEffect>
                                  </p:childTnLst>
                                </p:cTn>
                              </p:par>
                              <p:par>
                                <p:cTn id="53" presetID="10" presetClass="entr" presetSubtype="0" fill="hold" grpId="0" nodeType="withEffect">
                                  <p:stCondLst>
                                    <p:cond delay="500"/>
                                  </p:stCondLst>
                                  <p:childTnLst>
                                    <p:set>
                                      <p:cBhvr>
                                        <p:cTn id="54" dur="1" fill="hold">
                                          <p:stCondLst>
                                            <p:cond delay="0"/>
                                          </p:stCondLst>
                                        </p:cTn>
                                        <p:tgtEl>
                                          <p:spTgt spid="7">
                                            <p:txEl>
                                              <p:pRg st="11" end="11"/>
                                            </p:txEl>
                                          </p:spTgt>
                                        </p:tgtEl>
                                        <p:attrNameLst>
                                          <p:attrName>style.visibility</p:attrName>
                                        </p:attrNameLst>
                                      </p:cBhvr>
                                      <p:to>
                                        <p:strVal val="visible"/>
                                      </p:to>
                                    </p:set>
                                    <p:animEffect transition="in" filter="fade">
                                      <p:cBhvr>
                                        <p:cTn id="55" dur="1250"/>
                                        <p:tgtEl>
                                          <p:spTgt spid="7">
                                            <p:txEl>
                                              <p:pRg st="11" end="11"/>
                                            </p:txEl>
                                          </p:spTgt>
                                        </p:tgtEl>
                                      </p:cBhvr>
                                    </p:animEffect>
                                  </p:childTnLst>
                                </p:cTn>
                              </p:par>
                              <p:par>
                                <p:cTn id="56" presetID="10" presetClass="entr" presetSubtype="0" fill="hold" grpId="0" nodeType="withEffect">
                                  <p:stCondLst>
                                    <p:cond delay="500"/>
                                  </p:stCondLst>
                                  <p:childTnLst>
                                    <p:set>
                                      <p:cBhvr>
                                        <p:cTn id="57" dur="1" fill="hold">
                                          <p:stCondLst>
                                            <p:cond delay="0"/>
                                          </p:stCondLst>
                                        </p:cTn>
                                        <p:tgtEl>
                                          <p:spTgt spid="7">
                                            <p:txEl>
                                              <p:pRg st="12" end="12"/>
                                            </p:txEl>
                                          </p:spTgt>
                                        </p:tgtEl>
                                        <p:attrNameLst>
                                          <p:attrName>style.visibility</p:attrName>
                                        </p:attrNameLst>
                                      </p:cBhvr>
                                      <p:to>
                                        <p:strVal val="visible"/>
                                      </p:to>
                                    </p:set>
                                    <p:animEffect transition="in" filter="fade">
                                      <p:cBhvr>
                                        <p:cTn id="58" dur="1250"/>
                                        <p:tgtEl>
                                          <p:spTgt spid="7">
                                            <p:txEl>
                                              <p:pRg st="12" end="12"/>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500"/>
                                  </p:stCondLst>
                                  <p:childTnLst>
                                    <p:set>
                                      <p:cBhvr>
                                        <p:cTn id="62" dur="1" fill="hold">
                                          <p:stCondLst>
                                            <p:cond delay="0"/>
                                          </p:stCondLst>
                                        </p:cTn>
                                        <p:tgtEl>
                                          <p:spTgt spid="7">
                                            <p:txEl>
                                              <p:pRg st="14" end="14"/>
                                            </p:txEl>
                                          </p:spTgt>
                                        </p:tgtEl>
                                        <p:attrNameLst>
                                          <p:attrName>style.visibility</p:attrName>
                                        </p:attrNameLst>
                                      </p:cBhvr>
                                      <p:to>
                                        <p:strVal val="visible"/>
                                      </p:to>
                                    </p:set>
                                    <p:animEffect transition="in" filter="fade">
                                      <p:cBhvr>
                                        <p:cTn id="63" dur="1250"/>
                                        <p:tgtEl>
                                          <p:spTgt spid="7">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08E7BA-6752-EC46-B015-01173C8D1CCF}"/>
              </a:ext>
            </a:extLst>
          </p:cNvPr>
          <p:cNvSpPr>
            <a:spLocks noGrp="1"/>
          </p:cNvSpPr>
          <p:nvPr>
            <p:ph type="title"/>
          </p:nvPr>
        </p:nvSpPr>
        <p:spPr>
          <a:xfrm>
            <a:off x="871853" y="607354"/>
            <a:ext cx="18079384" cy="967433"/>
          </a:xfrm>
        </p:spPr>
        <p:txBody>
          <a:bodyPr/>
          <a:lstStyle/>
          <a:p>
            <a:r>
              <a:rPr lang="en-GB">
                <a:solidFill>
                  <a:srgbClr val="04A19B"/>
                </a:solidFill>
                <a:latin typeface="Museo Sans 900"/>
                <a:cs typeface="Arial"/>
              </a:rPr>
              <a:t>PETRONAS Lubricants International : la </a:t>
            </a:r>
            <a:r>
              <a:rPr lang="en-GB" err="1">
                <a:solidFill>
                  <a:srgbClr val="04A19B"/>
                </a:solidFill>
                <a:latin typeface="Museo Sans 900"/>
                <a:cs typeface="Arial"/>
              </a:rPr>
              <a:t>génèse</a:t>
            </a:r>
            <a:r>
              <a:rPr lang="en-GB">
                <a:solidFill>
                  <a:srgbClr val="04A19B"/>
                </a:solidFill>
                <a:latin typeface="Museo Sans 900"/>
                <a:cs typeface="Arial"/>
              </a:rPr>
              <a:t> de FL et son </a:t>
            </a:r>
            <a:r>
              <a:rPr lang="en-GB" err="1">
                <a:solidFill>
                  <a:srgbClr val="04A19B"/>
                </a:solidFill>
                <a:latin typeface="Museo Sans 900"/>
                <a:cs typeface="Arial"/>
              </a:rPr>
              <a:t>histoire</a:t>
            </a:r>
            <a:endParaRPr lang="en-US">
              <a:solidFill>
                <a:srgbClr val="04A19B"/>
              </a:solidFill>
              <a:latin typeface="Museo Sans 900"/>
              <a:cs typeface="Arial"/>
            </a:endParaRPr>
          </a:p>
        </p:txBody>
      </p:sp>
      <p:grpSp>
        <p:nvGrpSpPr>
          <p:cNvPr id="15" name="Groupe 14">
            <a:extLst>
              <a:ext uri="{FF2B5EF4-FFF2-40B4-BE49-F238E27FC236}">
                <a16:creationId xmlns:a16="http://schemas.microsoft.com/office/drawing/2014/main" id="{52B2E14D-586C-ED1F-3ABC-33FD372E5517}"/>
              </a:ext>
            </a:extLst>
          </p:cNvPr>
          <p:cNvGrpSpPr/>
          <p:nvPr/>
        </p:nvGrpSpPr>
        <p:grpSpPr>
          <a:xfrm>
            <a:off x="870156" y="2083786"/>
            <a:ext cx="4744325" cy="3471123"/>
            <a:chOff x="870156" y="2083786"/>
            <a:chExt cx="4744325" cy="3471123"/>
          </a:xfrm>
        </p:grpSpPr>
        <p:sp>
          <p:nvSpPr>
            <p:cNvPr id="43" name="object 3">
              <a:extLst>
                <a:ext uri="{FF2B5EF4-FFF2-40B4-BE49-F238E27FC236}">
                  <a16:creationId xmlns:a16="http://schemas.microsoft.com/office/drawing/2014/main" id="{8B899545-764E-AC42-9805-662CD378C74A}"/>
                </a:ext>
              </a:extLst>
            </p:cNvPr>
            <p:cNvSpPr txBox="1"/>
            <p:nvPr/>
          </p:nvSpPr>
          <p:spPr>
            <a:xfrm>
              <a:off x="1403885" y="2204152"/>
              <a:ext cx="4210596" cy="2654574"/>
            </a:xfrm>
            <a:prstGeom prst="rect">
              <a:avLst/>
            </a:prstGeom>
          </p:spPr>
          <p:txBody>
            <a:bodyPr vert="horz" wrap="square" lIns="0" tIns="6351" rIns="0" bIns="0" rtlCol="0">
              <a:spAutoFit/>
            </a:bodyPr>
            <a:lstStyle/>
            <a:p>
              <a:pPr marL="12700" marR="5081">
                <a:lnSpc>
                  <a:spcPts val="2144"/>
                </a:lnSpc>
                <a:spcBef>
                  <a:spcPts val="49"/>
                </a:spcBef>
                <a:spcAft>
                  <a:spcPts val="989"/>
                </a:spcAft>
              </a:pPr>
              <a:r>
                <a:rPr lang="en-GB" sz="2309" b="1" dirty="0">
                  <a:solidFill>
                    <a:srgbClr val="04A19B"/>
                  </a:solidFill>
                  <a:latin typeface="Museo Sans 700" panose="02000000000000000000" pitchFamily="2" charset="77"/>
                  <a:ea typeface="Verdana" panose="020B0604030504040204" pitchFamily="34" charset="0"/>
                  <a:cs typeface="Verdana" panose="020B0604030504040204" pitchFamily="34" charset="0"/>
                </a:rPr>
                <a:t>2008</a:t>
              </a:r>
              <a:endParaRPr lang="en-GB" sz="2309" b="1" spc="5" dirty="0">
                <a:solidFill>
                  <a:srgbClr val="04A19B"/>
                </a:solidFill>
                <a:latin typeface="Museo Sans 700" panose="02000000000000000000" pitchFamily="2" charset="77"/>
                <a:cs typeface="Calibri"/>
              </a:endParaRPr>
            </a:p>
            <a:p>
              <a:pPr marL="12700" marR="5081">
                <a:spcBef>
                  <a:spcPts val="49"/>
                </a:spcBef>
                <a:spcAft>
                  <a:spcPts val="989"/>
                </a:spcAft>
              </a:pPr>
              <a:r>
                <a:rPr lang="fr-FR" sz="1979" spc="5" dirty="0">
                  <a:latin typeface="Museo Sans 300" panose="02000000000000000000" pitchFamily="2" charset="77"/>
                  <a:cs typeface="Calibri"/>
                </a:rPr>
                <a:t>PLI est le fruit de la fusion de Fiat </a:t>
              </a:r>
              <a:r>
                <a:rPr lang="fr-FR" sz="1979" spc="5" dirty="0" err="1">
                  <a:latin typeface="Museo Sans 300" panose="02000000000000000000" pitchFamily="2" charset="77"/>
                  <a:cs typeface="Calibri"/>
                </a:rPr>
                <a:t>Lubricanti</a:t>
              </a:r>
              <a:r>
                <a:rPr lang="fr-FR" sz="1979" spc="5" dirty="0">
                  <a:latin typeface="Museo Sans 300" panose="02000000000000000000" pitchFamily="2" charset="77"/>
                  <a:cs typeface="Calibri"/>
                </a:rPr>
                <a:t> </a:t>
              </a:r>
              <a:r>
                <a:rPr lang="fr-FR" sz="1979" spc="5" dirty="0" err="1">
                  <a:latin typeface="Museo Sans 300" panose="02000000000000000000" pitchFamily="2" charset="77"/>
                  <a:cs typeface="Calibri"/>
                </a:rPr>
                <a:t>Selenia</a:t>
              </a:r>
              <a:r>
                <a:rPr lang="fr-FR" sz="1979" spc="5" dirty="0">
                  <a:latin typeface="Museo Sans 300" panose="02000000000000000000" pitchFamily="2" charset="77"/>
                  <a:cs typeface="Calibri"/>
                </a:rPr>
                <a:t> et de </a:t>
              </a:r>
              <a:r>
                <a:rPr lang="fr-FR" sz="1979" spc="5" dirty="0" err="1">
                  <a:latin typeface="Museo Sans 300" panose="02000000000000000000" pitchFamily="2" charset="77"/>
                  <a:cs typeface="Calibri"/>
                </a:rPr>
                <a:t>Petronas</a:t>
              </a:r>
              <a:r>
                <a:rPr lang="fr-FR" sz="1979" spc="5" dirty="0">
                  <a:latin typeface="Museo Sans 300" panose="02000000000000000000" pitchFamily="2" charset="77"/>
                  <a:cs typeface="Calibri"/>
                </a:rPr>
                <a:t> </a:t>
              </a:r>
              <a:r>
                <a:rPr lang="fr-FR" sz="1979" spc="5" dirty="0" err="1">
                  <a:latin typeface="Museo Sans 300" panose="02000000000000000000" pitchFamily="2" charset="77"/>
                  <a:cs typeface="Calibri"/>
                </a:rPr>
                <a:t>Lubricants</a:t>
              </a:r>
              <a:endParaRPr lang="en-GB" sz="1979" dirty="0">
                <a:latin typeface="Museo Sans 300" panose="02000000000000000000" pitchFamily="2" charset="77"/>
                <a:cs typeface="Calibri"/>
              </a:endParaRPr>
            </a:p>
            <a:p>
              <a:pPr marL="12065">
                <a:spcBef>
                  <a:spcPts val="125"/>
                </a:spcBef>
                <a:spcAft>
                  <a:spcPts val="989"/>
                </a:spcAft>
                <a:tabLst>
                  <a:tab pos="127640" algn="l"/>
                </a:tabLst>
              </a:pPr>
              <a:r>
                <a:rPr lang="en-GB" sz="1979" spc="-49" dirty="0">
                  <a:latin typeface="Museo Sans 300" panose="02000000000000000000" pitchFamily="2" charset="77"/>
                  <a:cs typeface="Calibri"/>
                </a:rPr>
                <a:t>TOP 20 sur le </a:t>
              </a:r>
              <a:r>
                <a:rPr lang="en-GB" sz="1979" spc="-49" dirty="0" err="1">
                  <a:latin typeface="Museo Sans 300" panose="02000000000000000000" pitchFamily="2" charset="77"/>
                  <a:cs typeface="Calibri"/>
                </a:rPr>
                <a:t>secteur</a:t>
              </a:r>
              <a:r>
                <a:rPr lang="en-GB" sz="1979" spc="-49" dirty="0">
                  <a:latin typeface="Museo Sans 300" panose="02000000000000000000" pitchFamily="2" charset="77"/>
                  <a:cs typeface="Calibri"/>
                </a:rPr>
                <a:t> des </a:t>
              </a:r>
              <a:r>
                <a:rPr lang="en-GB" sz="1979" spc="-49" dirty="0" err="1">
                  <a:latin typeface="Museo Sans 300" panose="02000000000000000000" pitchFamily="2" charset="77"/>
                  <a:cs typeface="Calibri"/>
                </a:rPr>
                <a:t>lubrifiants</a:t>
              </a:r>
              <a:endParaRPr lang="en-GB" sz="1979" dirty="0">
                <a:latin typeface="Museo Sans 300" panose="02000000000000000000" pitchFamily="2" charset="77"/>
                <a:cs typeface="Calibri"/>
              </a:endParaRPr>
            </a:p>
            <a:p>
              <a:pPr marL="12065">
                <a:spcBef>
                  <a:spcPts val="74"/>
                </a:spcBef>
                <a:spcAft>
                  <a:spcPts val="989"/>
                </a:spcAft>
                <a:tabLst>
                  <a:tab pos="127640" algn="l"/>
                </a:tabLst>
              </a:pPr>
              <a:r>
                <a:rPr lang="en-GB" sz="1979" spc="25" dirty="0">
                  <a:latin typeface="Museo Sans 300" panose="02000000000000000000" pitchFamily="2" charset="77"/>
                  <a:cs typeface="Calibri"/>
                </a:rPr>
                <a:t>650 </a:t>
              </a:r>
              <a:r>
                <a:rPr lang="en-GB" sz="1979" spc="20" dirty="0">
                  <a:latin typeface="Museo Sans 300" panose="02000000000000000000" pitchFamily="2" charset="77"/>
                  <a:cs typeface="Calibri"/>
                </a:rPr>
                <a:t>millions </a:t>
              </a:r>
              <a:r>
                <a:rPr lang="en-GB" sz="1979" spc="5" dirty="0">
                  <a:latin typeface="Museo Sans 300" panose="02000000000000000000" pitchFamily="2" charset="77"/>
                  <a:cs typeface="Calibri"/>
                </a:rPr>
                <a:t>de litres </a:t>
              </a:r>
              <a:r>
                <a:rPr lang="en-GB" sz="1979" spc="5" dirty="0" err="1">
                  <a:latin typeface="Museo Sans 300" panose="02000000000000000000" pitchFamily="2" charset="77"/>
                  <a:cs typeface="Calibri"/>
                </a:rPr>
                <a:t>vendus</a:t>
              </a:r>
              <a:endParaRPr lang="en-GB" sz="1979" spc="5" dirty="0">
                <a:latin typeface="Museo Sans 300" panose="02000000000000000000" pitchFamily="2" charset="77"/>
                <a:cs typeface="Calibri"/>
              </a:endParaRPr>
            </a:p>
            <a:p>
              <a:pPr marL="12065">
                <a:spcBef>
                  <a:spcPts val="74"/>
                </a:spcBef>
                <a:spcAft>
                  <a:spcPts val="989"/>
                </a:spcAft>
                <a:tabLst>
                  <a:tab pos="127640" algn="l"/>
                </a:tabLst>
              </a:pPr>
              <a:r>
                <a:rPr lang="en-GB" sz="1979" spc="5" dirty="0">
                  <a:latin typeface="Museo Sans 300" panose="02000000000000000000" pitchFamily="2" charset="77"/>
                  <a:cs typeface="Calibri"/>
                </a:rPr>
                <a:t>FL Selenia a </a:t>
              </a:r>
              <a:r>
                <a:rPr lang="en-GB" sz="1979" spc="5" dirty="0" err="1">
                  <a:latin typeface="Museo Sans 300" panose="02000000000000000000" pitchFamily="2" charset="77"/>
                  <a:cs typeface="Calibri"/>
                </a:rPr>
                <a:t>été</a:t>
              </a:r>
              <a:r>
                <a:rPr lang="en-GB" sz="1979" spc="5" dirty="0">
                  <a:latin typeface="Museo Sans 300" panose="02000000000000000000" pitchFamily="2" charset="77"/>
                  <a:cs typeface="Calibri"/>
                </a:rPr>
                <a:t> </a:t>
              </a:r>
              <a:r>
                <a:rPr lang="en-GB" sz="1979" spc="5" dirty="0" err="1">
                  <a:latin typeface="Museo Sans 300" panose="02000000000000000000" pitchFamily="2" charset="77"/>
                  <a:cs typeface="Calibri"/>
                </a:rPr>
                <a:t>créée</a:t>
              </a:r>
              <a:r>
                <a:rPr lang="en-GB" sz="1979" spc="5" dirty="0">
                  <a:latin typeface="Museo Sans 300" panose="02000000000000000000" pitchFamily="2" charset="77"/>
                  <a:cs typeface="Calibri"/>
                </a:rPr>
                <a:t> </a:t>
              </a:r>
              <a:r>
                <a:rPr lang="en-GB" sz="1979" spc="5" dirty="0" err="1">
                  <a:latin typeface="Museo Sans 300" panose="02000000000000000000" pitchFamily="2" charset="77"/>
                  <a:cs typeface="Calibri"/>
                </a:rPr>
                <a:t>en</a:t>
              </a:r>
              <a:r>
                <a:rPr lang="en-GB" sz="1979" spc="5" dirty="0">
                  <a:latin typeface="Museo Sans 300" panose="02000000000000000000" pitchFamily="2" charset="77"/>
                  <a:cs typeface="Calibri"/>
                </a:rPr>
                <a:t> 1912</a:t>
              </a:r>
              <a:endParaRPr lang="en-GB" sz="1979" dirty="0">
                <a:latin typeface="Museo Sans 300" panose="02000000000000000000" pitchFamily="2" charset="77"/>
                <a:cs typeface="Calibri"/>
              </a:endParaRPr>
            </a:p>
          </p:txBody>
        </p:sp>
        <p:sp>
          <p:nvSpPr>
            <p:cNvPr id="47" name="object 5">
              <a:extLst>
                <a:ext uri="{FF2B5EF4-FFF2-40B4-BE49-F238E27FC236}">
                  <a16:creationId xmlns:a16="http://schemas.microsoft.com/office/drawing/2014/main" id="{A5B6DBAC-F1DB-C54A-81AB-5A89B677C738}"/>
                </a:ext>
              </a:extLst>
            </p:cNvPr>
            <p:cNvSpPr/>
            <p:nvPr/>
          </p:nvSpPr>
          <p:spPr>
            <a:xfrm>
              <a:off x="1439020" y="4987178"/>
              <a:ext cx="1161867" cy="399986"/>
            </a:xfrm>
            <a:prstGeom prst="rect">
              <a:avLst/>
            </a:prstGeom>
            <a:blipFill>
              <a:blip r:embed="rId3" cstate="email">
                <a:extLst>
                  <a:ext uri="{28A0092B-C50C-407E-A947-70E740481C1C}">
                    <a14:useLocalDpi xmlns:a14="http://schemas.microsoft.com/office/drawing/2010/main"/>
                  </a:ext>
                </a:extLst>
              </a:blip>
              <a:stretch>
                <a:fillRect/>
              </a:stretch>
            </a:blipFill>
          </p:spPr>
          <p:txBody>
            <a:bodyPr wrap="square" lIns="0" tIns="0" rIns="0" bIns="0" rtlCol="0"/>
            <a:lstStyle/>
            <a:p>
              <a:endParaRPr sz="1092">
                <a:latin typeface="Museo Sans 300" panose="02000000000000000000" pitchFamily="2" charset="77"/>
              </a:endParaRPr>
            </a:p>
          </p:txBody>
        </p:sp>
        <p:cxnSp>
          <p:nvCxnSpPr>
            <p:cNvPr id="134" name="Straight Connector 133">
              <a:extLst>
                <a:ext uri="{FF2B5EF4-FFF2-40B4-BE49-F238E27FC236}">
                  <a16:creationId xmlns:a16="http://schemas.microsoft.com/office/drawing/2014/main" id="{99BDA4AC-47EF-F64B-A8D4-C35595A28D2A}"/>
                </a:ext>
              </a:extLst>
            </p:cNvPr>
            <p:cNvCxnSpPr>
              <a:cxnSpLocks/>
            </p:cNvCxnSpPr>
            <p:nvPr/>
          </p:nvCxnSpPr>
          <p:spPr>
            <a:xfrm flipH="1" flipV="1">
              <a:off x="1060139" y="2601929"/>
              <a:ext cx="31360" cy="2952980"/>
            </a:xfrm>
            <a:prstGeom prst="line">
              <a:avLst/>
            </a:prstGeom>
            <a:ln w="9525">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sp>
          <p:nvSpPr>
            <p:cNvPr id="135" name="Teardrop 134">
              <a:extLst>
                <a:ext uri="{FF2B5EF4-FFF2-40B4-BE49-F238E27FC236}">
                  <a16:creationId xmlns:a16="http://schemas.microsoft.com/office/drawing/2014/main" id="{C6B6925E-C540-BB47-9F67-31855FAAADA4}"/>
                </a:ext>
              </a:extLst>
            </p:cNvPr>
            <p:cNvSpPr/>
            <p:nvPr/>
          </p:nvSpPr>
          <p:spPr>
            <a:xfrm rot="8100000">
              <a:off x="870156" y="2083786"/>
              <a:ext cx="379966" cy="379966"/>
            </a:xfrm>
            <a:prstGeom prst="teardrop">
              <a:avLst/>
            </a:prstGeom>
            <a:solidFill>
              <a:srgbClr val="04A1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grpSp>
      <p:grpSp>
        <p:nvGrpSpPr>
          <p:cNvPr id="24" name="Groupe 23">
            <a:extLst>
              <a:ext uri="{FF2B5EF4-FFF2-40B4-BE49-F238E27FC236}">
                <a16:creationId xmlns:a16="http://schemas.microsoft.com/office/drawing/2014/main" id="{D57F592B-44F8-D9A9-1420-7163EE45D3A3}"/>
              </a:ext>
            </a:extLst>
          </p:cNvPr>
          <p:cNvGrpSpPr/>
          <p:nvPr/>
        </p:nvGrpSpPr>
        <p:grpSpPr>
          <a:xfrm>
            <a:off x="3194317" y="6721979"/>
            <a:ext cx="4887024" cy="3332396"/>
            <a:chOff x="3194317" y="6721979"/>
            <a:chExt cx="4887024" cy="3332396"/>
          </a:xfrm>
        </p:grpSpPr>
        <p:grpSp>
          <p:nvGrpSpPr>
            <p:cNvPr id="61" name="Group 60">
              <a:extLst>
                <a:ext uri="{FF2B5EF4-FFF2-40B4-BE49-F238E27FC236}">
                  <a16:creationId xmlns:a16="http://schemas.microsoft.com/office/drawing/2014/main" id="{DD8BB47C-B4DB-C54A-BC4B-EB112789E672}"/>
                </a:ext>
              </a:extLst>
            </p:cNvPr>
            <p:cNvGrpSpPr/>
            <p:nvPr/>
          </p:nvGrpSpPr>
          <p:grpSpPr>
            <a:xfrm>
              <a:off x="3742753" y="8531752"/>
              <a:ext cx="895967" cy="399421"/>
              <a:chOff x="4825195" y="2095042"/>
              <a:chExt cx="543315" cy="242209"/>
            </a:xfrm>
          </p:grpSpPr>
          <p:sp>
            <p:nvSpPr>
              <p:cNvPr id="64" name="object 32">
                <a:extLst>
                  <a:ext uri="{FF2B5EF4-FFF2-40B4-BE49-F238E27FC236}">
                    <a16:creationId xmlns:a16="http://schemas.microsoft.com/office/drawing/2014/main" id="{2DC1EACE-59C0-AB45-98D8-1F89BBF1EBF6}"/>
                  </a:ext>
                </a:extLst>
              </p:cNvPr>
              <p:cNvSpPr/>
              <p:nvPr/>
            </p:nvSpPr>
            <p:spPr>
              <a:xfrm>
                <a:off x="4825195" y="2100474"/>
                <a:ext cx="236777" cy="236777"/>
              </a:xfrm>
              <a:prstGeom prst="rect">
                <a:avLst/>
              </a:prstGeom>
              <a:blipFill>
                <a:blip r:embed="rId4" cstate="email">
                  <a:extLst>
                    <a:ext uri="{28A0092B-C50C-407E-A947-70E740481C1C}">
                      <a14:useLocalDpi xmlns:a14="http://schemas.microsoft.com/office/drawing/2010/main"/>
                    </a:ext>
                  </a:extLst>
                </a:blip>
                <a:stretch>
                  <a:fillRect/>
                </a:stretch>
              </a:blipFill>
            </p:spPr>
            <p:txBody>
              <a:bodyPr wrap="square" lIns="0" tIns="0" rIns="0" bIns="0" rtlCol="0"/>
              <a:lstStyle/>
              <a:p>
                <a:endParaRPr sz="1092">
                  <a:latin typeface="Museo Sans 300" panose="02000000000000000000" pitchFamily="2" charset="77"/>
                </a:endParaRPr>
              </a:p>
            </p:txBody>
          </p:sp>
          <p:sp>
            <p:nvSpPr>
              <p:cNvPr id="65" name="object 33">
                <a:extLst>
                  <a:ext uri="{FF2B5EF4-FFF2-40B4-BE49-F238E27FC236}">
                    <a16:creationId xmlns:a16="http://schemas.microsoft.com/office/drawing/2014/main" id="{FA3EF11E-AF31-7644-AB28-2810A6A2C469}"/>
                  </a:ext>
                </a:extLst>
              </p:cNvPr>
              <p:cNvSpPr/>
              <p:nvPr/>
            </p:nvSpPr>
            <p:spPr>
              <a:xfrm>
                <a:off x="5137508" y="2095042"/>
                <a:ext cx="231002" cy="236777"/>
              </a:xfrm>
              <a:prstGeom prst="rect">
                <a:avLst/>
              </a:prstGeom>
              <a:blipFill>
                <a:blip r:embed="rId5" cstate="email">
                  <a:extLst>
                    <a:ext uri="{28A0092B-C50C-407E-A947-70E740481C1C}">
                      <a14:useLocalDpi xmlns:a14="http://schemas.microsoft.com/office/drawing/2010/main"/>
                    </a:ext>
                  </a:extLst>
                </a:blip>
                <a:stretch>
                  <a:fillRect/>
                </a:stretch>
              </a:blipFill>
            </p:spPr>
            <p:txBody>
              <a:bodyPr wrap="square" lIns="0" tIns="0" rIns="0" bIns="0" rtlCol="0"/>
              <a:lstStyle/>
              <a:p>
                <a:endParaRPr sz="1092">
                  <a:latin typeface="Museo Sans 300" panose="02000000000000000000" pitchFamily="2" charset="77"/>
                </a:endParaRPr>
              </a:p>
            </p:txBody>
          </p:sp>
        </p:grpSp>
        <p:sp>
          <p:nvSpPr>
            <p:cNvPr id="104" name="object 3">
              <a:extLst>
                <a:ext uri="{FF2B5EF4-FFF2-40B4-BE49-F238E27FC236}">
                  <a16:creationId xmlns:a16="http://schemas.microsoft.com/office/drawing/2014/main" id="{73DFB3E3-2355-564B-84A2-D8BACA964D37}"/>
                </a:ext>
              </a:extLst>
            </p:cNvPr>
            <p:cNvSpPr txBox="1"/>
            <p:nvPr/>
          </p:nvSpPr>
          <p:spPr>
            <a:xfrm>
              <a:off x="3774126" y="7027019"/>
              <a:ext cx="4307215" cy="1340111"/>
            </a:xfrm>
            <a:prstGeom prst="rect">
              <a:avLst/>
            </a:prstGeom>
          </p:spPr>
          <p:txBody>
            <a:bodyPr vert="horz" wrap="square" lIns="0" tIns="6351" rIns="0" bIns="0" rtlCol="0">
              <a:spAutoFit/>
            </a:bodyPr>
            <a:lstStyle/>
            <a:p>
              <a:pPr marL="12700" marR="5081">
                <a:lnSpc>
                  <a:spcPts val="2144"/>
                </a:lnSpc>
                <a:spcBef>
                  <a:spcPts val="49"/>
                </a:spcBef>
                <a:spcAft>
                  <a:spcPts val="989"/>
                </a:spcAft>
              </a:pPr>
              <a:r>
                <a:rPr lang="en-GB" sz="2309" b="1" dirty="0">
                  <a:solidFill>
                    <a:srgbClr val="C2D72C"/>
                  </a:solidFill>
                  <a:latin typeface="Museo Sans 700" panose="02000000000000000000" pitchFamily="2" charset="77"/>
                  <a:ea typeface="Verdana" panose="020B0604030504040204" pitchFamily="34" charset="0"/>
                  <a:cs typeface="Verdana" panose="020B0604030504040204" pitchFamily="34" charset="0"/>
                </a:rPr>
                <a:t>2010</a:t>
              </a:r>
              <a:endParaRPr lang="en-GB" sz="2309" b="1" spc="5" dirty="0">
                <a:solidFill>
                  <a:srgbClr val="C2D72C"/>
                </a:solidFill>
                <a:latin typeface="Museo Sans 700" panose="02000000000000000000" pitchFamily="2" charset="77"/>
                <a:cs typeface="Calibri"/>
              </a:endParaRPr>
            </a:p>
            <a:p>
              <a:pPr marL="12700" marR="5081">
                <a:lnSpc>
                  <a:spcPts val="2144"/>
                </a:lnSpc>
                <a:spcBef>
                  <a:spcPts val="49"/>
                </a:spcBef>
                <a:spcAft>
                  <a:spcPts val="989"/>
                </a:spcAft>
              </a:pPr>
              <a:r>
                <a:rPr lang="fr-FR" sz="1979" spc="5" dirty="0">
                  <a:latin typeface="Museo Sans 300" panose="02000000000000000000" pitchFamily="2" charset="77"/>
                  <a:cs typeface="Calibri"/>
                </a:rPr>
                <a:t>Implantation en Chine </a:t>
              </a:r>
              <a:endParaRPr lang="en-GB" sz="1979" dirty="0">
                <a:latin typeface="Museo Sans 300" panose="02000000000000000000" pitchFamily="2" charset="77"/>
                <a:cs typeface="Calibri"/>
              </a:endParaRPr>
            </a:p>
            <a:p>
              <a:pPr marL="12700" marR="5081">
                <a:lnSpc>
                  <a:spcPts val="2144"/>
                </a:lnSpc>
                <a:spcBef>
                  <a:spcPts val="49"/>
                </a:spcBef>
                <a:spcAft>
                  <a:spcPts val="989"/>
                </a:spcAft>
              </a:pPr>
              <a:r>
                <a:rPr lang="en-GB" sz="1979" dirty="0">
                  <a:latin typeface="Museo Sans 300" panose="02000000000000000000" pitchFamily="2" charset="77"/>
                  <a:cs typeface="Calibri"/>
                </a:rPr>
                <a:t>Premier </a:t>
              </a:r>
              <a:r>
                <a:rPr lang="en-GB" sz="1979" dirty="0" err="1">
                  <a:latin typeface="Museo Sans 300" panose="02000000000000000000" pitchFamily="2" charset="77"/>
                  <a:cs typeface="Calibri"/>
                </a:rPr>
                <a:t>partenariat</a:t>
              </a:r>
              <a:r>
                <a:rPr lang="en-GB" sz="1979" dirty="0">
                  <a:latin typeface="Museo Sans 300" panose="02000000000000000000" pitchFamily="2" charset="77"/>
                  <a:cs typeface="Calibri"/>
                </a:rPr>
                <a:t> avec Mercedes </a:t>
              </a:r>
              <a:r>
                <a:rPr lang="en-GB" sz="1979" dirty="0" err="1">
                  <a:latin typeface="Museo Sans 300" panose="02000000000000000000" pitchFamily="2" charset="77"/>
                  <a:cs typeface="Calibri"/>
                </a:rPr>
                <a:t>en</a:t>
              </a:r>
              <a:r>
                <a:rPr lang="en-GB" sz="1979" dirty="0">
                  <a:latin typeface="Museo Sans 300" panose="02000000000000000000" pitchFamily="2" charset="77"/>
                  <a:cs typeface="Calibri"/>
                </a:rPr>
                <a:t> </a:t>
              </a:r>
              <a:r>
                <a:rPr lang="en-GB" sz="1979" dirty="0" err="1">
                  <a:latin typeface="Museo Sans 300" panose="02000000000000000000" pitchFamily="2" charset="77"/>
                  <a:cs typeface="Calibri"/>
                </a:rPr>
                <a:t>Thailande</a:t>
              </a:r>
              <a:endParaRPr lang="en-GB" sz="1979" dirty="0">
                <a:latin typeface="Museo Sans 300" panose="02000000000000000000" pitchFamily="2" charset="77"/>
                <a:cs typeface="Calibri"/>
              </a:endParaRPr>
            </a:p>
          </p:txBody>
        </p:sp>
        <p:sp>
          <p:nvSpPr>
            <p:cNvPr id="148" name="Teardrop 147">
              <a:extLst>
                <a:ext uri="{FF2B5EF4-FFF2-40B4-BE49-F238E27FC236}">
                  <a16:creationId xmlns:a16="http://schemas.microsoft.com/office/drawing/2014/main" id="{AC646AA8-2411-CA49-9D64-A1B3C72F0DAA}"/>
                </a:ext>
              </a:extLst>
            </p:cNvPr>
            <p:cNvSpPr/>
            <p:nvPr/>
          </p:nvSpPr>
          <p:spPr>
            <a:xfrm rot="18900000">
              <a:off x="3194317" y="9674409"/>
              <a:ext cx="379966" cy="379966"/>
            </a:xfrm>
            <a:prstGeom prst="teardrop">
              <a:avLst/>
            </a:prstGeom>
            <a:solidFill>
              <a:srgbClr val="C2D7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cxnSp>
          <p:nvCxnSpPr>
            <p:cNvPr id="147" name="Straight Connector 146">
              <a:extLst>
                <a:ext uri="{FF2B5EF4-FFF2-40B4-BE49-F238E27FC236}">
                  <a16:creationId xmlns:a16="http://schemas.microsoft.com/office/drawing/2014/main" id="{007277E1-34AA-F743-A951-AD3612E3F4EB}"/>
                </a:ext>
              </a:extLst>
            </p:cNvPr>
            <p:cNvCxnSpPr>
              <a:cxnSpLocks/>
            </p:cNvCxnSpPr>
            <p:nvPr/>
          </p:nvCxnSpPr>
          <p:spPr>
            <a:xfrm rot="10800000" flipV="1">
              <a:off x="3362226" y="6721979"/>
              <a:ext cx="2" cy="2776543"/>
            </a:xfrm>
            <a:prstGeom prst="line">
              <a:avLst/>
            </a:prstGeom>
            <a:ln w="9525">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grpSp>
      <p:grpSp>
        <p:nvGrpSpPr>
          <p:cNvPr id="23" name="Groupe 22">
            <a:extLst>
              <a:ext uri="{FF2B5EF4-FFF2-40B4-BE49-F238E27FC236}">
                <a16:creationId xmlns:a16="http://schemas.microsoft.com/office/drawing/2014/main" id="{76E3090E-86D4-5A4C-80EB-BE9C1EFBE716}"/>
              </a:ext>
            </a:extLst>
          </p:cNvPr>
          <p:cNvGrpSpPr/>
          <p:nvPr/>
        </p:nvGrpSpPr>
        <p:grpSpPr>
          <a:xfrm>
            <a:off x="8202529" y="6721979"/>
            <a:ext cx="4898844" cy="3332396"/>
            <a:chOff x="8202529" y="6721979"/>
            <a:chExt cx="4898844" cy="3332396"/>
          </a:xfrm>
        </p:grpSpPr>
        <p:sp>
          <p:nvSpPr>
            <p:cNvPr id="109" name="object 43">
              <a:extLst>
                <a:ext uri="{FF2B5EF4-FFF2-40B4-BE49-F238E27FC236}">
                  <a16:creationId xmlns:a16="http://schemas.microsoft.com/office/drawing/2014/main" id="{0A8DC98F-50F2-8842-A88A-4FC3620A7B74}"/>
                </a:ext>
              </a:extLst>
            </p:cNvPr>
            <p:cNvSpPr/>
            <p:nvPr/>
          </p:nvSpPr>
          <p:spPr>
            <a:xfrm>
              <a:off x="8652519" y="8871354"/>
              <a:ext cx="1247577" cy="457127"/>
            </a:xfrm>
            <a:prstGeom prst="rect">
              <a:avLst/>
            </a:prstGeom>
            <a:blipFill>
              <a:blip r:embed="rId6" cstate="email">
                <a:extLst>
                  <a:ext uri="{28A0092B-C50C-407E-A947-70E740481C1C}">
                    <a14:useLocalDpi xmlns:a14="http://schemas.microsoft.com/office/drawing/2010/main"/>
                  </a:ext>
                </a:extLst>
              </a:blip>
              <a:stretch>
                <a:fillRect/>
              </a:stretch>
            </a:blipFill>
          </p:spPr>
          <p:txBody>
            <a:bodyPr wrap="square" lIns="0" tIns="0" rIns="0" bIns="0" rtlCol="0"/>
            <a:lstStyle/>
            <a:p>
              <a:endParaRPr sz="1092">
                <a:latin typeface="Museo Sans 300" panose="02000000000000000000" pitchFamily="2" charset="77"/>
              </a:endParaRPr>
            </a:p>
          </p:txBody>
        </p:sp>
        <p:sp>
          <p:nvSpPr>
            <p:cNvPr id="110" name="object 3">
              <a:extLst>
                <a:ext uri="{FF2B5EF4-FFF2-40B4-BE49-F238E27FC236}">
                  <a16:creationId xmlns:a16="http://schemas.microsoft.com/office/drawing/2014/main" id="{A6A0A50B-FD17-D24F-BC4E-778DA96B39C2}"/>
                </a:ext>
              </a:extLst>
            </p:cNvPr>
            <p:cNvSpPr txBox="1"/>
            <p:nvPr/>
          </p:nvSpPr>
          <p:spPr>
            <a:xfrm>
              <a:off x="8653871" y="7028108"/>
              <a:ext cx="4447502" cy="1588641"/>
            </a:xfrm>
            <a:prstGeom prst="rect">
              <a:avLst/>
            </a:prstGeom>
          </p:spPr>
          <p:txBody>
            <a:bodyPr vert="horz" wrap="square" lIns="0" tIns="6351" rIns="0" bIns="0" rtlCol="0">
              <a:spAutoFit/>
            </a:bodyPr>
            <a:lstStyle/>
            <a:p>
              <a:pPr marL="12700" marR="5081">
                <a:lnSpc>
                  <a:spcPts val="2144"/>
                </a:lnSpc>
                <a:spcBef>
                  <a:spcPts val="49"/>
                </a:spcBef>
                <a:spcAft>
                  <a:spcPts val="989"/>
                </a:spcAft>
              </a:pPr>
              <a:r>
                <a:rPr lang="en-GB" sz="2309" b="1" dirty="0">
                  <a:solidFill>
                    <a:srgbClr val="1F4098"/>
                  </a:solidFill>
                  <a:latin typeface="Museo Sans 700" panose="02000000000000000000" pitchFamily="2" charset="77"/>
                  <a:ea typeface="Verdana" panose="020B0604030504040204" pitchFamily="34" charset="0"/>
                  <a:cs typeface="Verdana" panose="020B0604030504040204" pitchFamily="34" charset="0"/>
                </a:rPr>
                <a:t>2015-17</a:t>
              </a:r>
              <a:endParaRPr lang="en-GB" sz="2309" b="1" spc="5" dirty="0">
                <a:solidFill>
                  <a:srgbClr val="1F4098"/>
                </a:solidFill>
                <a:latin typeface="Museo Sans 700" panose="02000000000000000000" pitchFamily="2" charset="77"/>
                <a:cs typeface="Calibri"/>
              </a:endParaRPr>
            </a:p>
            <a:p>
              <a:pPr marL="12700" marR="5081">
                <a:lnSpc>
                  <a:spcPct val="106700"/>
                </a:lnSpc>
                <a:spcBef>
                  <a:spcPts val="25"/>
                </a:spcBef>
              </a:pPr>
              <a:r>
                <a:rPr lang="en-GB" sz="1979" spc="10" dirty="0" err="1">
                  <a:latin typeface="Museo Sans 300" panose="02000000000000000000" pitchFamily="2" charset="77"/>
                  <a:cs typeface="Calibri"/>
                </a:rPr>
                <a:t>Création</a:t>
              </a:r>
              <a:r>
                <a:rPr lang="en-GB" sz="1979" spc="10" dirty="0">
                  <a:latin typeface="Museo Sans 300" panose="02000000000000000000" pitchFamily="2" charset="77"/>
                  <a:cs typeface="Calibri"/>
                </a:rPr>
                <a:t> </a:t>
              </a:r>
              <a:r>
                <a:rPr lang="en-GB" sz="1979" spc="10" dirty="0" err="1">
                  <a:latin typeface="Museo Sans 300" panose="02000000000000000000" pitchFamily="2" charset="77"/>
                  <a:cs typeface="Calibri"/>
                </a:rPr>
                <a:t>d’une</a:t>
              </a:r>
              <a:r>
                <a:rPr lang="en-GB" sz="1979" spc="10" dirty="0">
                  <a:latin typeface="Museo Sans 300" panose="02000000000000000000" pitchFamily="2" charset="77"/>
                  <a:cs typeface="Calibri"/>
                </a:rPr>
                <a:t> structure Mondiale avec PLI Lubricants </a:t>
              </a:r>
              <a:r>
                <a:rPr lang="en-GB" sz="1979" spc="10" dirty="0" err="1">
                  <a:latin typeface="Museo Sans 300" panose="02000000000000000000" pitchFamily="2" charset="77"/>
                  <a:cs typeface="Calibri"/>
                </a:rPr>
                <a:t>en</a:t>
              </a:r>
              <a:r>
                <a:rPr lang="en-GB" sz="1979" spc="10" dirty="0">
                  <a:latin typeface="Museo Sans 300" panose="02000000000000000000" pitchFamily="2" charset="77"/>
                  <a:cs typeface="Calibri"/>
                </a:rPr>
                <a:t> </a:t>
              </a:r>
              <a:r>
                <a:rPr lang="en-GB" sz="1979" spc="10" dirty="0" err="1">
                  <a:latin typeface="Museo Sans 300" panose="02000000000000000000" pitchFamily="2" charset="77"/>
                  <a:cs typeface="Calibri"/>
                </a:rPr>
                <a:t>Malaysie</a:t>
              </a:r>
              <a:endParaRPr lang="en-GB" sz="1979" spc="10" dirty="0">
                <a:latin typeface="Museo Sans 300" panose="02000000000000000000" pitchFamily="2" charset="77"/>
                <a:cs typeface="Calibri"/>
              </a:endParaRPr>
            </a:p>
            <a:p>
              <a:pPr marL="12700" marR="5081">
                <a:lnSpc>
                  <a:spcPct val="106700"/>
                </a:lnSpc>
                <a:spcBef>
                  <a:spcPts val="25"/>
                </a:spcBef>
              </a:pPr>
              <a:r>
                <a:rPr lang="en-GB" sz="1979" dirty="0">
                  <a:latin typeface="Museo Sans 300" panose="02000000000000000000" pitchFamily="2" charset="77"/>
                  <a:cs typeface="Arial"/>
                </a:rPr>
                <a:t>Nouvelles </a:t>
              </a:r>
              <a:r>
                <a:rPr lang="en-GB" sz="1979" dirty="0" err="1">
                  <a:latin typeface="Museo Sans 300" panose="02000000000000000000" pitchFamily="2" charset="77"/>
                  <a:cs typeface="Arial"/>
                </a:rPr>
                <a:t>usines</a:t>
              </a:r>
              <a:r>
                <a:rPr lang="en-GB" sz="1979" dirty="0">
                  <a:latin typeface="Museo Sans 300" panose="02000000000000000000" pitchFamily="2" charset="77"/>
                  <a:cs typeface="Arial"/>
                </a:rPr>
                <a:t> </a:t>
              </a:r>
              <a:r>
                <a:rPr lang="en-GB" sz="1979" dirty="0" err="1">
                  <a:latin typeface="Museo Sans 300" panose="02000000000000000000" pitchFamily="2" charset="77"/>
                  <a:cs typeface="Arial"/>
                </a:rPr>
                <a:t>en</a:t>
              </a:r>
              <a:r>
                <a:rPr lang="en-GB" sz="1979" dirty="0">
                  <a:latin typeface="Museo Sans 300" panose="02000000000000000000" pitchFamily="2" charset="77"/>
                  <a:cs typeface="Arial"/>
                </a:rPr>
                <a:t> Chine et </a:t>
              </a:r>
              <a:r>
                <a:rPr lang="en-GB" sz="1979" dirty="0" err="1">
                  <a:latin typeface="Museo Sans 300" panose="02000000000000000000" pitchFamily="2" charset="77"/>
                  <a:cs typeface="Arial"/>
                </a:rPr>
                <a:t>en</a:t>
              </a:r>
              <a:r>
                <a:rPr lang="en-GB" sz="1979" dirty="0">
                  <a:latin typeface="Museo Sans 300" panose="02000000000000000000" pitchFamily="2" charset="77"/>
                  <a:cs typeface="Arial"/>
                </a:rPr>
                <a:t> Inde</a:t>
              </a:r>
            </a:p>
            <a:p>
              <a:pPr marL="12700" marR="5081">
                <a:lnSpc>
                  <a:spcPct val="106700"/>
                </a:lnSpc>
                <a:spcBef>
                  <a:spcPts val="25"/>
                </a:spcBef>
              </a:pPr>
              <a:endParaRPr lang="en-GB" sz="1319" dirty="0">
                <a:latin typeface="Museo Sans 300" panose="02000000000000000000" pitchFamily="2" charset="77"/>
                <a:cs typeface="Calibri"/>
              </a:endParaRPr>
            </a:p>
          </p:txBody>
        </p:sp>
        <p:sp>
          <p:nvSpPr>
            <p:cNvPr id="151" name="Teardrop 150">
              <a:extLst>
                <a:ext uri="{FF2B5EF4-FFF2-40B4-BE49-F238E27FC236}">
                  <a16:creationId xmlns:a16="http://schemas.microsoft.com/office/drawing/2014/main" id="{A931C904-5AC7-0F45-A922-AA25D5598DD2}"/>
                </a:ext>
              </a:extLst>
            </p:cNvPr>
            <p:cNvSpPr/>
            <p:nvPr/>
          </p:nvSpPr>
          <p:spPr>
            <a:xfrm rot="18900000">
              <a:off x="8202529" y="9674409"/>
              <a:ext cx="379966" cy="379966"/>
            </a:xfrm>
            <a:prstGeom prst="teardrop">
              <a:avLst/>
            </a:prstGeom>
            <a:solidFill>
              <a:srgbClr val="1F409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cxnSp>
          <p:nvCxnSpPr>
            <p:cNvPr id="150" name="Straight Connector 149">
              <a:extLst>
                <a:ext uri="{FF2B5EF4-FFF2-40B4-BE49-F238E27FC236}">
                  <a16:creationId xmlns:a16="http://schemas.microsoft.com/office/drawing/2014/main" id="{73C86CFD-8CE3-5F4C-B73F-C74464893301}"/>
                </a:ext>
              </a:extLst>
            </p:cNvPr>
            <p:cNvCxnSpPr>
              <a:cxnSpLocks/>
            </p:cNvCxnSpPr>
            <p:nvPr/>
          </p:nvCxnSpPr>
          <p:spPr>
            <a:xfrm rot="10800000" flipV="1">
              <a:off x="8382267" y="6721979"/>
              <a:ext cx="2" cy="2776543"/>
            </a:xfrm>
            <a:prstGeom prst="line">
              <a:avLst/>
            </a:prstGeom>
            <a:ln w="9525">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grpSp>
      <p:grpSp>
        <p:nvGrpSpPr>
          <p:cNvPr id="18" name="Groupe 17">
            <a:extLst>
              <a:ext uri="{FF2B5EF4-FFF2-40B4-BE49-F238E27FC236}">
                <a16:creationId xmlns:a16="http://schemas.microsoft.com/office/drawing/2014/main" id="{00215C29-43B3-32A8-F7C5-7847E41F24D8}"/>
              </a:ext>
            </a:extLst>
          </p:cNvPr>
          <p:cNvGrpSpPr/>
          <p:nvPr/>
        </p:nvGrpSpPr>
        <p:grpSpPr>
          <a:xfrm>
            <a:off x="5795397" y="2042024"/>
            <a:ext cx="4950391" cy="3512886"/>
            <a:chOff x="5795397" y="2042024"/>
            <a:chExt cx="4950391" cy="3512886"/>
          </a:xfrm>
        </p:grpSpPr>
        <p:cxnSp>
          <p:nvCxnSpPr>
            <p:cNvPr id="91" name="Straight Connector 90">
              <a:extLst>
                <a:ext uri="{FF2B5EF4-FFF2-40B4-BE49-F238E27FC236}">
                  <a16:creationId xmlns:a16="http://schemas.microsoft.com/office/drawing/2014/main" id="{4BB54F2A-2708-6844-8740-054E7008C04D}"/>
                </a:ext>
              </a:extLst>
            </p:cNvPr>
            <p:cNvCxnSpPr>
              <a:cxnSpLocks/>
            </p:cNvCxnSpPr>
            <p:nvPr/>
          </p:nvCxnSpPr>
          <p:spPr>
            <a:xfrm flipV="1">
              <a:off x="5975135" y="2601931"/>
              <a:ext cx="2" cy="2952979"/>
            </a:xfrm>
            <a:prstGeom prst="line">
              <a:avLst/>
            </a:prstGeom>
            <a:ln w="9525">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sp>
          <p:nvSpPr>
            <p:cNvPr id="103" name="Teardrop 102">
              <a:extLst>
                <a:ext uri="{FF2B5EF4-FFF2-40B4-BE49-F238E27FC236}">
                  <a16:creationId xmlns:a16="http://schemas.microsoft.com/office/drawing/2014/main" id="{1CC482B7-8644-FC45-9193-ECA6372F6642}"/>
                </a:ext>
              </a:extLst>
            </p:cNvPr>
            <p:cNvSpPr/>
            <p:nvPr/>
          </p:nvSpPr>
          <p:spPr>
            <a:xfrm rot="8100000">
              <a:off x="5795397" y="2042024"/>
              <a:ext cx="379966" cy="379966"/>
            </a:xfrm>
            <a:prstGeom prst="teardrop">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107" name="object 3">
              <a:extLst>
                <a:ext uri="{FF2B5EF4-FFF2-40B4-BE49-F238E27FC236}">
                  <a16:creationId xmlns:a16="http://schemas.microsoft.com/office/drawing/2014/main" id="{BEA908FA-2E82-9242-9F6D-5F414BFEC005}"/>
                </a:ext>
              </a:extLst>
            </p:cNvPr>
            <p:cNvSpPr txBox="1"/>
            <p:nvPr/>
          </p:nvSpPr>
          <p:spPr>
            <a:xfrm>
              <a:off x="6372671" y="2194242"/>
              <a:ext cx="4373117" cy="3033908"/>
            </a:xfrm>
            <a:prstGeom prst="rect">
              <a:avLst/>
            </a:prstGeom>
          </p:spPr>
          <p:txBody>
            <a:bodyPr vert="horz" wrap="square" lIns="0" tIns="6351" rIns="0" bIns="0" rtlCol="0">
              <a:spAutoFit/>
            </a:bodyPr>
            <a:lstStyle/>
            <a:p>
              <a:pPr marL="12700" marR="5081">
                <a:lnSpc>
                  <a:spcPts val="2144"/>
                </a:lnSpc>
                <a:spcBef>
                  <a:spcPts val="49"/>
                </a:spcBef>
                <a:spcAft>
                  <a:spcPts val="989"/>
                </a:spcAft>
              </a:pPr>
              <a:r>
                <a:rPr lang="en-GB" sz="2309" b="1" dirty="0">
                  <a:solidFill>
                    <a:srgbClr val="FFC000"/>
                  </a:solidFill>
                  <a:latin typeface="Museo Sans 700" panose="02000000000000000000" pitchFamily="2" charset="77"/>
                  <a:ea typeface="Verdana" panose="020B0604030504040204" pitchFamily="34" charset="0"/>
                  <a:cs typeface="Verdana" panose="020B0604030504040204" pitchFamily="34" charset="0"/>
                </a:rPr>
                <a:t>2011-14</a:t>
              </a:r>
              <a:endParaRPr lang="en-GB" sz="2309" b="1" spc="5" dirty="0">
                <a:solidFill>
                  <a:srgbClr val="FFC000"/>
                </a:solidFill>
                <a:latin typeface="Museo Sans 700" panose="02000000000000000000" pitchFamily="2" charset="77"/>
                <a:cs typeface="Calibri"/>
              </a:endParaRPr>
            </a:p>
            <a:p>
              <a:pPr marL="12063">
                <a:spcBef>
                  <a:spcPts val="125"/>
                </a:spcBef>
                <a:spcAft>
                  <a:spcPts val="989"/>
                </a:spcAft>
                <a:tabLst>
                  <a:tab pos="127005" algn="l"/>
                </a:tabLst>
              </a:pPr>
              <a:r>
                <a:rPr lang="fr-FR" sz="1979" spc="5" dirty="0">
                  <a:latin typeface="Museo Sans 300" panose="02000000000000000000" pitchFamily="2" charset="77"/>
                  <a:cs typeface="Calibri"/>
                </a:rPr>
                <a:t>PLI conclut des accords avec le principaux constructeurs (MB, VW, TATA, BMW, Alfa Romeo, CNH et IVECO)
PLI a investi dans l’agrandissement de son usine de lubrifiants et de son laboratoire au Brésil</a:t>
              </a:r>
              <a:r>
                <a:rPr lang="fr-FR" sz="1319" spc="5" dirty="0">
                  <a:latin typeface="Museo Sans 300" panose="02000000000000000000" pitchFamily="2" charset="77"/>
                  <a:cs typeface="Calibri"/>
                </a:rPr>
                <a:t>
</a:t>
              </a:r>
              <a:endParaRPr lang="en-GB" sz="1319" dirty="0">
                <a:latin typeface="Museo Sans 300" panose="02000000000000000000" pitchFamily="2" charset="77"/>
                <a:cs typeface="Calibri"/>
              </a:endParaRPr>
            </a:p>
          </p:txBody>
        </p:sp>
        <p:grpSp>
          <p:nvGrpSpPr>
            <p:cNvPr id="39" name="Group 38">
              <a:extLst>
                <a:ext uri="{FF2B5EF4-FFF2-40B4-BE49-F238E27FC236}">
                  <a16:creationId xmlns:a16="http://schemas.microsoft.com/office/drawing/2014/main" id="{CE5719A4-2B94-9BD9-872C-695DFB956657}"/>
                </a:ext>
              </a:extLst>
            </p:cNvPr>
            <p:cNvGrpSpPr/>
            <p:nvPr/>
          </p:nvGrpSpPr>
          <p:grpSpPr>
            <a:xfrm>
              <a:off x="6379415" y="4996805"/>
              <a:ext cx="3714116" cy="416446"/>
              <a:chOff x="3731729" y="2977041"/>
              <a:chExt cx="3395743" cy="380748"/>
            </a:xfrm>
          </p:grpSpPr>
          <p:pic>
            <p:nvPicPr>
              <p:cNvPr id="4" name="Picture 3">
                <a:extLst>
                  <a:ext uri="{FF2B5EF4-FFF2-40B4-BE49-F238E27FC236}">
                    <a16:creationId xmlns:a16="http://schemas.microsoft.com/office/drawing/2014/main" id="{84FDC6A3-5DD7-AE4D-AF70-9FDBFB2AE997}"/>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5502976" y="2977041"/>
                <a:ext cx="676885" cy="380748"/>
              </a:xfrm>
              <a:prstGeom prst="rect">
                <a:avLst/>
              </a:prstGeom>
            </p:spPr>
          </p:pic>
          <p:pic>
            <p:nvPicPr>
              <p:cNvPr id="6" name="Picture 5">
                <a:extLst>
                  <a:ext uri="{FF2B5EF4-FFF2-40B4-BE49-F238E27FC236}">
                    <a16:creationId xmlns:a16="http://schemas.microsoft.com/office/drawing/2014/main" id="{403DB103-1CFD-7E44-A6CC-61C5E782D6D4}"/>
                  </a:ext>
                </a:extLst>
              </p:cNvPr>
              <p:cNvPicPr>
                <a:picLocks noChangeAspect="1"/>
              </p:cNvPicPr>
              <p:nvPr/>
            </p:nvPicPr>
            <p:blipFill>
              <a:blip r:embed="rId8" cstate="print">
                <a:extLst>
                  <a:ext uri="{28A0092B-C50C-407E-A947-70E740481C1C}">
                    <a14:useLocalDpi xmlns:a14="http://schemas.microsoft.com/office/drawing/2010/main"/>
                  </a:ext>
                </a:extLst>
              </a:blip>
              <a:srcRect t="23498" b="21956"/>
              <a:stretch/>
            </p:blipFill>
            <p:spPr>
              <a:xfrm>
                <a:off x="6572301" y="3005660"/>
                <a:ext cx="555171" cy="302820"/>
              </a:xfrm>
              <a:prstGeom prst="rect">
                <a:avLst/>
              </a:prstGeom>
            </p:spPr>
          </p:pic>
          <p:pic>
            <p:nvPicPr>
              <p:cNvPr id="7" name="Picture 6">
                <a:extLst>
                  <a:ext uri="{FF2B5EF4-FFF2-40B4-BE49-F238E27FC236}">
                    <a16:creationId xmlns:a16="http://schemas.microsoft.com/office/drawing/2014/main" id="{23E2A474-936B-AA4A-ABC3-596B6C6C84E5}"/>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a:off x="6040246" y="2999679"/>
                <a:ext cx="496121" cy="302820"/>
              </a:xfrm>
              <a:prstGeom prst="rect">
                <a:avLst/>
              </a:prstGeom>
            </p:spPr>
          </p:pic>
          <p:pic>
            <p:nvPicPr>
              <p:cNvPr id="2050" name="Picture 2" descr="Tata Group - Wikipedia">
                <a:extLst>
                  <a:ext uri="{FF2B5EF4-FFF2-40B4-BE49-F238E27FC236}">
                    <a16:creationId xmlns:a16="http://schemas.microsoft.com/office/drawing/2014/main" id="{90B32C01-735C-4E4E-BE59-7ECD5367BEA9}"/>
                  </a:ext>
                </a:extLst>
              </p:cNvPr>
              <p:cNvPicPr>
                <a:picLocks noChangeAspect="1" noChangeArrowheads="1"/>
              </p:cNvPicPr>
              <p:nvPr/>
            </p:nvPicPr>
            <p:blipFill>
              <a:blip r:embed="rId10" cstate="print">
                <a:extLst>
                  <a:ext uri="{28A0092B-C50C-407E-A947-70E740481C1C}">
                    <a14:useLocalDpi xmlns:a14="http://schemas.microsoft.com/office/drawing/2010/main"/>
                  </a:ext>
                </a:extLst>
              </a:blip>
              <a:srcRect/>
              <a:stretch>
                <a:fillRect/>
              </a:stretch>
            </p:blipFill>
            <p:spPr bwMode="auto">
              <a:xfrm>
                <a:off x="5315110" y="3016949"/>
                <a:ext cx="310785" cy="2855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orldwide VW sales continue their strong growth in October | Torque News">
                <a:extLst>
                  <a:ext uri="{FF2B5EF4-FFF2-40B4-BE49-F238E27FC236}">
                    <a16:creationId xmlns:a16="http://schemas.microsoft.com/office/drawing/2014/main" id="{226732B5-C6BF-134F-AD4F-75F95B8AA27C}"/>
                  </a:ext>
                </a:extLst>
              </p:cNvPr>
              <p:cNvPicPr>
                <a:picLocks noChangeAspect="1" noChangeArrowheads="1"/>
              </p:cNvPicPr>
              <p:nvPr/>
            </p:nvPicPr>
            <p:blipFill rotWithShape="1">
              <a:blip r:embed="rId11" cstate="print">
                <a:extLst>
                  <a:ext uri="{28A0092B-C50C-407E-A947-70E740481C1C}">
                    <a14:useLocalDpi xmlns:a14="http://schemas.microsoft.com/office/drawing/2010/main"/>
                  </a:ext>
                </a:extLst>
              </a:blip>
              <a:srcRect/>
              <a:stretch/>
            </p:blipFill>
            <p:spPr bwMode="auto">
              <a:xfrm>
                <a:off x="4901738" y="3011832"/>
                <a:ext cx="347250" cy="28555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BMW Brand and Logo Evolution Story">
                <a:extLst>
                  <a:ext uri="{FF2B5EF4-FFF2-40B4-BE49-F238E27FC236}">
                    <a16:creationId xmlns:a16="http://schemas.microsoft.com/office/drawing/2014/main" id="{55AC3FE7-14CB-2341-BFF7-56BC9BD4CF6F}"/>
                  </a:ext>
                </a:extLst>
              </p:cNvPr>
              <p:cNvPicPr>
                <a:picLocks noChangeAspect="1" noChangeArrowheads="1"/>
              </p:cNvPicPr>
              <p:nvPr/>
            </p:nvPicPr>
            <p:blipFill>
              <a:blip r:embed="rId12" cstate="print">
                <a:extLst>
                  <a:ext uri="{28A0092B-C50C-407E-A947-70E740481C1C}">
                    <a14:useLocalDpi xmlns:a14="http://schemas.microsoft.com/office/drawing/2010/main"/>
                  </a:ext>
                </a:extLst>
              </a:blip>
              <a:srcRect/>
              <a:stretch>
                <a:fillRect/>
              </a:stretch>
            </p:blipFill>
            <p:spPr bwMode="auto">
              <a:xfrm>
                <a:off x="4540380" y="3016949"/>
                <a:ext cx="307417" cy="307417"/>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Mercedes logo and symbol, meaning, history, PNG">
                <a:extLst>
                  <a:ext uri="{FF2B5EF4-FFF2-40B4-BE49-F238E27FC236}">
                    <a16:creationId xmlns:a16="http://schemas.microsoft.com/office/drawing/2014/main" id="{05F4E7C5-08CB-3D42-8B2E-510CE76019C5}"/>
                  </a:ext>
                </a:extLst>
              </p:cNvPr>
              <p:cNvPicPr>
                <a:picLocks noChangeAspect="1" noChangeArrowheads="1"/>
              </p:cNvPicPr>
              <p:nvPr/>
            </p:nvPicPr>
            <p:blipFill>
              <a:blip r:embed="rId13" cstate="print">
                <a:extLst>
                  <a:ext uri="{28A0092B-C50C-407E-A947-70E740481C1C}">
                    <a14:useLocalDpi xmlns:a14="http://schemas.microsoft.com/office/drawing/2010/main"/>
                  </a:ext>
                </a:extLst>
              </a:blip>
              <a:srcRect/>
              <a:stretch>
                <a:fillRect/>
              </a:stretch>
            </p:blipFill>
            <p:spPr bwMode="auto">
              <a:xfrm>
                <a:off x="4085207" y="3016949"/>
                <a:ext cx="509279" cy="316650"/>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China Yuchai International - Wikipedia">
                <a:extLst>
                  <a:ext uri="{FF2B5EF4-FFF2-40B4-BE49-F238E27FC236}">
                    <a16:creationId xmlns:a16="http://schemas.microsoft.com/office/drawing/2014/main" id="{0F183104-8CF2-9C44-BEE2-9E6A7E6420F9}"/>
                  </a:ext>
                </a:extLst>
              </p:cNvPr>
              <p:cNvPicPr>
                <a:picLocks noChangeAspect="1" noChangeArrowheads="1"/>
              </p:cNvPicPr>
              <p:nvPr/>
            </p:nvPicPr>
            <p:blipFill>
              <a:blip r:embed="rId14" cstate="print">
                <a:extLst>
                  <a:ext uri="{28A0092B-C50C-407E-A947-70E740481C1C}">
                    <a14:useLocalDpi xmlns:a14="http://schemas.microsoft.com/office/drawing/2010/main"/>
                  </a:ext>
                </a:extLst>
              </a:blip>
              <a:srcRect/>
              <a:stretch>
                <a:fillRect/>
              </a:stretch>
            </p:blipFill>
            <p:spPr bwMode="auto">
              <a:xfrm>
                <a:off x="3731729" y="3049763"/>
                <a:ext cx="427549" cy="241046"/>
              </a:xfrm>
              <a:prstGeom prst="rect">
                <a:avLst/>
              </a:prstGeom>
              <a:noFill/>
              <a:extLst>
                <a:ext uri="{909E8E84-426E-40DD-AFC4-6F175D3DCCD1}">
                  <a14:hiddenFill xmlns:a14="http://schemas.microsoft.com/office/drawing/2010/main">
                    <a:solidFill>
                      <a:srgbClr val="FFFFFF"/>
                    </a:solidFill>
                  </a14:hiddenFill>
                </a:ext>
              </a:extLst>
            </p:spPr>
          </p:pic>
        </p:grpSp>
      </p:grpSp>
      <p:grpSp>
        <p:nvGrpSpPr>
          <p:cNvPr id="19" name="Groupe 18">
            <a:extLst>
              <a:ext uri="{FF2B5EF4-FFF2-40B4-BE49-F238E27FC236}">
                <a16:creationId xmlns:a16="http://schemas.microsoft.com/office/drawing/2014/main" id="{557F6452-6018-8FA1-8613-AF4EF7F475E3}"/>
              </a:ext>
            </a:extLst>
          </p:cNvPr>
          <p:cNvGrpSpPr/>
          <p:nvPr/>
        </p:nvGrpSpPr>
        <p:grpSpPr>
          <a:xfrm>
            <a:off x="10904748" y="2042024"/>
            <a:ext cx="4509100" cy="3512885"/>
            <a:chOff x="10904748" y="2042024"/>
            <a:chExt cx="4509100" cy="3512885"/>
          </a:xfrm>
        </p:grpSpPr>
        <p:sp>
          <p:nvSpPr>
            <p:cNvPr id="40" name="object 3">
              <a:extLst>
                <a:ext uri="{FF2B5EF4-FFF2-40B4-BE49-F238E27FC236}">
                  <a16:creationId xmlns:a16="http://schemas.microsoft.com/office/drawing/2014/main" id="{641C0117-D565-5115-2CCF-67BEEB873013}"/>
                </a:ext>
              </a:extLst>
            </p:cNvPr>
            <p:cNvSpPr txBox="1"/>
            <p:nvPr/>
          </p:nvSpPr>
          <p:spPr>
            <a:xfrm>
              <a:off x="11562435" y="2161601"/>
              <a:ext cx="3719185" cy="2898295"/>
            </a:xfrm>
            <a:prstGeom prst="rect">
              <a:avLst/>
            </a:prstGeom>
          </p:spPr>
          <p:txBody>
            <a:bodyPr vert="horz" wrap="square" lIns="0" tIns="6351" rIns="0" bIns="0" rtlCol="0">
              <a:spAutoFit/>
            </a:bodyPr>
            <a:lstStyle/>
            <a:p>
              <a:pPr marL="12700" marR="5081">
                <a:lnSpc>
                  <a:spcPts val="2144"/>
                </a:lnSpc>
                <a:spcBef>
                  <a:spcPts val="49"/>
                </a:spcBef>
                <a:spcAft>
                  <a:spcPts val="989"/>
                </a:spcAft>
              </a:pPr>
              <a:r>
                <a:rPr lang="en-GB" sz="2309" b="1" dirty="0">
                  <a:solidFill>
                    <a:srgbClr val="753E98"/>
                  </a:solidFill>
                  <a:latin typeface="Museo Sans 700" panose="02000000000000000000" pitchFamily="2" charset="77"/>
                  <a:ea typeface="Verdana" panose="020B0604030504040204" pitchFamily="34" charset="0"/>
                  <a:cs typeface="Verdana" panose="020B0604030504040204" pitchFamily="34" charset="0"/>
                </a:rPr>
                <a:t>2018</a:t>
              </a:r>
              <a:endParaRPr lang="en-GB" sz="2309" b="1" spc="5" dirty="0">
                <a:solidFill>
                  <a:srgbClr val="753E98"/>
                </a:solidFill>
                <a:latin typeface="Museo Sans 700" panose="02000000000000000000" pitchFamily="2" charset="77"/>
                <a:cs typeface="Calibri"/>
              </a:endParaRPr>
            </a:p>
            <a:p>
              <a:pPr marL="15708" marR="6285">
                <a:spcBef>
                  <a:spcPts val="825"/>
                </a:spcBef>
                <a:tabLst>
                  <a:tab pos="115450" algn="l"/>
                </a:tabLst>
              </a:pPr>
              <a:r>
                <a:rPr lang="en-GB" sz="1979" dirty="0">
                  <a:latin typeface="Museo Sans 300" panose="02000000000000000000" pitchFamily="2" charset="77"/>
                  <a:cs typeface="Arial"/>
                </a:rPr>
                <a:t>Premier </a:t>
              </a:r>
              <a:r>
                <a:rPr lang="en-GB" sz="1979" dirty="0" err="1">
                  <a:latin typeface="Museo Sans 300" panose="02000000000000000000" pitchFamily="2" charset="77"/>
                  <a:cs typeface="Arial"/>
                </a:rPr>
                <a:t>fournisseur</a:t>
              </a:r>
              <a:r>
                <a:rPr lang="en-GB" sz="1979" dirty="0">
                  <a:latin typeface="Museo Sans 300" panose="02000000000000000000" pitchFamily="2" charset="77"/>
                  <a:cs typeface="Arial"/>
                </a:rPr>
                <a:t> de </a:t>
              </a:r>
              <a:r>
                <a:rPr lang="en-GB" sz="1979" dirty="0" err="1">
                  <a:latin typeface="Museo Sans 300" panose="02000000000000000000" pitchFamily="2" charset="77"/>
                  <a:cs typeface="Arial"/>
                </a:rPr>
                <a:t>lubrifiants</a:t>
              </a:r>
              <a:r>
                <a:rPr lang="en-GB" sz="1979" dirty="0">
                  <a:latin typeface="Museo Sans 300" panose="02000000000000000000" pitchFamily="2" charset="77"/>
                  <a:cs typeface="Arial"/>
                </a:rPr>
                <a:t> pour Mercedes Benz</a:t>
              </a:r>
            </a:p>
            <a:p>
              <a:pPr marL="15708" marR="6285">
                <a:spcBef>
                  <a:spcPts val="825"/>
                </a:spcBef>
                <a:tabLst>
                  <a:tab pos="115450" algn="l"/>
                </a:tabLst>
              </a:pPr>
              <a:r>
                <a:rPr lang="en-GB" sz="1979" spc="-7" dirty="0">
                  <a:latin typeface="Museo Sans 300" panose="02000000000000000000" pitchFamily="2" charset="77"/>
                  <a:cs typeface="Arial"/>
                </a:rPr>
                <a:t>Inauguration de deux centres de R&amp;T à Turin et au </a:t>
              </a:r>
              <a:r>
                <a:rPr lang="en-GB" sz="1979" spc="-7" dirty="0" err="1">
                  <a:latin typeface="Museo Sans 300" panose="02000000000000000000" pitchFamily="2" charset="77"/>
                  <a:cs typeface="Arial"/>
                </a:rPr>
                <a:t>Brésil</a:t>
              </a:r>
              <a:endParaRPr lang="en-GB" sz="1979" spc="-7" dirty="0">
                <a:latin typeface="Museo Sans 300" panose="02000000000000000000" pitchFamily="2" charset="77"/>
                <a:cs typeface="Arial"/>
              </a:endParaRPr>
            </a:p>
            <a:p>
              <a:pPr marL="15708" marR="6285">
                <a:spcBef>
                  <a:spcPts val="124"/>
                </a:spcBef>
                <a:tabLst>
                  <a:tab pos="115450" algn="l"/>
                </a:tabLst>
              </a:pPr>
              <a:endParaRPr lang="en-GB" sz="1319" dirty="0">
                <a:latin typeface="Arial"/>
                <a:cs typeface="Arial"/>
              </a:endParaRPr>
            </a:p>
            <a:p>
              <a:pPr marL="15708" marR="6285">
                <a:spcBef>
                  <a:spcPts val="124"/>
                </a:spcBef>
                <a:tabLst>
                  <a:tab pos="115450" algn="l"/>
                </a:tabLst>
              </a:pPr>
              <a:endParaRPr lang="en-GB" sz="1319" dirty="0">
                <a:latin typeface="Arial"/>
                <a:cs typeface="Arial"/>
              </a:endParaRPr>
            </a:p>
            <a:p>
              <a:pPr marL="15708" marR="6285">
                <a:spcBef>
                  <a:spcPts val="124"/>
                </a:spcBef>
                <a:tabLst>
                  <a:tab pos="115450" algn="l"/>
                </a:tabLst>
              </a:pPr>
              <a:endParaRPr lang="en-GB" sz="1319" dirty="0">
                <a:latin typeface="Arial"/>
                <a:cs typeface="Arial"/>
              </a:endParaRPr>
            </a:p>
            <a:p>
              <a:pPr marL="15708" marR="6285">
                <a:spcBef>
                  <a:spcPts val="124"/>
                </a:spcBef>
                <a:tabLst>
                  <a:tab pos="115450" algn="l"/>
                </a:tabLst>
              </a:pPr>
              <a:endParaRPr lang="en-GB" sz="1319" dirty="0">
                <a:latin typeface="Arial"/>
                <a:cs typeface="Arial"/>
              </a:endParaRPr>
            </a:p>
            <a:p>
              <a:pPr marL="12700" marR="5081">
                <a:lnSpc>
                  <a:spcPct val="106700"/>
                </a:lnSpc>
                <a:spcBef>
                  <a:spcPts val="25"/>
                </a:spcBef>
              </a:pPr>
              <a:endParaRPr lang="en-GB" sz="1319" dirty="0">
                <a:latin typeface="Museo Sans 300" panose="02000000000000000000" pitchFamily="2" charset="77"/>
                <a:cs typeface="Calibri"/>
              </a:endParaRPr>
            </a:p>
          </p:txBody>
        </p:sp>
        <p:cxnSp>
          <p:nvCxnSpPr>
            <p:cNvPr id="132" name="Straight Connector 131">
              <a:extLst>
                <a:ext uri="{FF2B5EF4-FFF2-40B4-BE49-F238E27FC236}">
                  <a16:creationId xmlns:a16="http://schemas.microsoft.com/office/drawing/2014/main" id="{B788C9E5-E104-D643-8093-A1CDA1F15B04}"/>
                </a:ext>
              </a:extLst>
            </p:cNvPr>
            <p:cNvCxnSpPr>
              <a:cxnSpLocks/>
            </p:cNvCxnSpPr>
            <p:nvPr/>
          </p:nvCxnSpPr>
          <p:spPr>
            <a:xfrm flipH="1" flipV="1">
              <a:off x="11084487" y="2601932"/>
              <a:ext cx="10244" cy="2952977"/>
            </a:xfrm>
            <a:prstGeom prst="line">
              <a:avLst/>
            </a:prstGeom>
            <a:ln w="9525">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sp>
          <p:nvSpPr>
            <p:cNvPr id="133" name="Teardrop 132">
              <a:extLst>
                <a:ext uri="{FF2B5EF4-FFF2-40B4-BE49-F238E27FC236}">
                  <a16:creationId xmlns:a16="http://schemas.microsoft.com/office/drawing/2014/main" id="{5AEE7CA7-A6CF-2745-88AE-B6B1592CCC21}"/>
                </a:ext>
              </a:extLst>
            </p:cNvPr>
            <p:cNvSpPr/>
            <p:nvPr/>
          </p:nvSpPr>
          <p:spPr>
            <a:xfrm rot="8100000">
              <a:off x="10904748" y="2042024"/>
              <a:ext cx="379966" cy="379966"/>
            </a:xfrm>
            <a:prstGeom prst="teardrop">
              <a:avLst/>
            </a:prstGeom>
            <a:solidFill>
              <a:srgbClr val="753E9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22" name="object 46">
              <a:extLst>
                <a:ext uri="{FF2B5EF4-FFF2-40B4-BE49-F238E27FC236}">
                  <a16:creationId xmlns:a16="http://schemas.microsoft.com/office/drawing/2014/main" id="{F0C9DBC8-3B50-D9CA-ADF0-47A927540B65}"/>
                </a:ext>
              </a:extLst>
            </p:cNvPr>
            <p:cNvSpPr/>
            <p:nvPr/>
          </p:nvSpPr>
          <p:spPr>
            <a:xfrm>
              <a:off x="11596544" y="4172856"/>
              <a:ext cx="3817304" cy="1157592"/>
            </a:xfrm>
            <a:prstGeom prst="rect">
              <a:avLst/>
            </a:prstGeom>
            <a:blipFill>
              <a:blip r:embed="rId15" cstate="print">
                <a:extLst>
                  <a:ext uri="{28A0092B-C50C-407E-A947-70E740481C1C}">
                    <a14:useLocalDpi xmlns:a14="http://schemas.microsoft.com/office/drawing/2010/main"/>
                  </a:ext>
                </a:extLst>
              </a:blip>
              <a:stretch>
                <a:fillRect/>
              </a:stretch>
            </a:blipFill>
          </p:spPr>
          <p:txBody>
            <a:bodyPr wrap="square" lIns="0" tIns="0" rIns="0" bIns="0" rtlCol="0"/>
            <a:lstStyle/>
            <a:p>
              <a:endParaRPr sz="1011"/>
            </a:p>
          </p:txBody>
        </p:sp>
      </p:grpSp>
      <p:grpSp>
        <p:nvGrpSpPr>
          <p:cNvPr id="9" name="Groupe 8">
            <a:extLst>
              <a:ext uri="{FF2B5EF4-FFF2-40B4-BE49-F238E27FC236}">
                <a16:creationId xmlns:a16="http://schemas.microsoft.com/office/drawing/2014/main" id="{FE9AA708-5A58-B5E5-F60E-311B2EAE82C6}"/>
              </a:ext>
            </a:extLst>
          </p:cNvPr>
          <p:cNvGrpSpPr/>
          <p:nvPr/>
        </p:nvGrpSpPr>
        <p:grpSpPr>
          <a:xfrm>
            <a:off x="14527709" y="5673876"/>
            <a:ext cx="3717211" cy="915518"/>
            <a:chOff x="14527709" y="5673876"/>
            <a:chExt cx="3717211" cy="915518"/>
          </a:xfrm>
        </p:grpSpPr>
        <p:grpSp>
          <p:nvGrpSpPr>
            <p:cNvPr id="29" name="Group 28">
              <a:extLst>
                <a:ext uri="{FF2B5EF4-FFF2-40B4-BE49-F238E27FC236}">
                  <a16:creationId xmlns:a16="http://schemas.microsoft.com/office/drawing/2014/main" id="{1C9BC638-BD99-5813-089D-1274B3288BB8}"/>
                </a:ext>
              </a:extLst>
            </p:cNvPr>
            <p:cNvGrpSpPr/>
            <p:nvPr/>
          </p:nvGrpSpPr>
          <p:grpSpPr>
            <a:xfrm>
              <a:off x="14527709" y="5673876"/>
              <a:ext cx="3717211" cy="915518"/>
              <a:chOff x="3396343" y="3545147"/>
              <a:chExt cx="2254120" cy="555171"/>
            </a:xfrm>
            <a:solidFill>
              <a:srgbClr val="C2D72C"/>
            </a:solidFill>
          </p:grpSpPr>
          <p:sp>
            <p:nvSpPr>
              <p:cNvPr id="30" name="Oval 29">
                <a:extLst>
                  <a:ext uri="{FF2B5EF4-FFF2-40B4-BE49-F238E27FC236}">
                    <a16:creationId xmlns:a16="http://schemas.microsoft.com/office/drawing/2014/main" id="{433AF600-B554-894A-C2F9-82FBDC99E6E4}"/>
                  </a:ext>
                </a:extLst>
              </p:cNvPr>
              <p:cNvSpPr/>
              <p:nvPr/>
            </p:nvSpPr>
            <p:spPr>
              <a:xfrm>
                <a:off x="3396343"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31" name="Rectangle 30">
                <a:extLst>
                  <a:ext uri="{FF2B5EF4-FFF2-40B4-BE49-F238E27FC236}">
                    <a16:creationId xmlns:a16="http://schemas.microsoft.com/office/drawing/2014/main" id="{4E37923B-AAC1-FF3F-4311-433A8FCFC98D}"/>
                  </a:ext>
                </a:extLst>
              </p:cNvPr>
              <p:cNvSpPr/>
              <p:nvPr/>
            </p:nvSpPr>
            <p:spPr>
              <a:xfrm>
                <a:off x="3673929" y="3545147"/>
                <a:ext cx="1713366" cy="55517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32" name="Oval 31">
                <a:extLst>
                  <a:ext uri="{FF2B5EF4-FFF2-40B4-BE49-F238E27FC236}">
                    <a16:creationId xmlns:a16="http://schemas.microsoft.com/office/drawing/2014/main" id="{807552B7-1044-A2FC-2B41-7D00AFA80B60}"/>
                  </a:ext>
                </a:extLst>
              </p:cNvPr>
              <p:cNvSpPr/>
              <p:nvPr/>
            </p:nvSpPr>
            <p:spPr>
              <a:xfrm>
                <a:off x="5095292"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grpSp>
        <p:sp>
          <p:nvSpPr>
            <p:cNvPr id="38" name="Content Placeholder 2">
              <a:hlinkClick r:id="rId16" action="ppaction://hlinksldjump"/>
              <a:extLst>
                <a:ext uri="{FF2B5EF4-FFF2-40B4-BE49-F238E27FC236}">
                  <a16:creationId xmlns:a16="http://schemas.microsoft.com/office/drawing/2014/main" id="{C430B034-016A-663C-B0E4-B7D1AF55B4E9}"/>
                </a:ext>
              </a:extLst>
            </p:cNvPr>
            <p:cNvSpPr txBox="1">
              <a:spLocks/>
            </p:cNvSpPr>
            <p:nvPr/>
          </p:nvSpPr>
          <p:spPr>
            <a:xfrm>
              <a:off x="15992331" y="5944428"/>
              <a:ext cx="1063946" cy="427689"/>
            </a:xfrm>
            <a:prstGeom prst="rect">
              <a:avLst/>
            </a:prstGeom>
          </p:spPr>
          <p:txBody>
            <a:bodyPr lIns="150791" tIns="75396" rIns="150791" bIns="75396"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32" b="1" dirty="0">
                  <a:solidFill>
                    <a:schemeClr val="bg1"/>
                  </a:solidFill>
                  <a:latin typeface="Museo Sans 700"/>
                  <a:ea typeface="Verdana"/>
                  <a:cs typeface="Verdana" panose="020B0604030504040204" pitchFamily="34" charset="0"/>
                </a:rPr>
                <a:t>2024</a:t>
              </a:r>
              <a:endParaRPr lang="en-GB" sz="1732" dirty="0">
                <a:solidFill>
                  <a:schemeClr val="bg1"/>
                </a:solidFill>
                <a:latin typeface="Museo Sans 300" panose="02000000000000000000" pitchFamily="2" charset="77"/>
                <a:ea typeface="Verdana" panose="020B0604030504040204" pitchFamily="34" charset="0"/>
                <a:cs typeface="Verdana" panose="020B0604030504040204" pitchFamily="34" charset="0"/>
              </a:endParaRPr>
            </a:p>
          </p:txBody>
        </p:sp>
      </p:grpSp>
      <p:grpSp>
        <p:nvGrpSpPr>
          <p:cNvPr id="21" name="Groupe 20">
            <a:extLst>
              <a:ext uri="{FF2B5EF4-FFF2-40B4-BE49-F238E27FC236}">
                <a16:creationId xmlns:a16="http://schemas.microsoft.com/office/drawing/2014/main" id="{E051AFAD-075A-6ED4-514B-5001A74D0144}"/>
              </a:ext>
            </a:extLst>
          </p:cNvPr>
          <p:cNvGrpSpPr/>
          <p:nvPr/>
        </p:nvGrpSpPr>
        <p:grpSpPr>
          <a:xfrm>
            <a:off x="13351123" y="6721979"/>
            <a:ext cx="4893792" cy="3391763"/>
            <a:chOff x="13351123" y="6721979"/>
            <a:chExt cx="4893792" cy="3391763"/>
          </a:xfrm>
        </p:grpSpPr>
        <p:cxnSp>
          <p:nvCxnSpPr>
            <p:cNvPr id="152" name="Straight Connector 151">
              <a:extLst>
                <a:ext uri="{FF2B5EF4-FFF2-40B4-BE49-F238E27FC236}">
                  <a16:creationId xmlns:a16="http://schemas.microsoft.com/office/drawing/2014/main" id="{AEB231D0-9AF6-6D46-913A-6C5927C8978B}"/>
                </a:ext>
              </a:extLst>
            </p:cNvPr>
            <p:cNvCxnSpPr>
              <a:cxnSpLocks/>
            </p:cNvCxnSpPr>
            <p:nvPr/>
          </p:nvCxnSpPr>
          <p:spPr>
            <a:xfrm rot="10800000" flipV="1">
              <a:off x="13555084" y="6721979"/>
              <a:ext cx="2" cy="2776543"/>
            </a:xfrm>
            <a:prstGeom prst="line">
              <a:avLst/>
            </a:prstGeom>
            <a:ln w="9525">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sp>
          <p:nvSpPr>
            <p:cNvPr id="153" name="Teardrop 152">
              <a:extLst>
                <a:ext uri="{FF2B5EF4-FFF2-40B4-BE49-F238E27FC236}">
                  <a16:creationId xmlns:a16="http://schemas.microsoft.com/office/drawing/2014/main" id="{AEEA0682-08F4-7044-875A-B75264F32CB5}"/>
                </a:ext>
              </a:extLst>
            </p:cNvPr>
            <p:cNvSpPr/>
            <p:nvPr/>
          </p:nvSpPr>
          <p:spPr>
            <a:xfrm rot="18900000">
              <a:off x="13351123" y="9674409"/>
              <a:ext cx="379966" cy="379966"/>
            </a:xfrm>
            <a:prstGeom prst="teardrop">
              <a:avLst/>
            </a:prstGeom>
            <a:solidFill>
              <a:srgbClr val="04A1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41" name="object 65">
              <a:extLst>
                <a:ext uri="{FF2B5EF4-FFF2-40B4-BE49-F238E27FC236}">
                  <a16:creationId xmlns:a16="http://schemas.microsoft.com/office/drawing/2014/main" id="{A7B715B1-10BA-7394-5590-ACFC1371FCDA}"/>
                </a:ext>
              </a:extLst>
            </p:cNvPr>
            <p:cNvSpPr txBox="1"/>
            <p:nvPr/>
          </p:nvSpPr>
          <p:spPr>
            <a:xfrm>
              <a:off x="14024674" y="6888157"/>
              <a:ext cx="4220241" cy="3225585"/>
            </a:xfrm>
            <a:prstGeom prst="rect">
              <a:avLst/>
            </a:prstGeom>
          </p:spPr>
          <p:txBody>
            <a:bodyPr vert="horz" wrap="square" lIns="0" tIns="15707" rIns="0" bIns="0" rtlCol="0">
              <a:spAutoFit/>
            </a:bodyPr>
            <a:lstStyle/>
            <a:p>
              <a:pPr marL="14923">
                <a:spcBef>
                  <a:spcPts val="825"/>
                </a:spcBef>
                <a:tabLst>
                  <a:tab pos="124873" algn="l"/>
                </a:tabLst>
              </a:pPr>
              <a:r>
                <a:rPr lang="en-GB" sz="2309" b="1" dirty="0">
                  <a:solidFill>
                    <a:srgbClr val="04A19B"/>
                  </a:solidFill>
                  <a:latin typeface="Museo Sans 700" panose="02000000000000000000" pitchFamily="2" charset="77"/>
                  <a:ea typeface="Verdana" panose="020B0604030504040204" pitchFamily="34" charset="0"/>
                  <a:cs typeface="Verdana" panose="020B0604030504040204" pitchFamily="34" charset="0"/>
                </a:rPr>
                <a:t>2019</a:t>
              </a:r>
            </a:p>
            <a:p>
              <a:pPr marL="14923">
                <a:spcBef>
                  <a:spcPts val="825"/>
                </a:spcBef>
                <a:tabLst>
                  <a:tab pos="124873" algn="l"/>
                </a:tabLst>
              </a:pPr>
              <a:r>
                <a:rPr sz="1979" dirty="0">
                  <a:latin typeface="Museo Sans 300" panose="02000000000000000000" pitchFamily="2" charset="77"/>
                  <a:cs typeface="Arial"/>
                </a:rPr>
                <a:t>ETRO+ </a:t>
              </a:r>
              <a:r>
                <a:rPr lang="fr-FR" sz="1979" dirty="0">
                  <a:latin typeface="Museo Sans 300" panose="02000000000000000000" pitchFamily="2" charset="77"/>
                  <a:cs typeface="Arial"/>
                </a:rPr>
                <a:t>Huile de base</a:t>
              </a:r>
              <a:endParaRPr lang="en-GB" sz="1979" dirty="0">
                <a:latin typeface="Museo Sans 300" panose="02000000000000000000" pitchFamily="2" charset="77"/>
                <a:cs typeface="Arial"/>
              </a:endParaRPr>
            </a:p>
            <a:p>
              <a:pPr marL="14923">
                <a:spcBef>
                  <a:spcPts val="825"/>
                </a:spcBef>
                <a:tabLst>
                  <a:tab pos="124873" algn="l"/>
                </a:tabLst>
              </a:pPr>
              <a:r>
                <a:rPr sz="1979" dirty="0">
                  <a:latin typeface="Museo Sans 300" panose="02000000000000000000" pitchFamily="2" charset="77"/>
                  <a:cs typeface="Arial"/>
                </a:rPr>
                <a:t>PETRON</a:t>
              </a:r>
              <a:r>
                <a:rPr lang="fr-FR" sz="1979" dirty="0">
                  <a:latin typeface="Museo Sans 300" panose="02000000000000000000" pitchFamily="2" charset="77"/>
                  <a:cs typeface="Arial"/>
                </a:rPr>
                <a:t>A</a:t>
              </a:r>
              <a:r>
                <a:rPr sz="1979" dirty="0">
                  <a:latin typeface="Museo Sans 300" panose="02000000000000000000" pitchFamily="2" charset="77"/>
                  <a:cs typeface="Arial"/>
                </a:rPr>
                <a:t>S </a:t>
              </a:r>
              <a:r>
                <a:rPr sz="1979" dirty="0" err="1">
                  <a:latin typeface="Museo Sans 300" panose="02000000000000000000" pitchFamily="2" charset="77"/>
                  <a:cs typeface="Arial"/>
                </a:rPr>
                <a:t>Syntium</a:t>
              </a:r>
              <a:r>
                <a:rPr sz="1979" spc="-45" dirty="0">
                  <a:latin typeface="Museo Sans 300" panose="02000000000000000000" pitchFamily="2" charset="77"/>
                  <a:cs typeface="Arial"/>
                </a:rPr>
                <a:t> </a:t>
              </a:r>
              <a:r>
                <a:rPr sz="1979" spc="-7" dirty="0">
                  <a:latin typeface="Museo Sans 300" panose="02000000000000000000" pitchFamily="2" charset="77"/>
                  <a:cs typeface="Arial"/>
                </a:rPr>
                <a:t>Hybrid</a:t>
              </a:r>
              <a:r>
                <a:rPr lang="fr-FR" sz="1979" spc="-7" dirty="0">
                  <a:latin typeface="Museo Sans 300" panose="02000000000000000000" pitchFamily="2" charset="77"/>
                  <a:cs typeface="Arial"/>
                </a:rPr>
                <a:t>e</a:t>
              </a:r>
              <a:endParaRPr lang="en-GB" sz="1979" dirty="0">
                <a:latin typeface="Museo Sans 300" panose="02000000000000000000" pitchFamily="2" charset="77"/>
                <a:cs typeface="Arial"/>
              </a:endParaRPr>
            </a:p>
            <a:p>
              <a:pPr marL="14923">
                <a:spcBef>
                  <a:spcPts val="825"/>
                </a:spcBef>
                <a:tabLst>
                  <a:tab pos="124873" algn="l"/>
                </a:tabLst>
              </a:pPr>
              <a:r>
                <a:rPr sz="1979" dirty="0">
                  <a:latin typeface="Museo Sans 300" panose="02000000000000000000" pitchFamily="2" charset="77"/>
                  <a:cs typeface="Arial"/>
                </a:rPr>
                <a:t>PETRONAS</a:t>
              </a:r>
              <a:r>
                <a:rPr sz="1979" spc="-7" dirty="0">
                  <a:latin typeface="Museo Sans 300" panose="02000000000000000000" pitchFamily="2" charset="77"/>
                  <a:cs typeface="Arial"/>
                </a:rPr>
                <a:t> </a:t>
              </a:r>
              <a:r>
                <a:rPr lang="fr-FR" sz="1979" spc="-7" dirty="0">
                  <a:latin typeface="Museo Sans 300" panose="02000000000000000000" pitchFamily="2" charset="77"/>
                  <a:cs typeface="Arial"/>
                </a:rPr>
                <a:t>I</a:t>
              </a:r>
              <a:r>
                <a:rPr sz="1979" spc="-7" dirty="0" err="1">
                  <a:latin typeface="Museo Sans 300" panose="02000000000000000000" pitchFamily="2" charset="77"/>
                  <a:cs typeface="Arial"/>
                </a:rPr>
                <a:t>ona</a:t>
              </a:r>
              <a:endParaRPr lang="en-GB" sz="1979" dirty="0">
                <a:latin typeface="Museo Sans 300" panose="02000000000000000000" pitchFamily="2" charset="77"/>
                <a:cs typeface="Arial"/>
              </a:endParaRPr>
            </a:p>
            <a:p>
              <a:pPr marL="15708">
                <a:spcBef>
                  <a:spcPts val="825"/>
                </a:spcBef>
              </a:pPr>
              <a:r>
                <a:rPr lang="en-GB" sz="1979" spc="-7" dirty="0" err="1">
                  <a:latin typeface="Museo Sans 300" panose="02000000000000000000" pitchFamily="2" charset="77"/>
                  <a:cs typeface="Arial"/>
                </a:rPr>
                <a:t>Développemetns</a:t>
              </a:r>
              <a:r>
                <a:rPr lang="en-GB" sz="1979" spc="-7" dirty="0">
                  <a:latin typeface="Museo Sans 300" panose="02000000000000000000" pitchFamily="2" charset="77"/>
                  <a:cs typeface="Arial"/>
                </a:rPr>
                <a:t> de </a:t>
              </a:r>
              <a:r>
                <a:rPr lang="en-GB" sz="1979" spc="-7" dirty="0" err="1">
                  <a:latin typeface="Museo Sans 300" panose="02000000000000000000" pitchFamily="2" charset="77"/>
                  <a:cs typeface="Arial"/>
                </a:rPr>
                <a:t>produits</a:t>
              </a:r>
              <a:r>
                <a:rPr lang="en-GB" sz="1979" spc="-7" dirty="0">
                  <a:latin typeface="Museo Sans 300" panose="02000000000000000000" pitchFamily="2" charset="77"/>
                  <a:cs typeface="Arial"/>
                </a:rPr>
                <a:t> </a:t>
              </a:r>
              <a:r>
                <a:rPr lang="en-GB" sz="1979" spc="-7" dirty="0" err="1">
                  <a:latin typeface="Museo Sans 300" panose="02000000000000000000" pitchFamily="2" charset="77"/>
                  <a:cs typeface="Arial"/>
                </a:rPr>
                <a:t>dédiés</a:t>
              </a:r>
              <a:r>
                <a:rPr lang="en-GB" sz="1979" spc="-7" dirty="0">
                  <a:latin typeface="Museo Sans 300" panose="02000000000000000000" pitchFamily="2" charset="77"/>
                  <a:cs typeface="Arial"/>
                </a:rPr>
                <a:t> </a:t>
              </a:r>
              <a:r>
                <a:rPr lang="en-GB" sz="1979" spc="-7" dirty="0" err="1">
                  <a:latin typeface="Museo Sans 300" panose="02000000000000000000" pitchFamily="2" charset="77"/>
                  <a:cs typeface="Arial"/>
                </a:rPr>
                <a:t>axu</a:t>
              </a:r>
              <a:r>
                <a:rPr lang="en-GB" sz="1979" spc="-7" dirty="0">
                  <a:latin typeface="Museo Sans 300" panose="02000000000000000000" pitchFamily="2" charset="77"/>
                  <a:cs typeface="Arial"/>
                </a:rPr>
                <a:t> </a:t>
              </a:r>
              <a:r>
                <a:rPr lang="en-GB" sz="1979" spc="-7" dirty="0" err="1">
                  <a:latin typeface="Museo Sans 300" panose="02000000000000000000" pitchFamily="2" charset="77"/>
                  <a:cs typeface="Arial"/>
                </a:rPr>
                <a:t>véhicules</a:t>
              </a:r>
              <a:r>
                <a:rPr lang="en-GB" sz="1979" spc="-7" dirty="0">
                  <a:latin typeface="Museo Sans 300" panose="02000000000000000000" pitchFamily="2" charset="77"/>
                  <a:cs typeface="Arial"/>
                </a:rPr>
                <a:t> </a:t>
              </a:r>
              <a:r>
                <a:rPr lang="en-GB" sz="1979" spc="-7" dirty="0" err="1">
                  <a:latin typeface="Museo Sans 300" panose="02000000000000000000" pitchFamily="2" charset="77"/>
                  <a:cs typeface="Arial"/>
                </a:rPr>
                <a:t>éléctriques</a:t>
              </a:r>
              <a:endParaRPr lang="en-GB" sz="1979" dirty="0">
                <a:latin typeface="Museo Sans 300" panose="02000000000000000000" pitchFamily="2" charset="77"/>
                <a:cs typeface="Arial"/>
              </a:endParaRPr>
            </a:p>
            <a:p>
              <a:pPr marL="14923">
                <a:spcBef>
                  <a:spcPts val="825"/>
                </a:spcBef>
                <a:tabLst>
                  <a:tab pos="124873" algn="l"/>
                </a:tabLst>
              </a:pPr>
              <a:r>
                <a:rPr lang="en-GB" sz="1979" dirty="0" err="1">
                  <a:latin typeface="Museo Sans 300" panose="02000000000000000000" pitchFamily="2" charset="77"/>
                  <a:cs typeface="Arial"/>
                </a:rPr>
                <a:t>Fournisseur</a:t>
              </a:r>
              <a:r>
                <a:rPr lang="en-GB" sz="1979" dirty="0">
                  <a:latin typeface="Museo Sans 300" panose="02000000000000000000" pitchFamily="2" charset="77"/>
                  <a:cs typeface="Arial"/>
                </a:rPr>
                <a:t> de </a:t>
              </a:r>
              <a:r>
                <a:rPr lang="en-GB" sz="1979" dirty="0" err="1">
                  <a:latin typeface="Museo Sans 300" panose="02000000000000000000" pitchFamily="2" charset="77"/>
                  <a:cs typeface="Arial"/>
                </a:rPr>
                <a:t>lubrifiants</a:t>
              </a:r>
              <a:r>
                <a:rPr lang="en-GB" sz="1979" dirty="0">
                  <a:latin typeface="Museo Sans 300" panose="02000000000000000000" pitchFamily="2" charset="77"/>
                  <a:cs typeface="Arial"/>
                </a:rPr>
                <a:t> première monte pour BMW</a:t>
              </a:r>
            </a:p>
            <a:p>
              <a:pPr marL="15708" marR="6285">
                <a:tabLst>
                  <a:tab pos="124873" algn="l"/>
                </a:tabLst>
              </a:pPr>
              <a:endParaRPr sz="1361" dirty="0">
                <a:latin typeface="Arial"/>
                <a:cs typeface="Arial"/>
              </a:endParaRPr>
            </a:p>
          </p:txBody>
        </p:sp>
      </p:grpSp>
      <p:grpSp>
        <p:nvGrpSpPr>
          <p:cNvPr id="20" name="Groupe 19">
            <a:extLst>
              <a:ext uri="{FF2B5EF4-FFF2-40B4-BE49-F238E27FC236}">
                <a16:creationId xmlns:a16="http://schemas.microsoft.com/office/drawing/2014/main" id="{27AA2C5D-2A41-1F59-171A-C962CA65C674}"/>
              </a:ext>
            </a:extLst>
          </p:cNvPr>
          <p:cNvGrpSpPr/>
          <p:nvPr/>
        </p:nvGrpSpPr>
        <p:grpSpPr>
          <a:xfrm>
            <a:off x="15801231" y="2042024"/>
            <a:ext cx="3378946" cy="3512885"/>
            <a:chOff x="15801231" y="2042024"/>
            <a:chExt cx="3378946" cy="3512885"/>
          </a:xfrm>
        </p:grpSpPr>
        <p:sp>
          <p:nvSpPr>
            <p:cNvPr id="108" name="object 3">
              <a:extLst>
                <a:ext uri="{FF2B5EF4-FFF2-40B4-BE49-F238E27FC236}">
                  <a16:creationId xmlns:a16="http://schemas.microsoft.com/office/drawing/2014/main" id="{1DD1230F-1D8D-1D4E-AB8E-AB914D7F2265}"/>
                </a:ext>
              </a:extLst>
            </p:cNvPr>
            <p:cNvSpPr txBox="1"/>
            <p:nvPr/>
          </p:nvSpPr>
          <p:spPr>
            <a:xfrm>
              <a:off x="16388235" y="2187006"/>
              <a:ext cx="2791942" cy="3177153"/>
            </a:xfrm>
            <a:prstGeom prst="rect">
              <a:avLst/>
            </a:prstGeom>
          </p:spPr>
          <p:txBody>
            <a:bodyPr vert="horz" wrap="square" lIns="0" tIns="6351" rIns="0" bIns="0" rtlCol="0" anchor="t">
              <a:spAutoFit/>
            </a:bodyPr>
            <a:lstStyle/>
            <a:p>
              <a:pPr marL="12566" marR="4189">
                <a:lnSpc>
                  <a:spcPts val="2144"/>
                </a:lnSpc>
                <a:spcBef>
                  <a:spcPts val="49"/>
                </a:spcBef>
                <a:spcAft>
                  <a:spcPts val="989"/>
                </a:spcAft>
              </a:pPr>
              <a:r>
                <a:rPr lang="en-GB" sz="2309" b="1" dirty="0">
                  <a:solidFill>
                    <a:srgbClr val="C2D72C"/>
                  </a:solidFill>
                  <a:latin typeface="Museo Sans 700" panose="02000000000000000000" pitchFamily="2" charset="77"/>
                  <a:ea typeface="Verdana" panose="020B0604030504040204" pitchFamily="34" charset="0"/>
                  <a:cs typeface="Verdana" panose="020B0604030504040204" pitchFamily="34" charset="0"/>
                </a:rPr>
                <a:t>Today</a:t>
              </a:r>
              <a:endParaRPr lang="en-GB" sz="2309" b="1" spc="5" dirty="0">
                <a:solidFill>
                  <a:srgbClr val="C2D72C"/>
                </a:solidFill>
                <a:latin typeface="Museo Sans 700" panose="02000000000000000000" pitchFamily="2" charset="77"/>
                <a:cs typeface="Calibri"/>
              </a:endParaRPr>
            </a:p>
            <a:p>
              <a:pPr marL="21991">
                <a:spcBef>
                  <a:spcPts val="970"/>
                </a:spcBef>
                <a:spcAft>
                  <a:spcPts val="989"/>
                </a:spcAft>
              </a:pPr>
              <a:r>
                <a:rPr lang="en-GB" sz="1979" spc="-30" dirty="0">
                  <a:latin typeface="Museo Sans 300" panose="02000000000000000000" pitchFamily="2" charset="77"/>
                  <a:cs typeface="Calibri"/>
                </a:rPr>
                <a:t>Top 10 sur le </a:t>
              </a:r>
              <a:r>
                <a:rPr lang="en-GB" sz="1979" spc="-30" dirty="0" err="1">
                  <a:latin typeface="Museo Sans 300" panose="02000000000000000000" pitchFamily="2" charset="77"/>
                  <a:cs typeface="Calibri"/>
                </a:rPr>
                <a:t>marché</a:t>
              </a:r>
              <a:r>
                <a:rPr lang="en-GB" sz="1979" spc="-30" dirty="0">
                  <a:latin typeface="Museo Sans 300" panose="02000000000000000000" pitchFamily="2" charset="77"/>
                  <a:cs typeface="Calibri"/>
                </a:rPr>
                <a:t> Mondial des </a:t>
              </a:r>
              <a:r>
                <a:rPr lang="en-GB" sz="1979" spc="-30" dirty="0" err="1">
                  <a:latin typeface="Museo Sans 300" panose="02000000000000000000" pitchFamily="2" charset="77"/>
                  <a:cs typeface="Calibri"/>
                </a:rPr>
                <a:t>lubrifiants</a:t>
              </a:r>
              <a:endParaRPr lang="en-GB" sz="1979" spc="5" dirty="0">
                <a:latin typeface="Museo Sans 300" panose="02000000000000000000" pitchFamily="2" charset="77"/>
                <a:cs typeface="Calibri"/>
              </a:endParaRPr>
            </a:p>
            <a:p>
              <a:pPr marL="21991">
                <a:spcBef>
                  <a:spcPts val="970"/>
                </a:spcBef>
                <a:spcAft>
                  <a:spcPts val="989"/>
                </a:spcAft>
              </a:pPr>
              <a:r>
                <a:rPr lang="en-GB" sz="1979" spc="25" dirty="0">
                  <a:latin typeface="Museo Sans 300" panose="02000000000000000000" pitchFamily="2" charset="77"/>
                  <a:cs typeface="Calibri"/>
                </a:rPr>
                <a:t>900</a:t>
              </a:r>
              <a:r>
                <a:rPr lang="en-GB" sz="1979" dirty="0">
                  <a:latin typeface="Museo Sans 300" panose="02000000000000000000" pitchFamily="2" charset="77"/>
                  <a:cs typeface="Calibri"/>
                </a:rPr>
                <a:t> </a:t>
              </a:r>
              <a:r>
                <a:rPr lang="en-GB" sz="1979" spc="5" dirty="0">
                  <a:latin typeface="Museo Sans 300" panose="02000000000000000000" pitchFamily="2" charset="77"/>
                  <a:cs typeface="Calibri"/>
                </a:rPr>
                <a:t>million litres </a:t>
              </a:r>
              <a:r>
                <a:rPr lang="en-GB" sz="1979" spc="5" dirty="0" err="1">
                  <a:latin typeface="Museo Sans 300" panose="02000000000000000000" pitchFamily="2" charset="77"/>
                  <a:cs typeface="Calibri"/>
                </a:rPr>
                <a:t>vendus</a:t>
              </a:r>
              <a:r>
                <a:rPr lang="en-GB" sz="1979" spc="5" dirty="0">
                  <a:latin typeface="Museo Sans 300" panose="02000000000000000000" pitchFamily="2" charset="77"/>
                  <a:cs typeface="Calibri"/>
                </a:rPr>
                <a:t> </a:t>
              </a:r>
              <a:r>
                <a:rPr lang="en-GB" sz="1979" spc="5" dirty="0" err="1">
                  <a:latin typeface="Museo Sans 300" panose="02000000000000000000" pitchFamily="2" charset="77"/>
                  <a:cs typeface="Calibri"/>
                </a:rPr>
                <a:t>en</a:t>
              </a:r>
              <a:r>
                <a:rPr lang="en-GB" sz="1979" spc="5" dirty="0">
                  <a:latin typeface="Museo Sans 300" panose="02000000000000000000" pitchFamily="2" charset="77"/>
                  <a:cs typeface="Calibri"/>
                </a:rPr>
                <a:t> 2022</a:t>
              </a:r>
            </a:p>
            <a:p>
              <a:pPr marL="21991">
                <a:spcBef>
                  <a:spcPts val="970"/>
                </a:spcBef>
                <a:spcAft>
                  <a:spcPts val="989"/>
                </a:spcAft>
              </a:pPr>
              <a:r>
                <a:rPr lang="en-GB" sz="1979" dirty="0" err="1">
                  <a:latin typeface="Museo Sans 300"/>
                  <a:cs typeface="Calibri"/>
                </a:rPr>
                <a:t>Lancement</a:t>
              </a:r>
              <a:r>
                <a:rPr lang="en-GB" sz="1979" dirty="0">
                  <a:latin typeface="Museo Sans 300"/>
                  <a:cs typeface="Calibri"/>
                </a:rPr>
                <a:t> de la </a:t>
              </a:r>
              <a:r>
                <a:rPr lang="en-GB" sz="1979" dirty="0" err="1">
                  <a:latin typeface="Museo Sans 300"/>
                  <a:cs typeface="Calibri"/>
                </a:rPr>
                <a:t>gamme</a:t>
              </a:r>
              <a:r>
                <a:rPr lang="en-GB" sz="1979" dirty="0">
                  <a:latin typeface="Museo Sans 300"/>
                  <a:cs typeface="Calibri"/>
                </a:rPr>
                <a:t> IONA </a:t>
              </a:r>
              <a:r>
                <a:rPr lang="en-GB" sz="1979" dirty="0" err="1">
                  <a:latin typeface="Museo Sans 300"/>
                  <a:cs typeface="Calibri"/>
                </a:rPr>
                <a:t>dédiée</a:t>
              </a:r>
              <a:r>
                <a:rPr lang="en-GB" sz="1979" dirty="0">
                  <a:latin typeface="Museo Sans 300"/>
                  <a:cs typeface="Calibri"/>
                </a:rPr>
                <a:t> au IVECO Daily </a:t>
              </a:r>
              <a:r>
                <a:rPr lang="en-GB" sz="1979" dirty="0" err="1">
                  <a:latin typeface="Museo Sans 300"/>
                  <a:cs typeface="Calibri"/>
                </a:rPr>
                <a:t>Electrique</a:t>
              </a:r>
              <a:endParaRPr lang="en-GB" sz="1979" dirty="0">
                <a:latin typeface="Museo Sans 300"/>
                <a:cs typeface="Calibri"/>
              </a:endParaRPr>
            </a:p>
          </p:txBody>
        </p:sp>
        <p:cxnSp>
          <p:nvCxnSpPr>
            <p:cNvPr id="42" name="Straight Connector 41">
              <a:extLst>
                <a:ext uri="{FF2B5EF4-FFF2-40B4-BE49-F238E27FC236}">
                  <a16:creationId xmlns:a16="http://schemas.microsoft.com/office/drawing/2014/main" id="{FFF96634-7F08-1599-265F-82C0AF9558F0}"/>
                </a:ext>
              </a:extLst>
            </p:cNvPr>
            <p:cNvCxnSpPr>
              <a:cxnSpLocks/>
            </p:cNvCxnSpPr>
            <p:nvPr/>
          </p:nvCxnSpPr>
          <p:spPr>
            <a:xfrm flipH="1" flipV="1">
              <a:off x="15980970" y="2601932"/>
              <a:ext cx="10244" cy="2952977"/>
            </a:xfrm>
            <a:prstGeom prst="line">
              <a:avLst/>
            </a:prstGeom>
            <a:ln w="9525">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sp>
          <p:nvSpPr>
            <p:cNvPr id="44" name="Teardrop 43">
              <a:extLst>
                <a:ext uri="{FF2B5EF4-FFF2-40B4-BE49-F238E27FC236}">
                  <a16:creationId xmlns:a16="http://schemas.microsoft.com/office/drawing/2014/main" id="{30E9C2C0-569F-C747-8979-C441EC3082FA}"/>
                </a:ext>
              </a:extLst>
            </p:cNvPr>
            <p:cNvSpPr/>
            <p:nvPr/>
          </p:nvSpPr>
          <p:spPr>
            <a:xfrm rot="8100000">
              <a:off x="15801231" y="2042024"/>
              <a:ext cx="379966" cy="379966"/>
            </a:xfrm>
            <a:prstGeom prst="teardrop">
              <a:avLst/>
            </a:prstGeom>
            <a:solidFill>
              <a:srgbClr val="C2D7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grpSp>
      <p:grpSp>
        <p:nvGrpSpPr>
          <p:cNvPr id="10" name="Groupe 9">
            <a:extLst>
              <a:ext uri="{FF2B5EF4-FFF2-40B4-BE49-F238E27FC236}">
                <a16:creationId xmlns:a16="http://schemas.microsoft.com/office/drawing/2014/main" id="{D6E4CA94-4469-77B5-62FE-3C763A993977}"/>
              </a:ext>
            </a:extLst>
          </p:cNvPr>
          <p:cNvGrpSpPr/>
          <p:nvPr/>
        </p:nvGrpSpPr>
        <p:grpSpPr>
          <a:xfrm>
            <a:off x="12079700" y="5673876"/>
            <a:ext cx="3812062" cy="915518"/>
            <a:chOff x="12079700" y="5673876"/>
            <a:chExt cx="3812062" cy="915518"/>
          </a:xfrm>
        </p:grpSpPr>
        <p:grpSp>
          <p:nvGrpSpPr>
            <p:cNvPr id="128" name="Group 127">
              <a:extLst>
                <a:ext uri="{FF2B5EF4-FFF2-40B4-BE49-F238E27FC236}">
                  <a16:creationId xmlns:a16="http://schemas.microsoft.com/office/drawing/2014/main" id="{3D83D2DA-CF47-1146-8998-6B0B5FC7C5D9}"/>
                </a:ext>
              </a:extLst>
            </p:cNvPr>
            <p:cNvGrpSpPr/>
            <p:nvPr/>
          </p:nvGrpSpPr>
          <p:grpSpPr>
            <a:xfrm>
              <a:off x="12079700" y="5673876"/>
              <a:ext cx="3812062" cy="915518"/>
              <a:chOff x="3199168" y="3545147"/>
              <a:chExt cx="2311638" cy="555171"/>
            </a:xfrm>
            <a:solidFill>
              <a:srgbClr val="04A19B"/>
            </a:solidFill>
          </p:grpSpPr>
          <p:sp>
            <p:nvSpPr>
              <p:cNvPr id="129" name="Oval 128">
                <a:extLst>
                  <a:ext uri="{FF2B5EF4-FFF2-40B4-BE49-F238E27FC236}">
                    <a16:creationId xmlns:a16="http://schemas.microsoft.com/office/drawing/2014/main" id="{8C3EDF10-5034-B542-A592-2F5C59FBAF98}"/>
                  </a:ext>
                </a:extLst>
              </p:cNvPr>
              <p:cNvSpPr/>
              <p:nvPr/>
            </p:nvSpPr>
            <p:spPr>
              <a:xfrm>
                <a:off x="3199168"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130" name="Rectangle 129">
                <a:extLst>
                  <a:ext uri="{FF2B5EF4-FFF2-40B4-BE49-F238E27FC236}">
                    <a16:creationId xmlns:a16="http://schemas.microsoft.com/office/drawing/2014/main" id="{D0ABA612-09EC-CE43-BAD5-211371B8C394}"/>
                  </a:ext>
                </a:extLst>
              </p:cNvPr>
              <p:cNvSpPr/>
              <p:nvPr/>
            </p:nvSpPr>
            <p:spPr>
              <a:xfrm>
                <a:off x="3469990" y="3545147"/>
                <a:ext cx="1774075" cy="55517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131" name="Oval 130">
                <a:extLst>
                  <a:ext uri="{FF2B5EF4-FFF2-40B4-BE49-F238E27FC236}">
                    <a16:creationId xmlns:a16="http://schemas.microsoft.com/office/drawing/2014/main" id="{FD124420-F583-8844-90F0-1DE8C3DE4D7E}"/>
                  </a:ext>
                </a:extLst>
              </p:cNvPr>
              <p:cNvSpPr/>
              <p:nvPr/>
            </p:nvSpPr>
            <p:spPr>
              <a:xfrm>
                <a:off x="4955635"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grpSp>
        <p:sp>
          <p:nvSpPr>
            <p:cNvPr id="37" name="Content Placeholder 2">
              <a:hlinkClick r:id="rId16" action="ppaction://hlinksldjump"/>
              <a:extLst>
                <a:ext uri="{FF2B5EF4-FFF2-40B4-BE49-F238E27FC236}">
                  <a16:creationId xmlns:a16="http://schemas.microsoft.com/office/drawing/2014/main" id="{EE25B171-7C7D-DA36-F61B-6BD9DA6B332D}"/>
                </a:ext>
              </a:extLst>
            </p:cNvPr>
            <p:cNvSpPr txBox="1">
              <a:spLocks/>
            </p:cNvSpPr>
            <p:nvPr/>
          </p:nvSpPr>
          <p:spPr>
            <a:xfrm>
              <a:off x="13705047" y="5944428"/>
              <a:ext cx="1063946" cy="42768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32" b="1">
                  <a:solidFill>
                    <a:schemeClr val="bg1"/>
                  </a:solidFill>
                  <a:latin typeface="Museo Sans 700" panose="02000000000000000000" pitchFamily="2" charset="77"/>
                  <a:ea typeface="Verdana" panose="020B0604030504040204" pitchFamily="34" charset="0"/>
                  <a:cs typeface="Verdana" panose="020B0604030504040204" pitchFamily="34" charset="0"/>
                </a:rPr>
                <a:t>2019</a:t>
              </a:r>
              <a:endParaRPr lang="en-GB" sz="1732">
                <a:solidFill>
                  <a:schemeClr val="bg1"/>
                </a:solidFill>
                <a:latin typeface="Museo Sans 300" panose="02000000000000000000" pitchFamily="2" charset="77"/>
                <a:ea typeface="Verdana" panose="020B0604030504040204" pitchFamily="34" charset="0"/>
                <a:cs typeface="Verdana" panose="020B0604030504040204" pitchFamily="34" charset="0"/>
              </a:endParaRPr>
            </a:p>
          </p:txBody>
        </p:sp>
      </p:grpSp>
      <p:grpSp>
        <p:nvGrpSpPr>
          <p:cNvPr id="11" name="Groupe 10">
            <a:extLst>
              <a:ext uri="{FF2B5EF4-FFF2-40B4-BE49-F238E27FC236}">
                <a16:creationId xmlns:a16="http://schemas.microsoft.com/office/drawing/2014/main" id="{95F59AC4-C597-5CC8-F17D-93308F032568}"/>
              </a:ext>
            </a:extLst>
          </p:cNvPr>
          <p:cNvGrpSpPr/>
          <p:nvPr/>
        </p:nvGrpSpPr>
        <p:grpSpPr>
          <a:xfrm>
            <a:off x="10048273" y="5673876"/>
            <a:ext cx="3561469" cy="915518"/>
            <a:chOff x="10048273" y="5673876"/>
            <a:chExt cx="3561469" cy="915518"/>
          </a:xfrm>
        </p:grpSpPr>
        <p:grpSp>
          <p:nvGrpSpPr>
            <p:cNvPr id="17" name="Group 16">
              <a:extLst>
                <a:ext uri="{FF2B5EF4-FFF2-40B4-BE49-F238E27FC236}">
                  <a16:creationId xmlns:a16="http://schemas.microsoft.com/office/drawing/2014/main" id="{F482826F-C5A0-344C-9354-15C5B37253C8}"/>
                </a:ext>
              </a:extLst>
            </p:cNvPr>
            <p:cNvGrpSpPr/>
            <p:nvPr/>
          </p:nvGrpSpPr>
          <p:grpSpPr>
            <a:xfrm>
              <a:off x="10048273" y="5673876"/>
              <a:ext cx="3561469" cy="915518"/>
              <a:chOff x="3042328" y="3545147"/>
              <a:chExt cx="2159678" cy="555171"/>
            </a:xfrm>
            <a:solidFill>
              <a:srgbClr val="753E98"/>
            </a:solidFill>
          </p:grpSpPr>
          <p:sp>
            <p:nvSpPr>
              <p:cNvPr id="12" name="Oval 11">
                <a:extLst>
                  <a:ext uri="{FF2B5EF4-FFF2-40B4-BE49-F238E27FC236}">
                    <a16:creationId xmlns:a16="http://schemas.microsoft.com/office/drawing/2014/main" id="{7423A272-EBCF-2E41-919F-F16B5FB31BF0}"/>
                  </a:ext>
                </a:extLst>
              </p:cNvPr>
              <p:cNvSpPr/>
              <p:nvPr/>
            </p:nvSpPr>
            <p:spPr>
              <a:xfrm>
                <a:off x="3396343"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16" name="Rectangle 15">
                <a:extLst>
                  <a:ext uri="{FF2B5EF4-FFF2-40B4-BE49-F238E27FC236}">
                    <a16:creationId xmlns:a16="http://schemas.microsoft.com/office/drawing/2014/main" id="{717490A6-CB20-D647-818D-2923E251AF31}"/>
                  </a:ext>
                </a:extLst>
              </p:cNvPr>
              <p:cNvSpPr/>
              <p:nvPr/>
            </p:nvSpPr>
            <p:spPr>
              <a:xfrm>
                <a:off x="3042328" y="3545147"/>
                <a:ext cx="1932253" cy="55517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111" name="Oval 110">
                <a:extLst>
                  <a:ext uri="{FF2B5EF4-FFF2-40B4-BE49-F238E27FC236}">
                    <a16:creationId xmlns:a16="http://schemas.microsoft.com/office/drawing/2014/main" id="{0B2D4459-414B-6742-9518-E12CBD600670}"/>
                  </a:ext>
                </a:extLst>
              </p:cNvPr>
              <p:cNvSpPr/>
              <p:nvPr/>
            </p:nvSpPr>
            <p:spPr>
              <a:xfrm>
                <a:off x="4646835"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grpSp>
        <p:sp>
          <p:nvSpPr>
            <p:cNvPr id="83" name="Content Placeholder 2">
              <a:hlinkClick r:id="rId16" action="ppaction://hlinksldjump"/>
              <a:extLst>
                <a:ext uri="{FF2B5EF4-FFF2-40B4-BE49-F238E27FC236}">
                  <a16:creationId xmlns:a16="http://schemas.microsoft.com/office/drawing/2014/main" id="{A40DB29A-3F71-2444-B127-5F06D4A25082}"/>
                </a:ext>
              </a:extLst>
            </p:cNvPr>
            <p:cNvSpPr txBox="1">
              <a:spLocks/>
            </p:cNvSpPr>
            <p:nvPr/>
          </p:nvSpPr>
          <p:spPr>
            <a:xfrm>
              <a:off x="11112791" y="5944428"/>
              <a:ext cx="1063946" cy="42768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32" b="1" dirty="0">
                  <a:solidFill>
                    <a:schemeClr val="bg1"/>
                  </a:solidFill>
                  <a:latin typeface="Museo Sans 700" panose="02000000000000000000" pitchFamily="2" charset="77"/>
                  <a:ea typeface="Verdana" panose="020B0604030504040204" pitchFamily="34" charset="0"/>
                  <a:cs typeface="Verdana" panose="020B0604030504040204" pitchFamily="34" charset="0"/>
                </a:rPr>
                <a:t>2018</a:t>
              </a:r>
              <a:endParaRPr lang="en-GB" sz="1732" dirty="0">
                <a:solidFill>
                  <a:schemeClr val="bg1"/>
                </a:solidFill>
                <a:latin typeface="Museo Sans 300" panose="02000000000000000000" pitchFamily="2" charset="77"/>
                <a:ea typeface="Verdana" panose="020B0604030504040204" pitchFamily="34" charset="0"/>
                <a:cs typeface="Verdana" panose="020B0604030504040204" pitchFamily="34" charset="0"/>
              </a:endParaRPr>
            </a:p>
          </p:txBody>
        </p:sp>
      </p:grpSp>
      <p:grpSp>
        <p:nvGrpSpPr>
          <p:cNvPr id="13" name="Groupe 12">
            <a:extLst>
              <a:ext uri="{FF2B5EF4-FFF2-40B4-BE49-F238E27FC236}">
                <a16:creationId xmlns:a16="http://schemas.microsoft.com/office/drawing/2014/main" id="{4846A818-D87A-F698-E1BF-49F4483A0D7B}"/>
              </a:ext>
            </a:extLst>
          </p:cNvPr>
          <p:cNvGrpSpPr/>
          <p:nvPr/>
        </p:nvGrpSpPr>
        <p:grpSpPr>
          <a:xfrm>
            <a:off x="6809498" y="5673876"/>
            <a:ext cx="4151620" cy="915518"/>
            <a:chOff x="6809498" y="5673876"/>
            <a:chExt cx="4151620" cy="915518"/>
          </a:xfrm>
        </p:grpSpPr>
        <p:grpSp>
          <p:nvGrpSpPr>
            <p:cNvPr id="112" name="Group 111">
              <a:extLst>
                <a:ext uri="{FF2B5EF4-FFF2-40B4-BE49-F238E27FC236}">
                  <a16:creationId xmlns:a16="http://schemas.microsoft.com/office/drawing/2014/main" id="{638334F3-308D-6545-8EC6-97B94D05BC66}"/>
                </a:ext>
              </a:extLst>
            </p:cNvPr>
            <p:cNvGrpSpPr/>
            <p:nvPr/>
          </p:nvGrpSpPr>
          <p:grpSpPr>
            <a:xfrm>
              <a:off x="6809498" y="5673876"/>
              <a:ext cx="4151620" cy="915518"/>
              <a:chOff x="3396343" y="3545147"/>
              <a:chExt cx="2517546" cy="555171"/>
            </a:xfrm>
            <a:solidFill>
              <a:srgbClr val="1F4098"/>
            </a:solidFill>
          </p:grpSpPr>
          <p:sp>
            <p:nvSpPr>
              <p:cNvPr id="113" name="Oval 112">
                <a:extLst>
                  <a:ext uri="{FF2B5EF4-FFF2-40B4-BE49-F238E27FC236}">
                    <a16:creationId xmlns:a16="http://schemas.microsoft.com/office/drawing/2014/main" id="{FD7AEA9A-C464-7F44-8E94-15F987530160}"/>
                  </a:ext>
                </a:extLst>
              </p:cNvPr>
              <p:cNvSpPr/>
              <p:nvPr/>
            </p:nvSpPr>
            <p:spPr>
              <a:xfrm>
                <a:off x="3396343"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114" name="Rectangle 113">
                <a:extLst>
                  <a:ext uri="{FF2B5EF4-FFF2-40B4-BE49-F238E27FC236}">
                    <a16:creationId xmlns:a16="http://schemas.microsoft.com/office/drawing/2014/main" id="{181F4CF7-E750-6F4D-A282-13DD6628B961}"/>
                  </a:ext>
                </a:extLst>
              </p:cNvPr>
              <p:cNvSpPr/>
              <p:nvPr/>
            </p:nvSpPr>
            <p:spPr>
              <a:xfrm>
                <a:off x="3673928" y="3545147"/>
                <a:ext cx="1948451" cy="55517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115" name="Oval 114">
                <a:extLst>
                  <a:ext uri="{FF2B5EF4-FFF2-40B4-BE49-F238E27FC236}">
                    <a16:creationId xmlns:a16="http://schemas.microsoft.com/office/drawing/2014/main" id="{8D97DFEB-751D-6041-B188-CB627DC44FB1}"/>
                  </a:ext>
                </a:extLst>
              </p:cNvPr>
              <p:cNvSpPr/>
              <p:nvPr/>
            </p:nvSpPr>
            <p:spPr>
              <a:xfrm>
                <a:off x="5358718"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grpSp>
        <p:sp>
          <p:nvSpPr>
            <p:cNvPr id="81" name="Content Placeholder 2">
              <a:hlinkClick r:id="rId16" action="ppaction://hlinksldjump"/>
              <a:extLst>
                <a:ext uri="{FF2B5EF4-FFF2-40B4-BE49-F238E27FC236}">
                  <a16:creationId xmlns:a16="http://schemas.microsoft.com/office/drawing/2014/main" id="{E5872A61-3E83-4F43-95EA-11EBCF54A543}"/>
                </a:ext>
              </a:extLst>
            </p:cNvPr>
            <p:cNvSpPr txBox="1">
              <a:spLocks/>
            </p:cNvSpPr>
            <p:nvPr/>
          </p:nvSpPr>
          <p:spPr>
            <a:xfrm>
              <a:off x="8562914" y="5944428"/>
              <a:ext cx="1063946" cy="42768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32" b="1" dirty="0">
                  <a:solidFill>
                    <a:schemeClr val="bg1"/>
                  </a:solidFill>
                  <a:latin typeface="Museo Sans 700" panose="02000000000000000000" pitchFamily="2" charset="77"/>
                  <a:ea typeface="Verdana" panose="020B0604030504040204" pitchFamily="34" charset="0"/>
                  <a:cs typeface="Verdana" panose="020B0604030504040204" pitchFamily="34" charset="0"/>
                </a:rPr>
                <a:t>2015</a:t>
              </a:r>
              <a:endParaRPr lang="en-GB" sz="1732" dirty="0">
                <a:solidFill>
                  <a:schemeClr val="bg1"/>
                </a:solidFill>
                <a:latin typeface="Museo Sans 300" panose="02000000000000000000" pitchFamily="2" charset="77"/>
                <a:ea typeface="Verdana" panose="020B0604030504040204" pitchFamily="34" charset="0"/>
                <a:cs typeface="Verdana" panose="020B0604030504040204" pitchFamily="34" charset="0"/>
              </a:endParaRPr>
            </a:p>
          </p:txBody>
        </p:sp>
      </p:grpSp>
      <p:grpSp>
        <p:nvGrpSpPr>
          <p:cNvPr id="14" name="Groupe 13">
            <a:extLst>
              <a:ext uri="{FF2B5EF4-FFF2-40B4-BE49-F238E27FC236}">
                <a16:creationId xmlns:a16="http://schemas.microsoft.com/office/drawing/2014/main" id="{DB8FCBCB-299D-B241-6990-C9839A0933C3}"/>
              </a:ext>
            </a:extLst>
          </p:cNvPr>
          <p:cNvGrpSpPr/>
          <p:nvPr/>
        </p:nvGrpSpPr>
        <p:grpSpPr>
          <a:xfrm>
            <a:off x="4093937" y="5673876"/>
            <a:ext cx="4323102" cy="915518"/>
            <a:chOff x="4093937" y="5673876"/>
            <a:chExt cx="4323102" cy="915518"/>
          </a:xfrm>
        </p:grpSpPr>
        <p:grpSp>
          <p:nvGrpSpPr>
            <p:cNvPr id="116" name="Group 115">
              <a:extLst>
                <a:ext uri="{FF2B5EF4-FFF2-40B4-BE49-F238E27FC236}">
                  <a16:creationId xmlns:a16="http://schemas.microsoft.com/office/drawing/2014/main" id="{1671845C-DCE6-D741-824D-DC3CAB9D6044}"/>
                </a:ext>
              </a:extLst>
            </p:cNvPr>
            <p:cNvGrpSpPr/>
            <p:nvPr/>
          </p:nvGrpSpPr>
          <p:grpSpPr>
            <a:xfrm>
              <a:off x="4093937" y="5673876"/>
              <a:ext cx="4323102" cy="915518"/>
              <a:chOff x="3396343" y="3545147"/>
              <a:chExt cx="2621533" cy="555171"/>
            </a:xfrm>
            <a:solidFill>
              <a:srgbClr val="FBB627"/>
            </a:solidFill>
          </p:grpSpPr>
          <p:sp>
            <p:nvSpPr>
              <p:cNvPr id="117" name="Oval 116">
                <a:extLst>
                  <a:ext uri="{FF2B5EF4-FFF2-40B4-BE49-F238E27FC236}">
                    <a16:creationId xmlns:a16="http://schemas.microsoft.com/office/drawing/2014/main" id="{AC01EECB-00F8-0146-BD7A-FE597EC04D16}"/>
                  </a:ext>
                </a:extLst>
              </p:cNvPr>
              <p:cNvSpPr/>
              <p:nvPr/>
            </p:nvSpPr>
            <p:spPr>
              <a:xfrm>
                <a:off x="3396343"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118" name="Rectangle 117">
                <a:extLst>
                  <a:ext uri="{FF2B5EF4-FFF2-40B4-BE49-F238E27FC236}">
                    <a16:creationId xmlns:a16="http://schemas.microsoft.com/office/drawing/2014/main" id="{D7F4725D-9709-CF44-A666-CE03F16BA289}"/>
                  </a:ext>
                </a:extLst>
              </p:cNvPr>
              <p:cNvSpPr/>
              <p:nvPr/>
            </p:nvSpPr>
            <p:spPr>
              <a:xfrm>
                <a:off x="3673928" y="3545147"/>
                <a:ext cx="2066364" cy="55517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119" name="Oval 118">
                <a:extLst>
                  <a:ext uri="{FF2B5EF4-FFF2-40B4-BE49-F238E27FC236}">
                    <a16:creationId xmlns:a16="http://schemas.microsoft.com/office/drawing/2014/main" id="{C9979950-9603-A54F-821C-A5A721A8302F}"/>
                  </a:ext>
                </a:extLst>
              </p:cNvPr>
              <p:cNvSpPr/>
              <p:nvPr/>
            </p:nvSpPr>
            <p:spPr>
              <a:xfrm>
                <a:off x="5462705"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grpSp>
        <p:sp>
          <p:nvSpPr>
            <p:cNvPr id="80" name="Content Placeholder 2">
              <a:hlinkClick r:id="rId16" action="ppaction://hlinksldjump"/>
              <a:extLst>
                <a:ext uri="{FF2B5EF4-FFF2-40B4-BE49-F238E27FC236}">
                  <a16:creationId xmlns:a16="http://schemas.microsoft.com/office/drawing/2014/main" id="{D0137F67-7B94-C743-BAF2-EAC96266F9EE}"/>
                </a:ext>
              </a:extLst>
            </p:cNvPr>
            <p:cNvSpPr txBox="1">
              <a:spLocks/>
            </p:cNvSpPr>
            <p:nvPr/>
          </p:nvSpPr>
          <p:spPr>
            <a:xfrm>
              <a:off x="5820502" y="5944428"/>
              <a:ext cx="1063946" cy="42768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32" b="1" dirty="0">
                  <a:solidFill>
                    <a:schemeClr val="bg1"/>
                  </a:solidFill>
                  <a:latin typeface="Museo Sans 700" panose="02000000000000000000" pitchFamily="2" charset="77"/>
                  <a:ea typeface="Verdana" panose="020B0604030504040204" pitchFamily="34" charset="0"/>
                  <a:cs typeface="Verdana" panose="020B0604030504040204" pitchFamily="34" charset="0"/>
                </a:rPr>
                <a:t>2011</a:t>
              </a:r>
              <a:endParaRPr lang="en-GB" sz="1732" dirty="0">
                <a:solidFill>
                  <a:schemeClr val="bg1"/>
                </a:solidFill>
                <a:latin typeface="Museo Sans 300" panose="02000000000000000000" pitchFamily="2" charset="77"/>
                <a:ea typeface="Verdana" panose="020B0604030504040204" pitchFamily="34" charset="0"/>
                <a:cs typeface="Verdana" panose="020B0604030504040204" pitchFamily="34" charset="0"/>
              </a:endParaRPr>
            </a:p>
          </p:txBody>
        </p:sp>
      </p:grpSp>
      <p:grpSp>
        <p:nvGrpSpPr>
          <p:cNvPr id="8" name="Groupe 7">
            <a:extLst>
              <a:ext uri="{FF2B5EF4-FFF2-40B4-BE49-F238E27FC236}">
                <a16:creationId xmlns:a16="http://schemas.microsoft.com/office/drawing/2014/main" id="{2694495A-9E5A-1322-49F2-679D88EB1A65}"/>
              </a:ext>
            </a:extLst>
          </p:cNvPr>
          <p:cNvGrpSpPr/>
          <p:nvPr/>
        </p:nvGrpSpPr>
        <p:grpSpPr>
          <a:xfrm>
            <a:off x="2006946" y="5673876"/>
            <a:ext cx="3717211" cy="915518"/>
            <a:chOff x="2006946" y="5673876"/>
            <a:chExt cx="3717211" cy="915518"/>
          </a:xfrm>
        </p:grpSpPr>
        <p:grpSp>
          <p:nvGrpSpPr>
            <p:cNvPr id="120" name="Group 119">
              <a:extLst>
                <a:ext uri="{FF2B5EF4-FFF2-40B4-BE49-F238E27FC236}">
                  <a16:creationId xmlns:a16="http://schemas.microsoft.com/office/drawing/2014/main" id="{5C56C672-AF9C-9144-B56F-F886EDDFFD1B}"/>
                </a:ext>
              </a:extLst>
            </p:cNvPr>
            <p:cNvGrpSpPr/>
            <p:nvPr/>
          </p:nvGrpSpPr>
          <p:grpSpPr>
            <a:xfrm>
              <a:off x="2006946" y="5673876"/>
              <a:ext cx="3717211" cy="915518"/>
              <a:chOff x="3396343" y="3545147"/>
              <a:chExt cx="2254120" cy="555171"/>
            </a:xfrm>
            <a:solidFill>
              <a:srgbClr val="C2D72C"/>
            </a:solidFill>
          </p:grpSpPr>
          <p:sp>
            <p:nvSpPr>
              <p:cNvPr id="121" name="Oval 120">
                <a:extLst>
                  <a:ext uri="{FF2B5EF4-FFF2-40B4-BE49-F238E27FC236}">
                    <a16:creationId xmlns:a16="http://schemas.microsoft.com/office/drawing/2014/main" id="{E4F0418F-C65C-5F47-9DC0-9E9A98834529}"/>
                  </a:ext>
                </a:extLst>
              </p:cNvPr>
              <p:cNvSpPr/>
              <p:nvPr/>
            </p:nvSpPr>
            <p:spPr>
              <a:xfrm>
                <a:off x="3396343"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122" name="Rectangle 121">
                <a:extLst>
                  <a:ext uri="{FF2B5EF4-FFF2-40B4-BE49-F238E27FC236}">
                    <a16:creationId xmlns:a16="http://schemas.microsoft.com/office/drawing/2014/main" id="{EDCD805B-2C5F-7142-9D27-037334122BEB}"/>
                  </a:ext>
                </a:extLst>
              </p:cNvPr>
              <p:cNvSpPr/>
              <p:nvPr/>
            </p:nvSpPr>
            <p:spPr>
              <a:xfrm>
                <a:off x="3673929" y="3545147"/>
                <a:ext cx="1713366" cy="55517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123" name="Oval 122">
                <a:extLst>
                  <a:ext uri="{FF2B5EF4-FFF2-40B4-BE49-F238E27FC236}">
                    <a16:creationId xmlns:a16="http://schemas.microsoft.com/office/drawing/2014/main" id="{7AA4CF68-33C8-C444-A0CA-6A3403F0DF7D}"/>
                  </a:ext>
                </a:extLst>
              </p:cNvPr>
              <p:cNvSpPr/>
              <p:nvPr/>
            </p:nvSpPr>
            <p:spPr>
              <a:xfrm>
                <a:off x="5095292"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grpSp>
        <p:sp>
          <p:nvSpPr>
            <p:cNvPr id="78" name="Content Placeholder 2">
              <a:hlinkClick r:id="rId16" action="ppaction://hlinksldjump"/>
              <a:extLst>
                <a:ext uri="{FF2B5EF4-FFF2-40B4-BE49-F238E27FC236}">
                  <a16:creationId xmlns:a16="http://schemas.microsoft.com/office/drawing/2014/main" id="{143DDBCF-3A55-B84D-87BD-95B724A8406B}"/>
                </a:ext>
              </a:extLst>
            </p:cNvPr>
            <p:cNvSpPr txBox="1">
              <a:spLocks/>
            </p:cNvSpPr>
            <p:nvPr/>
          </p:nvSpPr>
          <p:spPr>
            <a:xfrm>
              <a:off x="3384304" y="5944428"/>
              <a:ext cx="1063946" cy="42768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32" b="1">
                  <a:solidFill>
                    <a:schemeClr val="bg1"/>
                  </a:solidFill>
                  <a:latin typeface="Museo Sans 700" panose="02000000000000000000" pitchFamily="2" charset="77"/>
                  <a:ea typeface="Verdana" panose="020B0604030504040204" pitchFamily="34" charset="0"/>
                  <a:cs typeface="Verdana" panose="020B0604030504040204" pitchFamily="34" charset="0"/>
                </a:rPr>
                <a:t>2010</a:t>
              </a:r>
              <a:endParaRPr lang="en-GB" sz="1732">
                <a:solidFill>
                  <a:schemeClr val="bg1"/>
                </a:solidFill>
                <a:latin typeface="Museo Sans 300" panose="02000000000000000000" pitchFamily="2" charset="77"/>
                <a:ea typeface="Verdana" panose="020B0604030504040204" pitchFamily="34" charset="0"/>
                <a:cs typeface="Verdana" panose="020B0604030504040204" pitchFamily="34" charset="0"/>
              </a:endParaRPr>
            </a:p>
          </p:txBody>
        </p:sp>
      </p:grpSp>
      <p:sp>
        <p:nvSpPr>
          <p:cNvPr id="25" name="Rectangle 24">
            <a:extLst>
              <a:ext uri="{FF2B5EF4-FFF2-40B4-BE49-F238E27FC236}">
                <a16:creationId xmlns:a16="http://schemas.microsoft.com/office/drawing/2014/main" id="{7CEB8C49-A539-43B6-B85B-FD415C591C10}"/>
              </a:ext>
            </a:extLst>
          </p:cNvPr>
          <p:cNvSpPr/>
          <p:nvPr/>
        </p:nvSpPr>
        <p:spPr>
          <a:xfrm>
            <a:off x="-237921" y="5554909"/>
            <a:ext cx="1566738" cy="1167070"/>
          </a:xfrm>
          <a:prstGeom prst="rect">
            <a:avLst/>
          </a:prstGeom>
          <a:solidFill>
            <a:schemeClr val="bg1"/>
          </a:solidFill>
        </p:spPr>
        <p:txBody>
          <a:bodyPr wrap="square" rtlCol="0" anchor="ctr">
            <a:spAutoFit/>
          </a:bodyPr>
          <a:lstStyle/>
          <a:p>
            <a:pPr marL="4672330" marR="5080" algn="just">
              <a:lnSpc>
                <a:spcPct val="104099"/>
              </a:lnSpc>
              <a:spcBef>
                <a:spcPts val="1019"/>
              </a:spcBef>
            </a:pPr>
            <a:endParaRPr lang="fr-FR" i="1" spc="-5" dirty="0">
              <a:latin typeface="Rubik" panose="00000500000000000000" pitchFamily="2" charset="-79"/>
              <a:cs typeface="Rubik" panose="00000500000000000000" pitchFamily="2" charset="-79"/>
            </a:endParaRPr>
          </a:p>
        </p:txBody>
      </p:sp>
      <p:grpSp>
        <p:nvGrpSpPr>
          <p:cNvPr id="2" name="Groupe 1">
            <a:extLst>
              <a:ext uri="{FF2B5EF4-FFF2-40B4-BE49-F238E27FC236}">
                <a16:creationId xmlns:a16="http://schemas.microsoft.com/office/drawing/2014/main" id="{FF263587-B4AC-62E1-3E6E-7ED6FE0F62F7}"/>
              </a:ext>
            </a:extLst>
          </p:cNvPr>
          <p:cNvGrpSpPr/>
          <p:nvPr/>
        </p:nvGrpSpPr>
        <p:grpSpPr>
          <a:xfrm>
            <a:off x="657630" y="5673876"/>
            <a:ext cx="2747427" cy="915518"/>
            <a:chOff x="657630" y="5673876"/>
            <a:chExt cx="2747427" cy="915518"/>
          </a:xfrm>
        </p:grpSpPr>
        <p:grpSp>
          <p:nvGrpSpPr>
            <p:cNvPr id="124" name="Group 123">
              <a:extLst>
                <a:ext uri="{FF2B5EF4-FFF2-40B4-BE49-F238E27FC236}">
                  <a16:creationId xmlns:a16="http://schemas.microsoft.com/office/drawing/2014/main" id="{53F0F357-A7F6-354F-BF7F-4B87D33E6E66}"/>
                </a:ext>
              </a:extLst>
            </p:cNvPr>
            <p:cNvGrpSpPr/>
            <p:nvPr/>
          </p:nvGrpSpPr>
          <p:grpSpPr>
            <a:xfrm>
              <a:off x="657630" y="5673876"/>
              <a:ext cx="2747427" cy="915518"/>
              <a:chOff x="3396343" y="3545147"/>
              <a:chExt cx="1666042" cy="555171"/>
            </a:xfrm>
            <a:solidFill>
              <a:srgbClr val="04A19B"/>
            </a:solidFill>
          </p:grpSpPr>
          <p:sp>
            <p:nvSpPr>
              <p:cNvPr id="125" name="Oval 124">
                <a:extLst>
                  <a:ext uri="{FF2B5EF4-FFF2-40B4-BE49-F238E27FC236}">
                    <a16:creationId xmlns:a16="http://schemas.microsoft.com/office/drawing/2014/main" id="{2C8236A7-B0A8-1D4E-9F94-5C4DE7A29FA1}"/>
                  </a:ext>
                </a:extLst>
              </p:cNvPr>
              <p:cNvSpPr/>
              <p:nvPr/>
            </p:nvSpPr>
            <p:spPr>
              <a:xfrm>
                <a:off x="3396343"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126" name="Rectangle 125">
                <a:extLst>
                  <a:ext uri="{FF2B5EF4-FFF2-40B4-BE49-F238E27FC236}">
                    <a16:creationId xmlns:a16="http://schemas.microsoft.com/office/drawing/2014/main" id="{3FECEE69-6A9F-CB45-8152-953E934C5F45}"/>
                  </a:ext>
                </a:extLst>
              </p:cNvPr>
              <p:cNvSpPr/>
              <p:nvPr/>
            </p:nvSpPr>
            <p:spPr>
              <a:xfrm>
                <a:off x="3673929" y="3545147"/>
                <a:ext cx="1110872" cy="55517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127" name="Oval 126">
                <a:extLst>
                  <a:ext uri="{FF2B5EF4-FFF2-40B4-BE49-F238E27FC236}">
                    <a16:creationId xmlns:a16="http://schemas.microsoft.com/office/drawing/2014/main" id="{FA357730-11D1-FF4C-8EBA-AF7690147F46}"/>
                  </a:ext>
                </a:extLst>
              </p:cNvPr>
              <p:cNvSpPr/>
              <p:nvPr/>
            </p:nvSpPr>
            <p:spPr>
              <a:xfrm>
                <a:off x="4507214"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grpSp>
        <p:sp>
          <p:nvSpPr>
            <p:cNvPr id="77" name="Content Placeholder 2">
              <a:hlinkClick r:id="rId16" action="ppaction://hlinksldjump"/>
              <a:extLst>
                <a:ext uri="{FF2B5EF4-FFF2-40B4-BE49-F238E27FC236}">
                  <a16:creationId xmlns:a16="http://schemas.microsoft.com/office/drawing/2014/main" id="{C9580FDC-9803-204E-B1C2-E20886E766D0}"/>
                </a:ext>
              </a:extLst>
            </p:cNvPr>
            <p:cNvSpPr txBox="1">
              <a:spLocks/>
            </p:cNvSpPr>
            <p:nvPr/>
          </p:nvSpPr>
          <p:spPr>
            <a:xfrm>
              <a:off x="760272" y="5944428"/>
              <a:ext cx="1063946" cy="42768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32" b="1" dirty="0">
                  <a:solidFill>
                    <a:schemeClr val="bg1"/>
                  </a:solidFill>
                  <a:latin typeface="Museo Sans 700" panose="02000000000000000000" pitchFamily="2" charset="77"/>
                  <a:ea typeface="Verdana" panose="020B0604030504040204" pitchFamily="34" charset="0"/>
                  <a:cs typeface="Verdana" panose="020B0604030504040204" pitchFamily="34" charset="0"/>
                </a:rPr>
                <a:t>2008</a:t>
              </a:r>
              <a:endParaRPr lang="en-GB" sz="1732" dirty="0">
                <a:solidFill>
                  <a:schemeClr val="bg1"/>
                </a:solidFill>
                <a:latin typeface="Museo Sans 300" panose="02000000000000000000" pitchFamily="2" charset="77"/>
                <a:ea typeface="Verdana" panose="020B0604030504040204" pitchFamily="34" charset="0"/>
                <a:cs typeface="Verdana" panose="020B0604030504040204" pitchFamily="34" charset="0"/>
              </a:endParaRPr>
            </a:p>
          </p:txBody>
        </p:sp>
      </p:grpSp>
    </p:spTree>
    <p:extLst>
      <p:ext uri="{BB962C8B-B14F-4D97-AF65-F5344CB8AC3E}">
        <p14:creationId xmlns:p14="http://schemas.microsoft.com/office/powerpoint/2010/main" val="1204422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750" fill="hold"/>
                                        <p:tgtEl>
                                          <p:spTgt spid="2"/>
                                        </p:tgtEl>
                                        <p:attrNameLst>
                                          <p:attrName>ppt_x</p:attrName>
                                        </p:attrNameLst>
                                      </p:cBhvr>
                                      <p:tavLst>
                                        <p:tav tm="0">
                                          <p:val>
                                            <p:strVal val="0-#ppt_w/2"/>
                                          </p:val>
                                        </p:tav>
                                        <p:tav tm="100000">
                                          <p:val>
                                            <p:strVal val="#ppt_x"/>
                                          </p:val>
                                        </p:tav>
                                      </p:tavLst>
                                    </p:anim>
                                    <p:anim calcmode="lin" valueType="num">
                                      <p:cBhvr additive="base">
                                        <p:cTn id="8" dur="75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750"/>
                            </p:stCondLst>
                            <p:childTnLst>
                              <p:par>
                                <p:cTn id="10" presetID="42" presetClass="entr" presetSubtype="0" fill="hold" nodeType="after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1000"/>
                                        <p:tgtEl>
                                          <p:spTgt spid="15"/>
                                        </p:tgtEl>
                                      </p:cBhvr>
                                    </p:animEffect>
                                    <p:anim calcmode="lin" valueType="num">
                                      <p:cBhvr>
                                        <p:cTn id="13" dur="1000" fill="hold"/>
                                        <p:tgtEl>
                                          <p:spTgt spid="15"/>
                                        </p:tgtEl>
                                        <p:attrNameLst>
                                          <p:attrName>ppt_x</p:attrName>
                                        </p:attrNameLst>
                                      </p:cBhvr>
                                      <p:tavLst>
                                        <p:tav tm="0">
                                          <p:val>
                                            <p:strVal val="#ppt_x"/>
                                          </p:val>
                                        </p:tav>
                                        <p:tav tm="100000">
                                          <p:val>
                                            <p:strVal val="#ppt_x"/>
                                          </p:val>
                                        </p:tav>
                                      </p:tavLst>
                                    </p:anim>
                                    <p:anim calcmode="lin" valueType="num">
                                      <p:cBhvr>
                                        <p:cTn id="14" dur="1000" fill="hold"/>
                                        <p:tgtEl>
                                          <p:spTgt spid="15"/>
                                        </p:tgtEl>
                                        <p:attrNameLst>
                                          <p:attrName>ppt_y</p:attrName>
                                        </p:attrNameLst>
                                      </p:cBhvr>
                                      <p:tavLst>
                                        <p:tav tm="0">
                                          <p:val>
                                            <p:strVal val="#ppt_y+.1"/>
                                          </p:val>
                                        </p:tav>
                                        <p:tav tm="100000">
                                          <p:val>
                                            <p:strVal val="#ppt_y"/>
                                          </p:val>
                                        </p:tav>
                                      </p:tavLst>
                                    </p:anim>
                                  </p:childTnLst>
                                </p:cTn>
                              </p:par>
                            </p:childTnLst>
                          </p:cTn>
                        </p:par>
                        <p:par>
                          <p:cTn id="15" fill="hold">
                            <p:stCondLst>
                              <p:cond delay="1750"/>
                            </p:stCondLst>
                            <p:childTnLst>
                              <p:par>
                                <p:cTn id="16" presetID="2" presetClass="entr" presetSubtype="8" fill="hold" nodeType="after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750" fill="hold"/>
                                        <p:tgtEl>
                                          <p:spTgt spid="8"/>
                                        </p:tgtEl>
                                        <p:attrNameLst>
                                          <p:attrName>ppt_x</p:attrName>
                                        </p:attrNameLst>
                                      </p:cBhvr>
                                      <p:tavLst>
                                        <p:tav tm="0">
                                          <p:val>
                                            <p:strVal val="0-#ppt_w/2"/>
                                          </p:val>
                                        </p:tav>
                                        <p:tav tm="100000">
                                          <p:val>
                                            <p:strVal val="#ppt_x"/>
                                          </p:val>
                                        </p:tav>
                                      </p:tavLst>
                                    </p:anim>
                                    <p:anim calcmode="lin" valueType="num">
                                      <p:cBhvr additive="base">
                                        <p:cTn id="19" dur="750" fill="hold"/>
                                        <p:tgtEl>
                                          <p:spTgt spid="8"/>
                                        </p:tgtEl>
                                        <p:attrNameLst>
                                          <p:attrName>ppt_y</p:attrName>
                                        </p:attrNameLst>
                                      </p:cBhvr>
                                      <p:tavLst>
                                        <p:tav tm="0">
                                          <p:val>
                                            <p:strVal val="#ppt_y"/>
                                          </p:val>
                                        </p:tav>
                                        <p:tav tm="100000">
                                          <p:val>
                                            <p:strVal val="#ppt_y"/>
                                          </p:val>
                                        </p:tav>
                                      </p:tavLst>
                                    </p:anim>
                                  </p:childTnLst>
                                </p:cTn>
                              </p:par>
                            </p:childTnLst>
                          </p:cTn>
                        </p:par>
                        <p:par>
                          <p:cTn id="20" fill="hold">
                            <p:stCondLst>
                              <p:cond delay="2500"/>
                            </p:stCondLst>
                            <p:childTnLst>
                              <p:par>
                                <p:cTn id="21" presetID="42" presetClass="entr" presetSubtype="0" fill="hold" nodeType="afterEffect">
                                  <p:stCondLst>
                                    <p:cond delay="0"/>
                                  </p:stCondLst>
                                  <p:childTnLst>
                                    <p:set>
                                      <p:cBhvr>
                                        <p:cTn id="22" dur="1" fill="hold">
                                          <p:stCondLst>
                                            <p:cond delay="0"/>
                                          </p:stCondLst>
                                        </p:cTn>
                                        <p:tgtEl>
                                          <p:spTgt spid="24"/>
                                        </p:tgtEl>
                                        <p:attrNameLst>
                                          <p:attrName>style.visibility</p:attrName>
                                        </p:attrNameLst>
                                      </p:cBhvr>
                                      <p:to>
                                        <p:strVal val="visible"/>
                                      </p:to>
                                    </p:set>
                                    <p:animEffect transition="in" filter="fade">
                                      <p:cBhvr>
                                        <p:cTn id="23" dur="1000"/>
                                        <p:tgtEl>
                                          <p:spTgt spid="24"/>
                                        </p:tgtEl>
                                      </p:cBhvr>
                                    </p:animEffect>
                                    <p:anim calcmode="lin" valueType="num">
                                      <p:cBhvr>
                                        <p:cTn id="24" dur="1000" fill="hold"/>
                                        <p:tgtEl>
                                          <p:spTgt spid="24"/>
                                        </p:tgtEl>
                                        <p:attrNameLst>
                                          <p:attrName>ppt_x</p:attrName>
                                        </p:attrNameLst>
                                      </p:cBhvr>
                                      <p:tavLst>
                                        <p:tav tm="0">
                                          <p:val>
                                            <p:strVal val="#ppt_x"/>
                                          </p:val>
                                        </p:tav>
                                        <p:tav tm="100000">
                                          <p:val>
                                            <p:strVal val="#ppt_x"/>
                                          </p:val>
                                        </p:tav>
                                      </p:tavLst>
                                    </p:anim>
                                    <p:anim calcmode="lin" valueType="num">
                                      <p:cBhvr>
                                        <p:cTn id="25" dur="1000" fill="hold"/>
                                        <p:tgtEl>
                                          <p:spTgt spid="24"/>
                                        </p:tgtEl>
                                        <p:attrNameLst>
                                          <p:attrName>ppt_y</p:attrName>
                                        </p:attrNameLst>
                                      </p:cBhvr>
                                      <p:tavLst>
                                        <p:tav tm="0">
                                          <p:val>
                                            <p:strVal val="#ppt_y+.1"/>
                                          </p:val>
                                        </p:tav>
                                        <p:tav tm="100000">
                                          <p:val>
                                            <p:strVal val="#ppt_y"/>
                                          </p:val>
                                        </p:tav>
                                      </p:tavLst>
                                    </p:anim>
                                  </p:childTnLst>
                                </p:cTn>
                              </p:par>
                            </p:childTnLst>
                          </p:cTn>
                        </p:par>
                        <p:par>
                          <p:cTn id="26" fill="hold">
                            <p:stCondLst>
                              <p:cond delay="3500"/>
                            </p:stCondLst>
                            <p:childTnLst>
                              <p:par>
                                <p:cTn id="27" presetID="2" presetClass="entr" presetSubtype="8" fill="hold" nodeType="afterEffect">
                                  <p:stCondLst>
                                    <p:cond delay="0"/>
                                  </p:stCondLst>
                                  <p:childTnLst>
                                    <p:set>
                                      <p:cBhvr>
                                        <p:cTn id="28" dur="1" fill="hold">
                                          <p:stCondLst>
                                            <p:cond delay="0"/>
                                          </p:stCondLst>
                                        </p:cTn>
                                        <p:tgtEl>
                                          <p:spTgt spid="14"/>
                                        </p:tgtEl>
                                        <p:attrNameLst>
                                          <p:attrName>style.visibility</p:attrName>
                                        </p:attrNameLst>
                                      </p:cBhvr>
                                      <p:to>
                                        <p:strVal val="visible"/>
                                      </p:to>
                                    </p:set>
                                    <p:anim calcmode="lin" valueType="num">
                                      <p:cBhvr additive="base">
                                        <p:cTn id="29" dur="750" fill="hold"/>
                                        <p:tgtEl>
                                          <p:spTgt spid="14"/>
                                        </p:tgtEl>
                                        <p:attrNameLst>
                                          <p:attrName>ppt_x</p:attrName>
                                        </p:attrNameLst>
                                      </p:cBhvr>
                                      <p:tavLst>
                                        <p:tav tm="0">
                                          <p:val>
                                            <p:strVal val="0-#ppt_w/2"/>
                                          </p:val>
                                        </p:tav>
                                        <p:tav tm="100000">
                                          <p:val>
                                            <p:strVal val="#ppt_x"/>
                                          </p:val>
                                        </p:tav>
                                      </p:tavLst>
                                    </p:anim>
                                    <p:anim calcmode="lin" valueType="num">
                                      <p:cBhvr additive="base">
                                        <p:cTn id="30" dur="750" fill="hold"/>
                                        <p:tgtEl>
                                          <p:spTgt spid="14"/>
                                        </p:tgtEl>
                                        <p:attrNameLst>
                                          <p:attrName>ppt_y</p:attrName>
                                        </p:attrNameLst>
                                      </p:cBhvr>
                                      <p:tavLst>
                                        <p:tav tm="0">
                                          <p:val>
                                            <p:strVal val="#ppt_y"/>
                                          </p:val>
                                        </p:tav>
                                        <p:tav tm="100000">
                                          <p:val>
                                            <p:strVal val="#ppt_y"/>
                                          </p:val>
                                        </p:tav>
                                      </p:tavLst>
                                    </p:anim>
                                  </p:childTnLst>
                                </p:cTn>
                              </p:par>
                            </p:childTnLst>
                          </p:cTn>
                        </p:par>
                        <p:par>
                          <p:cTn id="31" fill="hold">
                            <p:stCondLst>
                              <p:cond delay="4250"/>
                            </p:stCondLst>
                            <p:childTnLst>
                              <p:par>
                                <p:cTn id="32" presetID="42" presetClass="entr" presetSubtype="0" fill="hold" nodeType="afterEffect">
                                  <p:stCondLst>
                                    <p:cond delay="0"/>
                                  </p:stCondLst>
                                  <p:childTnLst>
                                    <p:set>
                                      <p:cBhvr>
                                        <p:cTn id="33" dur="1" fill="hold">
                                          <p:stCondLst>
                                            <p:cond delay="0"/>
                                          </p:stCondLst>
                                        </p:cTn>
                                        <p:tgtEl>
                                          <p:spTgt spid="18"/>
                                        </p:tgtEl>
                                        <p:attrNameLst>
                                          <p:attrName>style.visibility</p:attrName>
                                        </p:attrNameLst>
                                      </p:cBhvr>
                                      <p:to>
                                        <p:strVal val="visible"/>
                                      </p:to>
                                    </p:set>
                                    <p:animEffect transition="in" filter="fade">
                                      <p:cBhvr>
                                        <p:cTn id="34" dur="1000"/>
                                        <p:tgtEl>
                                          <p:spTgt spid="18"/>
                                        </p:tgtEl>
                                      </p:cBhvr>
                                    </p:animEffect>
                                    <p:anim calcmode="lin" valueType="num">
                                      <p:cBhvr>
                                        <p:cTn id="35" dur="1000" fill="hold"/>
                                        <p:tgtEl>
                                          <p:spTgt spid="18"/>
                                        </p:tgtEl>
                                        <p:attrNameLst>
                                          <p:attrName>ppt_x</p:attrName>
                                        </p:attrNameLst>
                                      </p:cBhvr>
                                      <p:tavLst>
                                        <p:tav tm="0">
                                          <p:val>
                                            <p:strVal val="#ppt_x"/>
                                          </p:val>
                                        </p:tav>
                                        <p:tav tm="100000">
                                          <p:val>
                                            <p:strVal val="#ppt_x"/>
                                          </p:val>
                                        </p:tav>
                                      </p:tavLst>
                                    </p:anim>
                                    <p:anim calcmode="lin" valueType="num">
                                      <p:cBhvr>
                                        <p:cTn id="36" dur="1000" fill="hold"/>
                                        <p:tgtEl>
                                          <p:spTgt spid="18"/>
                                        </p:tgtEl>
                                        <p:attrNameLst>
                                          <p:attrName>ppt_y</p:attrName>
                                        </p:attrNameLst>
                                      </p:cBhvr>
                                      <p:tavLst>
                                        <p:tav tm="0">
                                          <p:val>
                                            <p:strVal val="#ppt_y+.1"/>
                                          </p:val>
                                        </p:tav>
                                        <p:tav tm="100000">
                                          <p:val>
                                            <p:strVal val="#ppt_y"/>
                                          </p:val>
                                        </p:tav>
                                      </p:tavLst>
                                    </p:anim>
                                  </p:childTnLst>
                                </p:cTn>
                              </p:par>
                            </p:childTnLst>
                          </p:cTn>
                        </p:par>
                        <p:par>
                          <p:cTn id="37" fill="hold">
                            <p:stCondLst>
                              <p:cond delay="5250"/>
                            </p:stCondLst>
                            <p:childTnLst>
                              <p:par>
                                <p:cTn id="38" presetID="2" presetClass="entr" presetSubtype="8" fill="hold" nodeType="afterEffect">
                                  <p:stCondLst>
                                    <p:cond delay="0"/>
                                  </p:stCondLst>
                                  <p:childTnLst>
                                    <p:set>
                                      <p:cBhvr>
                                        <p:cTn id="39" dur="1" fill="hold">
                                          <p:stCondLst>
                                            <p:cond delay="0"/>
                                          </p:stCondLst>
                                        </p:cTn>
                                        <p:tgtEl>
                                          <p:spTgt spid="13"/>
                                        </p:tgtEl>
                                        <p:attrNameLst>
                                          <p:attrName>style.visibility</p:attrName>
                                        </p:attrNameLst>
                                      </p:cBhvr>
                                      <p:to>
                                        <p:strVal val="visible"/>
                                      </p:to>
                                    </p:set>
                                    <p:anim calcmode="lin" valueType="num">
                                      <p:cBhvr additive="base">
                                        <p:cTn id="40" dur="750" fill="hold"/>
                                        <p:tgtEl>
                                          <p:spTgt spid="13"/>
                                        </p:tgtEl>
                                        <p:attrNameLst>
                                          <p:attrName>ppt_x</p:attrName>
                                        </p:attrNameLst>
                                      </p:cBhvr>
                                      <p:tavLst>
                                        <p:tav tm="0">
                                          <p:val>
                                            <p:strVal val="0-#ppt_w/2"/>
                                          </p:val>
                                        </p:tav>
                                        <p:tav tm="100000">
                                          <p:val>
                                            <p:strVal val="#ppt_x"/>
                                          </p:val>
                                        </p:tav>
                                      </p:tavLst>
                                    </p:anim>
                                    <p:anim calcmode="lin" valueType="num">
                                      <p:cBhvr additive="base">
                                        <p:cTn id="41" dur="750" fill="hold"/>
                                        <p:tgtEl>
                                          <p:spTgt spid="13"/>
                                        </p:tgtEl>
                                        <p:attrNameLst>
                                          <p:attrName>ppt_y</p:attrName>
                                        </p:attrNameLst>
                                      </p:cBhvr>
                                      <p:tavLst>
                                        <p:tav tm="0">
                                          <p:val>
                                            <p:strVal val="#ppt_y"/>
                                          </p:val>
                                        </p:tav>
                                        <p:tav tm="100000">
                                          <p:val>
                                            <p:strVal val="#ppt_y"/>
                                          </p:val>
                                        </p:tav>
                                      </p:tavLst>
                                    </p:anim>
                                  </p:childTnLst>
                                </p:cTn>
                              </p:par>
                            </p:childTnLst>
                          </p:cTn>
                        </p:par>
                        <p:par>
                          <p:cTn id="42" fill="hold">
                            <p:stCondLst>
                              <p:cond delay="6000"/>
                            </p:stCondLst>
                            <p:childTnLst>
                              <p:par>
                                <p:cTn id="43" presetID="42" presetClass="entr" presetSubtype="0" fill="hold" nodeType="afterEffect">
                                  <p:stCondLst>
                                    <p:cond delay="0"/>
                                  </p:stCondLst>
                                  <p:childTnLst>
                                    <p:set>
                                      <p:cBhvr>
                                        <p:cTn id="44" dur="1" fill="hold">
                                          <p:stCondLst>
                                            <p:cond delay="0"/>
                                          </p:stCondLst>
                                        </p:cTn>
                                        <p:tgtEl>
                                          <p:spTgt spid="23"/>
                                        </p:tgtEl>
                                        <p:attrNameLst>
                                          <p:attrName>style.visibility</p:attrName>
                                        </p:attrNameLst>
                                      </p:cBhvr>
                                      <p:to>
                                        <p:strVal val="visible"/>
                                      </p:to>
                                    </p:set>
                                    <p:animEffect transition="in" filter="fade">
                                      <p:cBhvr>
                                        <p:cTn id="45" dur="1000"/>
                                        <p:tgtEl>
                                          <p:spTgt spid="23"/>
                                        </p:tgtEl>
                                      </p:cBhvr>
                                    </p:animEffect>
                                    <p:anim calcmode="lin" valueType="num">
                                      <p:cBhvr>
                                        <p:cTn id="46" dur="1000" fill="hold"/>
                                        <p:tgtEl>
                                          <p:spTgt spid="23"/>
                                        </p:tgtEl>
                                        <p:attrNameLst>
                                          <p:attrName>ppt_x</p:attrName>
                                        </p:attrNameLst>
                                      </p:cBhvr>
                                      <p:tavLst>
                                        <p:tav tm="0">
                                          <p:val>
                                            <p:strVal val="#ppt_x"/>
                                          </p:val>
                                        </p:tav>
                                        <p:tav tm="100000">
                                          <p:val>
                                            <p:strVal val="#ppt_x"/>
                                          </p:val>
                                        </p:tav>
                                      </p:tavLst>
                                    </p:anim>
                                    <p:anim calcmode="lin" valueType="num">
                                      <p:cBhvr>
                                        <p:cTn id="47" dur="1000" fill="hold"/>
                                        <p:tgtEl>
                                          <p:spTgt spid="23"/>
                                        </p:tgtEl>
                                        <p:attrNameLst>
                                          <p:attrName>ppt_y</p:attrName>
                                        </p:attrNameLst>
                                      </p:cBhvr>
                                      <p:tavLst>
                                        <p:tav tm="0">
                                          <p:val>
                                            <p:strVal val="#ppt_y+.1"/>
                                          </p:val>
                                        </p:tav>
                                        <p:tav tm="100000">
                                          <p:val>
                                            <p:strVal val="#ppt_y"/>
                                          </p:val>
                                        </p:tav>
                                      </p:tavLst>
                                    </p:anim>
                                  </p:childTnLst>
                                </p:cTn>
                              </p:par>
                            </p:childTnLst>
                          </p:cTn>
                        </p:par>
                        <p:par>
                          <p:cTn id="48" fill="hold">
                            <p:stCondLst>
                              <p:cond delay="7000"/>
                            </p:stCondLst>
                            <p:childTnLst>
                              <p:par>
                                <p:cTn id="49" presetID="2" presetClass="entr" presetSubtype="8" fill="hold" nodeType="afterEffect">
                                  <p:stCondLst>
                                    <p:cond delay="0"/>
                                  </p:stCondLst>
                                  <p:childTnLst>
                                    <p:set>
                                      <p:cBhvr>
                                        <p:cTn id="50" dur="1" fill="hold">
                                          <p:stCondLst>
                                            <p:cond delay="0"/>
                                          </p:stCondLst>
                                        </p:cTn>
                                        <p:tgtEl>
                                          <p:spTgt spid="11"/>
                                        </p:tgtEl>
                                        <p:attrNameLst>
                                          <p:attrName>style.visibility</p:attrName>
                                        </p:attrNameLst>
                                      </p:cBhvr>
                                      <p:to>
                                        <p:strVal val="visible"/>
                                      </p:to>
                                    </p:set>
                                    <p:anim calcmode="lin" valueType="num">
                                      <p:cBhvr additive="base">
                                        <p:cTn id="51" dur="750" fill="hold"/>
                                        <p:tgtEl>
                                          <p:spTgt spid="11"/>
                                        </p:tgtEl>
                                        <p:attrNameLst>
                                          <p:attrName>ppt_x</p:attrName>
                                        </p:attrNameLst>
                                      </p:cBhvr>
                                      <p:tavLst>
                                        <p:tav tm="0">
                                          <p:val>
                                            <p:strVal val="0-#ppt_w/2"/>
                                          </p:val>
                                        </p:tav>
                                        <p:tav tm="100000">
                                          <p:val>
                                            <p:strVal val="#ppt_x"/>
                                          </p:val>
                                        </p:tav>
                                      </p:tavLst>
                                    </p:anim>
                                    <p:anim calcmode="lin" valueType="num">
                                      <p:cBhvr additive="base">
                                        <p:cTn id="52" dur="750" fill="hold"/>
                                        <p:tgtEl>
                                          <p:spTgt spid="11"/>
                                        </p:tgtEl>
                                        <p:attrNameLst>
                                          <p:attrName>ppt_y</p:attrName>
                                        </p:attrNameLst>
                                      </p:cBhvr>
                                      <p:tavLst>
                                        <p:tav tm="0">
                                          <p:val>
                                            <p:strVal val="#ppt_y"/>
                                          </p:val>
                                        </p:tav>
                                        <p:tav tm="100000">
                                          <p:val>
                                            <p:strVal val="#ppt_y"/>
                                          </p:val>
                                        </p:tav>
                                      </p:tavLst>
                                    </p:anim>
                                  </p:childTnLst>
                                </p:cTn>
                              </p:par>
                            </p:childTnLst>
                          </p:cTn>
                        </p:par>
                        <p:par>
                          <p:cTn id="53" fill="hold">
                            <p:stCondLst>
                              <p:cond delay="7750"/>
                            </p:stCondLst>
                            <p:childTnLst>
                              <p:par>
                                <p:cTn id="54" presetID="42" presetClass="entr" presetSubtype="0" fill="hold" nodeType="afterEffect">
                                  <p:stCondLst>
                                    <p:cond delay="0"/>
                                  </p:stCondLst>
                                  <p:childTnLst>
                                    <p:set>
                                      <p:cBhvr>
                                        <p:cTn id="55" dur="1" fill="hold">
                                          <p:stCondLst>
                                            <p:cond delay="0"/>
                                          </p:stCondLst>
                                        </p:cTn>
                                        <p:tgtEl>
                                          <p:spTgt spid="19"/>
                                        </p:tgtEl>
                                        <p:attrNameLst>
                                          <p:attrName>style.visibility</p:attrName>
                                        </p:attrNameLst>
                                      </p:cBhvr>
                                      <p:to>
                                        <p:strVal val="visible"/>
                                      </p:to>
                                    </p:set>
                                    <p:animEffect transition="in" filter="fade">
                                      <p:cBhvr>
                                        <p:cTn id="56" dur="1000"/>
                                        <p:tgtEl>
                                          <p:spTgt spid="19"/>
                                        </p:tgtEl>
                                      </p:cBhvr>
                                    </p:animEffect>
                                    <p:anim calcmode="lin" valueType="num">
                                      <p:cBhvr>
                                        <p:cTn id="57" dur="1000" fill="hold"/>
                                        <p:tgtEl>
                                          <p:spTgt spid="19"/>
                                        </p:tgtEl>
                                        <p:attrNameLst>
                                          <p:attrName>ppt_x</p:attrName>
                                        </p:attrNameLst>
                                      </p:cBhvr>
                                      <p:tavLst>
                                        <p:tav tm="0">
                                          <p:val>
                                            <p:strVal val="#ppt_x"/>
                                          </p:val>
                                        </p:tav>
                                        <p:tav tm="100000">
                                          <p:val>
                                            <p:strVal val="#ppt_x"/>
                                          </p:val>
                                        </p:tav>
                                      </p:tavLst>
                                    </p:anim>
                                    <p:anim calcmode="lin" valueType="num">
                                      <p:cBhvr>
                                        <p:cTn id="58" dur="1000" fill="hold"/>
                                        <p:tgtEl>
                                          <p:spTgt spid="19"/>
                                        </p:tgtEl>
                                        <p:attrNameLst>
                                          <p:attrName>ppt_y</p:attrName>
                                        </p:attrNameLst>
                                      </p:cBhvr>
                                      <p:tavLst>
                                        <p:tav tm="0">
                                          <p:val>
                                            <p:strVal val="#ppt_y+.1"/>
                                          </p:val>
                                        </p:tav>
                                        <p:tav tm="100000">
                                          <p:val>
                                            <p:strVal val="#ppt_y"/>
                                          </p:val>
                                        </p:tav>
                                      </p:tavLst>
                                    </p:anim>
                                  </p:childTnLst>
                                </p:cTn>
                              </p:par>
                            </p:childTnLst>
                          </p:cTn>
                        </p:par>
                        <p:par>
                          <p:cTn id="59" fill="hold">
                            <p:stCondLst>
                              <p:cond delay="8750"/>
                            </p:stCondLst>
                            <p:childTnLst>
                              <p:par>
                                <p:cTn id="60" presetID="2" presetClass="entr" presetSubtype="8" fill="hold" nodeType="afterEffect">
                                  <p:stCondLst>
                                    <p:cond delay="0"/>
                                  </p:stCondLst>
                                  <p:childTnLst>
                                    <p:set>
                                      <p:cBhvr>
                                        <p:cTn id="61" dur="1" fill="hold">
                                          <p:stCondLst>
                                            <p:cond delay="0"/>
                                          </p:stCondLst>
                                        </p:cTn>
                                        <p:tgtEl>
                                          <p:spTgt spid="10"/>
                                        </p:tgtEl>
                                        <p:attrNameLst>
                                          <p:attrName>style.visibility</p:attrName>
                                        </p:attrNameLst>
                                      </p:cBhvr>
                                      <p:to>
                                        <p:strVal val="visible"/>
                                      </p:to>
                                    </p:set>
                                    <p:anim calcmode="lin" valueType="num">
                                      <p:cBhvr additive="base">
                                        <p:cTn id="62" dur="750" fill="hold"/>
                                        <p:tgtEl>
                                          <p:spTgt spid="10"/>
                                        </p:tgtEl>
                                        <p:attrNameLst>
                                          <p:attrName>ppt_x</p:attrName>
                                        </p:attrNameLst>
                                      </p:cBhvr>
                                      <p:tavLst>
                                        <p:tav tm="0">
                                          <p:val>
                                            <p:strVal val="0-#ppt_w/2"/>
                                          </p:val>
                                        </p:tav>
                                        <p:tav tm="100000">
                                          <p:val>
                                            <p:strVal val="#ppt_x"/>
                                          </p:val>
                                        </p:tav>
                                      </p:tavLst>
                                    </p:anim>
                                    <p:anim calcmode="lin" valueType="num">
                                      <p:cBhvr additive="base">
                                        <p:cTn id="63" dur="750" fill="hold"/>
                                        <p:tgtEl>
                                          <p:spTgt spid="10"/>
                                        </p:tgtEl>
                                        <p:attrNameLst>
                                          <p:attrName>ppt_y</p:attrName>
                                        </p:attrNameLst>
                                      </p:cBhvr>
                                      <p:tavLst>
                                        <p:tav tm="0">
                                          <p:val>
                                            <p:strVal val="#ppt_y"/>
                                          </p:val>
                                        </p:tav>
                                        <p:tav tm="100000">
                                          <p:val>
                                            <p:strVal val="#ppt_y"/>
                                          </p:val>
                                        </p:tav>
                                      </p:tavLst>
                                    </p:anim>
                                  </p:childTnLst>
                                </p:cTn>
                              </p:par>
                            </p:childTnLst>
                          </p:cTn>
                        </p:par>
                        <p:par>
                          <p:cTn id="64" fill="hold">
                            <p:stCondLst>
                              <p:cond delay="9500"/>
                            </p:stCondLst>
                            <p:childTnLst>
                              <p:par>
                                <p:cTn id="65" presetID="42" presetClass="entr" presetSubtype="0" fill="hold" nodeType="afterEffect">
                                  <p:stCondLst>
                                    <p:cond delay="0"/>
                                  </p:stCondLst>
                                  <p:childTnLst>
                                    <p:set>
                                      <p:cBhvr>
                                        <p:cTn id="66" dur="1" fill="hold">
                                          <p:stCondLst>
                                            <p:cond delay="0"/>
                                          </p:stCondLst>
                                        </p:cTn>
                                        <p:tgtEl>
                                          <p:spTgt spid="21"/>
                                        </p:tgtEl>
                                        <p:attrNameLst>
                                          <p:attrName>style.visibility</p:attrName>
                                        </p:attrNameLst>
                                      </p:cBhvr>
                                      <p:to>
                                        <p:strVal val="visible"/>
                                      </p:to>
                                    </p:set>
                                    <p:animEffect transition="in" filter="fade">
                                      <p:cBhvr>
                                        <p:cTn id="67" dur="1000"/>
                                        <p:tgtEl>
                                          <p:spTgt spid="21"/>
                                        </p:tgtEl>
                                      </p:cBhvr>
                                    </p:animEffect>
                                    <p:anim calcmode="lin" valueType="num">
                                      <p:cBhvr>
                                        <p:cTn id="68" dur="1000" fill="hold"/>
                                        <p:tgtEl>
                                          <p:spTgt spid="21"/>
                                        </p:tgtEl>
                                        <p:attrNameLst>
                                          <p:attrName>ppt_x</p:attrName>
                                        </p:attrNameLst>
                                      </p:cBhvr>
                                      <p:tavLst>
                                        <p:tav tm="0">
                                          <p:val>
                                            <p:strVal val="#ppt_x"/>
                                          </p:val>
                                        </p:tav>
                                        <p:tav tm="100000">
                                          <p:val>
                                            <p:strVal val="#ppt_x"/>
                                          </p:val>
                                        </p:tav>
                                      </p:tavLst>
                                    </p:anim>
                                    <p:anim calcmode="lin" valueType="num">
                                      <p:cBhvr>
                                        <p:cTn id="69" dur="1000" fill="hold"/>
                                        <p:tgtEl>
                                          <p:spTgt spid="21"/>
                                        </p:tgtEl>
                                        <p:attrNameLst>
                                          <p:attrName>ppt_y</p:attrName>
                                        </p:attrNameLst>
                                      </p:cBhvr>
                                      <p:tavLst>
                                        <p:tav tm="0">
                                          <p:val>
                                            <p:strVal val="#ppt_y+.1"/>
                                          </p:val>
                                        </p:tav>
                                        <p:tav tm="100000">
                                          <p:val>
                                            <p:strVal val="#ppt_y"/>
                                          </p:val>
                                        </p:tav>
                                      </p:tavLst>
                                    </p:anim>
                                  </p:childTnLst>
                                </p:cTn>
                              </p:par>
                            </p:childTnLst>
                          </p:cTn>
                        </p:par>
                        <p:par>
                          <p:cTn id="70" fill="hold">
                            <p:stCondLst>
                              <p:cond delay="10500"/>
                            </p:stCondLst>
                            <p:childTnLst>
                              <p:par>
                                <p:cTn id="71" presetID="2" presetClass="entr" presetSubtype="8" fill="hold" nodeType="afterEffect">
                                  <p:stCondLst>
                                    <p:cond delay="0"/>
                                  </p:stCondLst>
                                  <p:childTnLst>
                                    <p:set>
                                      <p:cBhvr>
                                        <p:cTn id="72" dur="1" fill="hold">
                                          <p:stCondLst>
                                            <p:cond delay="0"/>
                                          </p:stCondLst>
                                        </p:cTn>
                                        <p:tgtEl>
                                          <p:spTgt spid="9"/>
                                        </p:tgtEl>
                                        <p:attrNameLst>
                                          <p:attrName>style.visibility</p:attrName>
                                        </p:attrNameLst>
                                      </p:cBhvr>
                                      <p:to>
                                        <p:strVal val="visible"/>
                                      </p:to>
                                    </p:set>
                                    <p:anim calcmode="lin" valueType="num">
                                      <p:cBhvr additive="base">
                                        <p:cTn id="73" dur="750" fill="hold"/>
                                        <p:tgtEl>
                                          <p:spTgt spid="9"/>
                                        </p:tgtEl>
                                        <p:attrNameLst>
                                          <p:attrName>ppt_x</p:attrName>
                                        </p:attrNameLst>
                                      </p:cBhvr>
                                      <p:tavLst>
                                        <p:tav tm="0">
                                          <p:val>
                                            <p:strVal val="0-#ppt_w/2"/>
                                          </p:val>
                                        </p:tav>
                                        <p:tav tm="100000">
                                          <p:val>
                                            <p:strVal val="#ppt_x"/>
                                          </p:val>
                                        </p:tav>
                                      </p:tavLst>
                                    </p:anim>
                                    <p:anim calcmode="lin" valueType="num">
                                      <p:cBhvr additive="base">
                                        <p:cTn id="74" dur="750" fill="hold"/>
                                        <p:tgtEl>
                                          <p:spTgt spid="9"/>
                                        </p:tgtEl>
                                        <p:attrNameLst>
                                          <p:attrName>ppt_y</p:attrName>
                                        </p:attrNameLst>
                                      </p:cBhvr>
                                      <p:tavLst>
                                        <p:tav tm="0">
                                          <p:val>
                                            <p:strVal val="#ppt_y"/>
                                          </p:val>
                                        </p:tav>
                                        <p:tav tm="100000">
                                          <p:val>
                                            <p:strVal val="#ppt_y"/>
                                          </p:val>
                                        </p:tav>
                                      </p:tavLst>
                                    </p:anim>
                                  </p:childTnLst>
                                </p:cTn>
                              </p:par>
                            </p:childTnLst>
                          </p:cTn>
                        </p:par>
                        <p:par>
                          <p:cTn id="75" fill="hold">
                            <p:stCondLst>
                              <p:cond delay="11250"/>
                            </p:stCondLst>
                            <p:childTnLst>
                              <p:par>
                                <p:cTn id="76" presetID="42" presetClass="entr" presetSubtype="0" fill="hold" nodeType="afterEffect">
                                  <p:stCondLst>
                                    <p:cond delay="0"/>
                                  </p:stCondLst>
                                  <p:childTnLst>
                                    <p:set>
                                      <p:cBhvr>
                                        <p:cTn id="77" dur="1" fill="hold">
                                          <p:stCondLst>
                                            <p:cond delay="0"/>
                                          </p:stCondLst>
                                        </p:cTn>
                                        <p:tgtEl>
                                          <p:spTgt spid="20"/>
                                        </p:tgtEl>
                                        <p:attrNameLst>
                                          <p:attrName>style.visibility</p:attrName>
                                        </p:attrNameLst>
                                      </p:cBhvr>
                                      <p:to>
                                        <p:strVal val="visible"/>
                                      </p:to>
                                    </p:set>
                                    <p:animEffect transition="in" filter="fade">
                                      <p:cBhvr>
                                        <p:cTn id="78" dur="1000"/>
                                        <p:tgtEl>
                                          <p:spTgt spid="20"/>
                                        </p:tgtEl>
                                      </p:cBhvr>
                                    </p:animEffect>
                                    <p:anim calcmode="lin" valueType="num">
                                      <p:cBhvr>
                                        <p:cTn id="79" dur="1000" fill="hold"/>
                                        <p:tgtEl>
                                          <p:spTgt spid="20"/>
                                        </p:tgtEl>
                                        <p:attrNameLst>
                                          <p:attrName>ppt_x</p:attrName>
                                        </p:attrNameLst>
                                      </p:cBhvr>
                                      <p:tavLst>
                                        <p:tav tm="0">
                                          <p:val>
                                            <p:strVal val="#ppt_x"/>
                                          </p:val>
                                        </p:tav>
                                        <p:tav tm="100000">
                                          <p:val>
                                            <p:strVal val="#ppt_x"/>
                                          </p:val>
                                        </p:tav>
                                      </p:tavLst>
                                    </p:anim>
                                    <p:anim calcmode="lin" valueType="num">
                                      <p:cBhvr>
                                        <p:cTn id="80"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9" name="object 27">
            <a:extLst>
              <a:ext uri="{FF2B5EF4-FFF2-40B4-BE49-F238E27FC236}">
                <a16:creationId xmlns:a16="http://schemas.microsoft.com/office/drawing/2014/main" id="{5972CF09-7C40-9B46-9CC5-BBB16644CB79}"/>
              </a:ext>
            </a:extLst>
          </p:cNvPr>
          <p:cNvSpPr/>
          <p:nvPr/>
        </p:nvSpPr>
        <p:spPr>
          <a:xfrm>
            <a:off x="871689" y="1997075"/>
            <a:ext cx="180565" cy="66156"/>
          </a:xfrm>
          <a:prstGeom prst="rect">
            <a:avLst/>
          </a:prstGeom>
          <a:blipFill>
            <a:blip r:embed="rId3" cstate="email">
              <a:extLst>
                <a:ext uri="{28A0092B-C50C-407E-A947-70E740481C1C}">
                  <a14:useLocalDpi xmlns:a14="http://schemas.microsoft.com/office/drawing/2010/main"/>
                </a:ext>
              </a:extLst>
            </a:blip>
            <a:stretch>
              <a:fillRect/>
            </a:stretch>
          </a:blipFill>
        </p:spPr>
        <p:txBody>
          <a:bodyPr wrap="square" lIns="0" tIns="0" rIns="0" bIns="0" rtlCol="0"/>
          <a:lstStyle/>
          <a:p>
            <a:endParaRPr sz="1092">
              <a:latin typeface="Museo Sans 300" panose="02000000000000000000" pitchFamily="2" charset="77"/>
            </a:endParaRPr>
          </a:p>
        </p:txBody>
      </p:sp>
      <p:sp>
        <p:nvSpPr>
          <p:cNvPr id="4" name="Title 3">
            <a:extLst>
              <a:ext uri="{FF2B5EF4-FFF2-40B4-BE49-F238E27FC236}">
                <a16:creationId xmlns:a16="http://schemas.microsoft.com/office/drawing/2014/main" id="{023C350F-D995-8A86-941B-EDCCD1C84D68}"/>
              </a:ext>
            </a:extLst>
          </p:cNvPr>
          <p:cNvSpPr>
            <a:spLocks noGrp="1"/>
          </p:cNvSpPr>
          <p:nvPr>
            <p:ph type="title"/>
          </p:nvPr>
        </p:nvSpPr>
        <p:spPr/>
        <p:txBody>
          <a:bodyPr/>
          <a:lstStyle/>
          <a:p>
            <a:r>
              <a:rPr lang="en-US" dirty="0">
                <a:solidFill>
                  <a:srgbClr val="1B959B"/>
                </a:solidFill>
                <a:latin typeface="Museo Sans 900"/>
                <a:cs typeface="Arial"/>
              </a:rPr>
              <a:t>PR</a:t>
            </a:r>
            <a:r>
              <a:rPr lang="fr-FR" dirty="0">
                <a:solidFill>
                  <a:srgbClr val="1B959B"/>
                </a:solidFill>
                <a:latin typeface="Museo Sans 900"/>
                <a:cs typeface="Arial"/>
              </a:rPr>
              <a:t>É</a:t>
            </a:r>
            <a:r>
              <a:rPr lang="en-US" dirty="0">
                <a:solidFill>
                  <a:srgbClr val="1B959B"/>
                </a:solidFill>
                <a:latin typeface="Museo Sans 900"/>
                <a:cs typeface="Arial"/>
              </a:rPr>
              <a:t>SENTATION marque PETRONAS : Nous co-</a:t>
            </a:r>
            <a:r>
              <a:rPr lang="en-US" dirty="0" err="1">
                <a:solidFill>
                  <a:srgbClr val="1B959B"/>
                </a:solidFill>
                <a:latin typeface="Museo Sans 900"/>
                <a:cs typeface="Arial"/>
              </a:rPr>
              <a:t>créons</a:t>
            </a:r>
            <a:r>
              <a:rPr lang="en-US" dirty="0">
                <a:solidFill>
                  <a:srgbClr val="1B959B"/>
                </a:solidFill>
                <a:latin typeface="Museo Sans 900"/>
                <a:cs typeface="Arial"/>
              </a:rPr>
              <a:t> des </a:t>
            </a:r>
            <a:r>
              <a:rPr lang="en-US" dirty="0" err="1">
                <a:solidFill>
                  <a:srgbClr val="1B959B"/>
                </a:solidFill>
                <a:latin typeface="Museo Sans 900"/>
                <a:cs typeface="Arial"/>
              </a:rPr>
              <a:t>fluides</a:t>
            </a:r>
            <a:r>
              <a:rPr lang="en-US" dirty="0">
                <a:solidFill>
                  <a:srgbClr val="1B959B"/>
                </a:solidFill>
                <a:latin typeface="Museo Sans 900"/>
                <a:cs typeface="Arial"/>
              </a:rPr>
              <a:t> de pointe avec et pour </a:t>
            </a:r>
            <a:r>
              <a:rPr lang="en-US" dirty="0" err="1">
                <a:solidFill>
                  <a:srgbClr val="1B959B"/>
                </a:solidFill>
                <a:latin typeface="Museo Sans 900"/>
                <a:cs typeface="Arial"/>
              </a:rPr>
              <a:t>nos</a:t>
            </a:r>
            <a:r>
              <a:rPr lang="en-US" dirty="0">
                <a:solidFill>
                  <a:srgbClr val="1B959B"/>
                </a:solidFill>
                <a:latin typeface="Museo Sans 900"/>
                <a:cs typeface="Arial"/>
              </a:rPr>
              <a:t> </a:t>
            </a:r>
            <a:r>
              <a:rPr lang="en-US" dirty="0" err="1">
                <a:solidFill>
                  <a:srgbClr val="1B959B"/>
                </a:solidFill>
                <a:latin typeface="Museo Sans 900"/>
                <a:cs typeface="Arial"/>
              </a:rPr>
              <a:t>partenaires</a:t>
            </a:r>
            <a:endParaRPr lang="en-US" dirty="0">
              <a:solidFill>
                <a:srgbClr val="1B959B"/>
              </a:solidFill>
              <a:latin typeface="Museo Sans 900"/>
            </a:endParaRPr>
          </a:p>
        </p:txBody>
      </p:sp>
      <p:sp>
        <p:nvSpPr>
          <p:cNvPr id="14" name="TextBox 13">
            <a:extLst>
              <a:ext uri="{FF2B5EF4-FFF2-40B4-BE49-F238E27FC236}">
                <a16:creationId xmlns:a16="http://schemas.microsoft.com/office/drawing/2014/main" id="{EA8B13AD-8753-64A7-8FC4-9F86D7990447}"/>
              </a:ext>
            </a:extLst>
          </p:cNvPr>
          <p:cNvSpPr txBox="1"/>
          <p:nvPr/>
        </p:nvSpPr>
        <p:spPr>
          <a:xfrm>
            <a:off x="985044" y="9769475"/>
            <a:ext cx="14911587" cy="295337"/>
          </a:xfrm>
          <a:prstGeom prst="rect">
            <a:avLst/>
          </a:prstGeom>
          <a:noFill/>
        </p:spPr>
        <p:txBody>
          <a:bodyPr wrap="square" rtlCol="0">
            <a:spAutoFit/>
          </a:bodyPr>
          <a:lstStyle/>
          <a:p>
            <a:pPr marL="12700" marR="5081" defTabSz="914012">
              <a:spcBef>
                <a:spcPts val="605"/>
              </a:spcBef>
              <a:tabLst>
                <a:tab pos="1553983" algn="l"/>
                <a:tab pos="3753820" algn="l"/>
                <a:tab pos="4105006" algn="l"/>
              </a:tabLst>
              <a:defRPr/>
            </a:pPr>
            <a:r>
              <a:rPr lang="en-GB" sz="1319" kern="0" dirty="0">
                <a:solidFill>
                  <a:srgbClr val="00A199"/>
                </a:solidFill>
                <a:latin typeface="Museo Sans 300" panose="02000000000000000000" pitchFamily="2" charset="77"/>
                <a:cs typeface="Arial" panose="020B0604020202020204" pitchFamily="34" charset="0"/>
              </a:rPr>
              <a:t>PLI has been in an official partnership with some of the world’s most notable brands for the past 5 years</a:t>
            </a:r>
          </a:p>
        </p:txBody>
      </p:sp>
      <p:pic>
        <p:nvPicPr>
          <p:cNvPr id="22" name="Picture 21" descr="A picture containing monitor, screen, small, side&#10;&#10;Description automatically generated">
            <a:extLst>
              <a:ext uri="{FF2B5EF4-FFF2-40B4-BE49-F238E27FC236}">
                <a16:creationId xmlns:a16="http://schemas.microsoft.com/office/drawing/2014/main" id="{F167AE7D-68AA-28ED-E010-E343282528F9}"/>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074309" y="7697658"/>
            <a:ext cx="17256856" cy="1740960"/>
          </a:xfrm>
          <a:prstGeom prst="rect">
            <a:avLst/>
          </a:prstGeom>
        </p:spPr>
      </p:pic>
      <p:grpSp>
        <p:nvGrpSpPr>
          <p:cNvPr id="2" name="Groupe 1">
            <a:extLst>
              <a:ext uri="{FF2B5EF4-FFF2-40B4-BE49-F238E27FC236}">
                <a16:creationId xmlns:a16="http://schemas.microsoft.com/office/drawing/2014/main" id="{10A671AF-5991-D919-E9C6-9E11DBC32767}"/>
              </a:ext>
            </a:extLst>
          </p:cNvPr>
          <p:cNvGrpSpPr/>
          <p:nvPr/>
        </p:nvGrpSpPr>
        <p:grpSpPr>
          <a:xfrm>
            <a:off x="837820" y="2142624"/>
            <a:ext cx="18179675" cy="696729"/>
            <a:chOff x="837820" y="1616075"/>
            <a:chExt cx="18179675" cy="696729"/>
          </a:xfrm>
        </p:grpSpPr>
        <p:cxnSp>
          <p:nvCxnSpPr>
            <p:cNvPr id="24" name="Straight Connector 23">
              <a:extLst>
                <a:ext uri="{FF2B5EF4-FFF2-40B4-BE49-F238E27FC236}">
                  <a16:creationId xmlns:a16="http://schemas.microsoft.com/office/drawing/2014/main" id="{9B1E4B56-C04A-39F4-66DF-28185E85CE4D}"/>
                </a:ext>
              </a:extLst>
            </p:cNvPr>
            <p:cNvCxnSpPr/>
            <p:nvPr/>
          </p:nvCxnSpPr>
          <p:spPr>
            <a:xfrm>
              <a:off x="837820" y="1964438"/>
              <a:ext cx="18179675" cy="0"/>
            </a:xfrm>
            <a:prstGeom prst="line">
              <a:avLst/>
            </a:prstGeom>
            <a:ln w="19050">
              <a:solidFill>
                <a:srgbClr val="04A19B"/>
              </a:solidFill>
            </a:ln>
          </p:spPr>
          <p:style>
            <a:lnRef idx="1">
              <a:schemeClr val="accent1"/>
            </a:lnRef>
            <a:fillRef idx="0">
              <a:schemeClr val="accent1"/>
            </a:fillRef>
            <a:effectRef idx="0">
              <a:schemeClr val="accent1"/>
            </a:effectRef>
            <a:fontRef idx="minor">
              <a:schemeClr val="tx1"/>
            </a:fontRef>
          </p:style>
        </p:cxnSp>
        <p:grpSp>
          <p:nvGrpSpPr>
            <p:cNvPr id="38" name="Group 37">
              <a:extLst>
                <a:ext uri="{FF2B5EF4-FFF2-40B4-BE49-F238E27FC236}">
                  <a16:creationId xmlns:a16="http://schemas.microsoft.com/office/drawing/2014/main" id="{E842ADAF-6A8D-3F9C-2E4B-6F8CEC017E12}"/>
                </a:ext>
              </a:extLst>
            </p:cNvPr>
            <p:cNvGrpSpPr/>
            <p:nvPr/>
          </p:nvGrpSpPr>
          <p:grpSpPr>
            <a:xfrm>
              <a:off x="8237239" y="1616075"/>
              <a:ext cx="3034842" cy="696729"/>
              <a:chOff x="2783768" y="3545147"/>
              <a:chExt cx="2418238" cy="555171"/>
            </a:xfrm>
            <a:solidFill>
              <a:srgbClr val="04A19B"/>
            </a:solidFill>
          </p:grpSpPr>
          <p:sp>
            <p:nvSpPr>
              <p:cNvPr id="34" name="Oval 33">
                <a:extLst>
                  <a:ext uri="{FF2B5EF4-FFF2-40B4-BE49-F238E27FC236}">
                    <a16:creationId xmlns:a16="http://schemas.microsoft.com/office/drawing/2014/main" id="{D3A3374E-8769-9684-509F-D8C6976038FA}"/>
                  </a:ext>
                </a:extLst>
              </p:cNvPr>
              <p:cNvSpPr/>
              <p:nvPr/>
            </p:nvSpPr>
            <p:spPr>
              <a:xfrm>
                <a:off x="3396343"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35" name="Rectangle 34">
                <a:extLst>
                  <a:ext uri="{FF2B5EF4-FFF2-40B4-BE49-F238E27FC236}">
                    <a16:creationId xmlns:a16="http://schemas.microsoft.com/office/drawing/2014/main" id="{24ABCCDD-91F0-D3FD-A32F-0F57546C331D}"/>
                  </a:ext>
                </a:extLst>
              </p:cNvPr>
              <p:cNvSpPr/>
              <p:nvPr/>
            </p:nvSpPr>
            <p:spPr>
              <a:xfrm>
                <a:off x="3042328" y="3545147"/>
                <a:ext cx="1932253" cy="55517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36" name="Oval 35">
                <a:extLst>
                  <a:ext uri="{FF2B5EF4-FFF2-40B4-BE49-F238E27FC236}">
                    <a16:creationId xmlns:a16="http://schemas.microsoft.com/office/drawing/2014/main" id="{46945CA2-1198-A993-D093-5FEDBD8684F4}"/>
                  </a:ext>
                </a:extLst>
              </p:cNvPr>
              <p:cNvSpPr/>
              <p:nvPr/>
            </p:nvSpPr>
            <p:spPr>
              <a:xfrm>
                <a:off x="4646835"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37" name="Oval 36">
                <a:extLst>
                  <a:ext uri="{FF2B5EF4-FFF2-40B4-BE49-F238E27FC236}">
                    <a16:creationId xmlns:a16="http://schemas.microsoft.com/office/drawing/2014/main" id="{E4B41B49-6663-C0AA-6223-BC49FDF31DFF}"/>
                  </a:ext>
                </a:extLst>
              </p:cNvPr>
              <p:cNvSpPr/>
              <p:nvPr/>
            </p:nvSpPr>
            <p:spPr>
              <a:xfrm>
                <a:off x="2783768"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grpSp>
        <p:sp>
          <p:nvSpPr>
            <p:cNvPr id="40" name="Content Placeholder 2">
              <a:hlinkClick r:id="rId5" action="ppaction://hlinksldjump"/>
              <a:extLst>
                <a:ext uri="{FF2B5EF4-FFF2-40B4-BE49-F238E27FC236}">
                  <a16:creationId xmlns:a16="http://schemas.microsoft.com/office/drawing/2014/main" id="{144EDC00-E9C0-B914-4EC1-E71422FB1206}"/>
                </a:ext>
              </a:extLst>
            </p:cNvPr>
            <p:cNvSpPr txBox="1">
              <a:spLocks/>
            </p:cNvSpPr>
            <p:nvPr/>
          </p:nvSpPr>
          <p:spPr>
            <a:xfrm>
              <a:off x="8564529" y="1808914"/>
              <a:ext cx="2276416" cy="42768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732" b="1" dirty="0">
                  <a:latin typeface="Museo Sans 700" panose="02000000000000000000" pitchFamily="2" charset="77"/>
                  <a:ea typeface="Verdana" panose="020B0604030504040204" pitchFamily="34" charset="0"/>
                  <a:cs typeface="Verdana" panose="020B0604030504040204" pitchFamily="34" charset="0"/>
                </a:rPr>
                <a:t>Automotive</a:t>
              </a:r>
              <a:endParaRPr lang="en-GB" sz="1732" dirty="0">
                <a:latin typeface="Museo Sans 300" panose="02000000000000000000" pitchFamily="2" charset="77"/>
                <a:ea typeface="Verdana" panose="020B0604030504040204" pitchFamily="34" charset="0"/>
                <a:cs typeface="Verdana" panose="020B0604030504040204" pitchFamily="34" charset="0"/>
              </a:endParaRPr>
            </a:p>
          </p:txBody>
        </p:sp>
      </p:grpSp>
      <p:grpSp>
        <p:nvGrpSpPr>
          <p:cNvPr id="5" name="Groupe 4">
            <a:extLst>
              <a:ext uri="{FF2B5EF4-FFF2-40B4-BE49-F238E27FC236}">
                <a16:creationId xmlns:a16="http://schemas.microsoft.com/office/drawing/2014/main" id="{AF7CA2B4-DDA3-7EA2-A197-1A258DA30CB6}"/>
              </a:ext>
            </a:extLst>
          </p:cNvPr>
          <p:cNvGrpSpPr/>
          <p:nvPr/>
        </p:nvGrpSpPr>
        <p:grpSpPr>
          <a:xfrm>
            <a:off x="1079434" y="6981828"/>
            <a:ext cx="18179675" cy="696729"/>
            <a:chOff x="1079434" y="7220967"/>
            <a:chExt cx="18179675" cy="696729"/>
          </a:xfrm>
        </p:grpSpPr>
        <p:cxnSp>
          <p:nvCxnSpPr>
            <p:cNvPr id="26" name="Straight Connector 25">
              <a:extLst>
                <a:ext uri="{FF2B5EF4-FFF2-40B4-BE49-F238E27FC236}">
                  <a16:creationId xmlns:a16="http://schemas.microsoft.com/office/drawing/2014/main" id="{8920ABC7-DBF6-3260-B6DB-6C8BCC321671}"/>
                </a:ext>
              </a:extLst>
            </p:cNvPr>
            <p:cNvCxnSpPr>
              <a:cxnSpLocks/>
            </p:cNvCxnSpPr>
            <p:nvPr/>
          </p:nvCxnSpPr>
          <p:spPr>
            <a:xfrm>
              <a:off x="1079434" y="7579771"/>
              <a:ext cx="18179675" cy="0"/>
            </a:xfrm>
            <a:prstGeom prst="line">
              <a:avLst/>
            </a:prstGeom>
            <a:ln w="19050">
              <a:solidFill>
                <a:srgbClr val="753E98"/>
              </a:solidFill>
            </a:ln>
          </p:spPr>
          <p:style>
            <a:lnRef idx="1">
              <a:schemeClr val="accent1"/>
            </a:lnRef>
            <a:fillRef idx="0">
              <a:schemeClr val="accent1"/>
            </a:fillRef>
            <a:effectRef idx="0">
              <a:schemeClr val="accent1"/>
            </a:effectRef>
            <a:fontRef idx="minor">
              <a:schemeClr val="tx1"/>
            </a:fontRef>
          </p:style>
        </p:cxnSp>
        <p:grpSp>
          <p:nvGrpSpPr>
            <p:cNvPr id="32" name="Group 31">
              <a:extLst>
                <a:ext uri="{FF2B5EF4-FFF2-40B4-BE49-F238E27FC236}">
                  <a16:creationId xmlns:a16="http://schemas.microsoft.com/office/drawing/2014/main" id="{D31AC1D2-1270-8761-13E6-825DCDF56F39}"/>
                </a:ext>
              </a:extLst>
            </p:cNvPr>
            <p:cNvGrpSpPr/>
            <p:nvPr/>
          </p:nvGrpSpPr>
          <p:grpSpPr>
            <a:xfrm>
              <a:off x="8254182" y="7220967"/>
              <a:ext cx="3017898" cy="696729"/>
              <a:chOff x="2797269" y="3545147"/>
              <a:chExt cx="2404737" cy="555171"/>
            </a:xfrm>
            <a:solidFill>
              <a:srgbClr val="753E98"/>
            </a:solidFill>
          </p:grpSpPr>
          <p:sp>
            <p:nvSpPr>
              <p:cNvPr id="28" name="Oval 27">
                <a:extLst>
                  <a:ext uri="{FF2B5EF4-FFF2-40B4-BE49-F238E27FC236}">
                    <a16:creationId xmlns:a16="http://schemas.microsoft.com/office/drawing/2014/main" id="{C9B4FF3A-F9E8-C106-2AC2-FB549E8F7F27}"/>
                  </a:ext>
                </a:extLst>
              </p:cNvPr>
              <p:cNvSpPr/>
              <p:nvPr/>
            </p:nvSpPr>
            <p:spPr>
              <a:xfrm>
                <a:off x="3396343"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29" name="Rectangle 28">
                <a:extLst>
                  <a:ext uri="{FF2B5EF4-FFF2-40B4-BE49-F238E27FC236}">
                    <a16:creationId xmlns:a16="http://schemas.microsoft.com/office/drawing/2014/main" id="{2DC8EACD-ADCC-D3DA-EDD0-9AACA07CEDF3}"/>
                  </a:ext>
                </a:extLst>
              </p:cNvPr>
              <p:cNvSpPr/>
              <p:nvPr/>
            </p:nvSpPr>
            <p:spPr>
              <a:xfrm>
                <a:off x="3042328" y="3545147"/>
                <a:ext cx="1932253" cy="55517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dirty="0"/>
              </a:p>
            </p:txBody>
          </p:sp>
          <p:sp>
            <p:nvSpPr>
              <p:cNvPr id="30" name="Oval 29">
                <a:extLst>
                  <a:ext uri="{FF2B5EF4-FFF2-40B4-BE49-F238E27FC236}">
                    <a16:creationId xmlns:a16="http://schemas.microsoft.com/office/drawing/2014/main" id="{75BD4C7E-326D-2F70-BC1E-E5046C3DFC32}"/>
                  </a:ext>
                </a:extLst>
              </p:cNvPr>
              <p:cNvSpPr/>
              <p:nvPr/>
            </p:nvSpPr>
            <p:spPr>
              <a:xfrm>
                <a:off x="4646835"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sp>
            <p:nvSpPr>
              <p:cNvPr id="31" name="Oval 30">
                <a:extLst>
                  <a:ext uri="{FF2B5EF4-FFF2-40B4-BE49-F238E27FC236}">
                    <a16:creationId xmlns:a16="http://schemas.microsoft.com/office/drawing/2014/main" id="{BCAC7F43-E457-98BE-9807-635DC1E47475}"/>
                  </a:ext>
                </a:extLst>
              </p:cNvPr>
              <p:cNvSpPr/>
              <p:nvPr/>
            </p:nvSpPr>
            <p:spPr>
              <a:xfrm>
                <a:off x="2797269" y="3545147"/>
                <a:ext cx="555171" cy="55517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a:p>
            </p:txBody>
          </p:sp>
        </p:grpSp>
        <p:sp>
          <p:nvSpPr>
            <p:cNvPr id="42" name="Content Placeholder 2">
              <a:hlinkClick r:id="rId5" action="ppaction://hlinksldjump"/>
              <a:extLst>
                <a:ext uri="{FF2B5EF4-FFF2-40B4-BE49-F238E27FC236}">
                  <a16:creationId xmlns:a16="http://schemas.microsoft.com/office/drawing/2014/main" id="{EB1137B7-2468-78E8-867E-F135AF11F7FF}"/>
                </a:ext>
              </a:extLst>
            </p:cNvPr>
            <p:cNvSpPr txBox="1">
              <a:spLocks/>
            </p:cNvSpPr>
            <p:nvPr/>
          </p:nvSpPr>
          <p:spPr>
            <a:xfrm>
              <a:off x="8602546" y="7413329"/>
              <a:ext cx="2276416" cy="42768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732" b="1" dirty="0">
                  <a:latin typeface="Museo Sans 700" panose="02000000000000000000" pitchFamily="2" charset="77"/>
                  <a:ea typeface="Verdana" panose="020B0604030504040204" pitchFamily="34" charset="0"/>
                  <a:cs typeface="Verdana" panose="020B0604030504040204" pitchFamily="34" charset="0"/>
                </a:rPr>
                <a:t>Industrial</a:t>
              </a:r>
              <a:endParaRPr lang="en-GB" sz="1732" dirty="0">
                <a:latin typeface="Museo Sans 300" panose="02000000000000000000" pitchFamily="2" charset="77"/>
                <a:ea typeface="Verdana" panose="020B0604030504040204" pitchFamily="34" charset="0"/>
                <a:cs typeface="Verdana" panose="020B0604030504040204" pitchFamily="34" charset="0"/>
              </a:endParaRPr>
            </a:p>
          </p:txBody>
        </p:sp>
      </p:grpSp>
      <p:grpSp>
        <p:nvGrpSpPr>
          <p:cNvPr id="6" name="Groupe 5">
            <a:extLst>
              <a:ext uri="{FF2B5EF4-FFF2-40B4-BE49-F238E27FC236}">
                <a16:creationId xmlns:a16="http://schemas.microsoft.com/office/drawing/2014/main" id="{E61738DE-C344-E66B-61D0-9F6B6C58BEF2}"/>
              </a:ext>
            </a:extLst>
          </p:cNvPr>
          <p:cNvGrpSpPr/>
          <p:nvPr/>
        </p:nvGrpSpPr>
        <p:grpSpPr>
          <a:xfrm>
            <a:off x="837821" y="2616904"/>
            <a:ext cx="18178509" cy="2370200"/>
            <a:chOff x="837821" y="2616904"/>
            <a:chExt cx="18178509" cy="2370200"/>
          </a:xfrm>
        </p:grpSpPr>
        <p:pic>
          <p:nvPicPr>
            <p:cNvPr id="11" name="Picture 10" descr="A picture containing monitor, screen, small, side&#10;&#10;Description automatically generated">
              <a:extLst>
                <a:ext uri="{FF2B5EF4-FFF2-40B4-BE49-F238E27FC236}">
                  <a16:creationId xmlns:a16="http://schemas.microsoft.com/office/drawing/2014/main" id="{57F461A6-A83A-4C18-8519-B4CFC81946D3}"/>
                </a:ext>
              </a:extLst>
            </p:cNvPr>
            <p:cNvPicPr>
              <a:picLocks noChangeAspect="1"/>
            </p:cNvPicPr>
            <p:nvPr/>
          </p:nvPicPr>
          <p:blipFill rotWithShape="1">
            <a:blip r:embed="rId6" cstate="print">
              <a:extLst>
                <a:ext uri="{28A0092B-C50C-407E-A947-70E740481C1C}">
                  <a14:useLocalDpi xmlns:a14="http://schemas.microsoft.com/office/drawing/2010/main"/>
                </a:ext>
              </a:extLst>
            </a:blip>
            <a:srcRect/>
            <a:stretch/>
          </p:blipFill>
          <p:spPr>
            <a:xfrm>
              <a:off x="845018" y="3021426"/>
              <a:ext cx="18171312" cy="1965678"/>
            </a:xfrm>
            <a:prstGeom prst="rect">
              <a:avLst/>
            </a:prstGeom>
          </p:spPr>
        </p:pic>
        <p:sp>
          <p:nvSpPr>
            <p:cNvPr id="44" name="Content Placeholder 2">
              <a:hlinkClick r:id="rId5" action="ppaction://hlinksldjump"/>
              <a:extLst>
                <a:ext uri="{FF2B5EF4-FFF2-40B4-BE49-F238E27FC236}">
                  <a16:creationId xmlns:a16="http://schemas.microsoft.com/office/drawing/2014/main" id="{D5B2975A-603F-7BD7-3608-BF6CA4233BF2}"/>
                </a:ext>
              </a:extLst>
            </p:cNvPr>
            <p:cNvSpPr txBox="1">
              <a:spLocks/>
            </p:cNvSpPr>
            <p:nvPr/>
          </p:nvSpPr>
          <p:spPr>
            <a:xfrm>
              <a:off x="837821" y="2616904"/>
              <a:ext cx="2276416" cy="427689"/>
            </a:xfrm>
            <a:prstGeom prst="rect">
              <a:avLst/>
            </a:prstGeom>
            <a:noFill/>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32" b="1" dirty="0">
                  <a:solidFill>
                    <a:srgbClr val="04A19B"/>
                  </a:solidFill>
                  <a:latin typeface="Museo Sans 700" panose="02000000000000000000" pitchFamily="2" charset="77"/>
                  <a:ea typeface="Verdana" panose="020B0604030504040204" pitchFamily="34" charset="0"/>
                  <a:cs typeface="Verdana" panose="020B0604030504040204" pitchFamily="34" charset="0"/>
                </a:rPr>
                <a:t>Vehicles</a:t>
              </a:r>
              <a:endParaRPr lang="en-GB" sz="1732" dirty="0">
                <a:solidFill>
                  <a:srgbClr val="04A19B"/>
                </a:solidFill>
                <a:latin typeface="Museo Sans 300" panose="02000000000000000000" pitchFamily="2" charset="77"/>
                <a:ea typeface="Verdana" panose="020B0604030504040204" pitchFamily="34" charset="0"/>
                <a:cs typeface="Verdana" panose="020B0604030504040204" pitchFamily="34" charset="0"/>
              </a:endParaRPr>
            </a:p>
          </p:txBody>
        </p:sp>
      </p:grpSp>
      <p:grpSp>
        <p:nvGrpSpPr>
          <p:cNvPr id="7" name="Groupe 6">
            <a:extLst>
              <a:ext uri="{FF2B5EF4-FFF2-40B4-BE49-F238E27FC236}">
                <a16:creationId xmlns:a16="http://schemas.microsoft.com/office/drawing/2014/main" id="{8DFDB5E0-A7BD-4809-817F-84697E7C75C0}"/>
              </a:ext>
            </a:extLst>
          </p:cNvPr>
          <p:cNvGrpSpPr/>
          <p:nvPr/>
        </p:nvGrpSpPr>
        <p:grpSpPr>
          <a:xfrm>
            <a:off x="837819" y="5245378"/>
            <a:ext cx="5305440" cy="1370713"/>
            <a:chOff x="837819" y="5245378"/>
            <a:chExt cx="5305440" cy="1370713"/>
          </a:xfrm>
        </p:grpSpPr>
        <p:pic>
          <p:nvPicPr>
            <p:cNvPr id="16" name="Picture 15" descr="A picture containing monitor, screen, small, side&#10;&#10;Description automatically generated">
              <a:extLst>
                <a:ext uri="{FF2B5EF4-FFF2-40B4-BE49-F238E27FC236}">
                  <a16:creationId xmlns:a16="http://schemas.microsoft.com/office/drawing/2014/main" id="{AF5A35CA-260C-78CA-988B-9A1D85B1D8AF}"/>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a:stretch/>
          </p:blipFill>
          <p:spPr>
            <a:xfrm>
              <a:off x="857093" y="5574107"/>
              <a:ext cx="5286166" cy="1041984"/>
            </a:xfrm>
            <a:prstGeom prst="rect">
              <a:avLst/>
            </a:prstGeom>
          </p:spPr>
        </p:pic>
        <p:sp>
          <p:nvSpPr>
            <p:cNvPr id="46" name="Content Placeholder 2">
              <a:hlinkClick r:id="rId5" action="ppaction://hlinksldjump"/>
              <a:extLst>
                <a:ext uri="{FF2B5EF4-FFF2-40B4-BE49-F238E27FC236}">
                  <a16:creationId xmlns:a16="http://schemas.microsoft.com/office/drawing/2014/main" id="{F34C3F55-FAE0-ABCC-BBA0-9812EEA10ACF}"/>
                </a:ext>
              </a:extLst>
            </p:cNvPr>
            <p:cNvSpPr txBox="1">
              <a:spLocks/>
            </p:cNvSpPr>
            <p:nvPr/>
          </p:nvSpPr>
          <p:spPr>
            <a:xfrm>
              <a:off x="837819" y="5245378"/>
              <a:ext cx="2276416" cy="427689"/>
            </a:xfrm>
            <a:prstGeom prst="rect">
              <a:avLst/>
            </a:prstGeom>
            <a:noFill/>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32" b="1" dirty="0">
                  <a:solidFill>
                    <a:srgbClr val="04A19B"/>
                  </a:solidFill>
                  <a:latin typeface="Museo Sans 700" panose="02000000000000000000" pitchFamily="2" charset="77"/>
                  <a:ea typeface="Verdana" panose="020B0604030504040204" pitchFamily="34" charset="0"/>
                  <a:cs typeface="Verdana" panose="020B0604030504040204" pitchFamily="34" charset="0"/>
                </a:rPr>
                <a:t>Engines</a:t>
              </a:r>
              <a:endParaRPr lang="en-GB" sz="1732" dirty="0">
                <a:solidFill>
                  <a:srgbClr val="04A19B"/>
                </a:solidFill>
                <a:latin typeface="Museo Sans 300" panose="02000000000000000000" pitchFamily="2" charset="77"/>
                <a:ea typeface="Verdana" panose="020B0604030504040204" pitchFamily="34" charset="0"/>
                <a:cs typeface="Verdana" panose="020B0604030504040204" pitchFamily="34" charset="0"/>
              </a:endParaRPr>
            </a:p>
          </p:txBody>
        </p:sp>
      </p:grpSp>
      <p:grpSp>
        <p:nvGrpSpPr>
          <p:cNvPr id="8" name="Groupe 7">
            <a:extLst>
              <a:ext uri="{FF2B5EF4-FFF2-40B4-BE49-F238E27FC236}">
                <a16:creationId xmlns:a16="http://schemas.microsoft.com/office/drawing/2014/main" id="{C8447A4A-035A-3BE9-D501-043BBC756083}"/>
              </a:ext>
            </a:extLst>
          </p:cNvPr>
          <p:cNvGrpSpPr/>
          <p:nvPr/>
        </p:nvGrpSpPr>
        <p:grpSpPr>
          <a:xfrm>
            <a:off x="7698219" y="5234351"/>
            <a:ext cx="4947311" cy="1367288"/>
            <a:chOff x="7698219" y="5234351"/>
            <a:chExt cx="4947311" cy="1367288"/>
          </a:xfrm>
        </p:grpSpPr>
        <p:pic>
          <p:nvPicPr>
            <p:cNvPr id="18" name="Picture 17" descr="A picture containing monitor, screen, small, side&#10;&#10;Description automatically generated">
              <a:extLst>
                <a:ext uri="{FF2B5EF4-FFF2-40B4-BE49-F238E27FC236}">
                  <a16:creationId xmlns:a16="http://schemas.microsoft.com/office/drawing/2014/main" id="{D8DD2744-3FAA-28E7-C5ED-7D703FAFBBB9}"/>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7698219" y="5559655"/>
              <a:ext cx="4947311" cy="1041984"/>
            </a:xfrm>
            <a:prstGeom prst="rect">
              <a:avLst/>
            </a:prstGeom>
          </p:spPr>
        </p:pic>
        <p:sp>
          <p:nvSpPr>
            <p:cNvPr id="48" name="Content Placeholder 2">
              <a:hlinkClick r:id="rId5" action="ppaction://hlinksldjump"/>
              <a:extLst>
                <a:ext uri="{FF2B5EF4-FFF2-40B4-BE49-F238E27FC236}">
                  <a16:creationId xmlns:a16="http://schemas.microsoft.com/office/drawing/2014/main" id="{A37196CC-1098-A859-703F-5CAD3D84C640}"/>
                </a:ext>
              </a:extLst>
            </p:cNvPr>
            <p:cNvSpPr txBox="1">
              <a:spLocks/>
            </p:cNvSpPr>
            <p:nvPr/>
          </p:nvSpPr>
          <p:spPr>
            <a:xfrm>
              <a:off x="8256187" y="5234351"/>
              <a:ext cx="2276416" cy="427689"/>
            </a:xfrm>
            <a:prstGeom prst="rect">
              <a:avLst/>
            </a:prstGeom>
            <a:noFill/>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32" b="1" dirty="0">
                  <a:solidFill>
                    <a:srgbClr val="04A19B"/>
                  </a:solidFill>
                  <a:latin typeface="Museo Sans 700" panose="02000000000000000000" pitchFamily="2" charset="77"/>
                  <a:ea typeface="Verdana" panose="020B0604030504040204" pitchFamily="34" charset="0"/>
                  <a:cs typeface="Verdana" panose="020B0604030504040204" pitchFamily="34" charset="0"/>
                </a:rPr>
                <a:t>Transmissions</a:t>
              </a:r>
              <a:endParaRPr lang="en-GB" sz="1732" dirty="0">
                <a:solidFill>
                  <a:srgbClr val="04A19B"/>
                </a:solidFill>
                <a:latin typeface="Museo Sans 300" panose="02000000000000000000" pitchFamily="2" charset="77"/>
                <a:ea typeface="Verdana" panose="020B0604030504040204" pitchFamily="34" charset="0"/>
                <a:cs typeface="Verdana" panose="020B0604030504040204" pitchFamily="34" charset="0"/>
              </a:endParaRPr>
            </a:p>
          </p:txBody>
        </p:sp>
      </p:grpSp>
      <p:grpSp>
        <p:nvGrpSpPr>
          <p:cNvPr id="9" name="Groupe 8">
            <a:extLst>
              <a:ext uri="{FF2B5EF4-FFF2-40B4-BE49-F238E27FC236}">
                <a16:creationId xmlns:a16="http://schemas.microsoft.com/office/drawing/2014/main" id="{CC5F1385-5304-0FAA-1447-E506398A8355}"/>
              </a:ext>
            </a:extLst>
          </p:cNvPr>
          <p:cNvGrpSpPr/>
          <p:nvPr/>
        </p:nvGrpSpPr>
        <p:grpSpPr>
          <a:xfrm>
            <a:off x="14977564" y="5240764"/>
            <a:ext cx="2276416" cy="1554385"/>
            <a:chOff x="14977564" y="5240764"/>
            <a:chExt cx="2276416" cy="1554385"/>
          </a:xfrm>
        </p:grpSpPr>
        <p:pic>
          <p:nvPicPr>
            <p:cNvPr id="20" name="Picture 19" descr="A picture containing monitor, screen, small, side&#10;&#10;Description automatically generated">
              <a:extLst>
                <a:ext uri="{FF2B5EF4-FFF2-40B4-BE49-F238E27FC236}">
                  <a16:creationId xmlns:a16="http://schemas.microsoft.com/office/drawing/2014/main" id="{7ACC4F19-477C-4857-86A0-9EA6B759ACE7}"/>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a:off x="15047728" y="5753165"/>
              <a:ext cx="1728170" cy="1041984"/>
            </a:xfrm>
            <a:prstGeom prst="rect">
              <a:avLst/>
            </a:prstGeom>
          </p:spPr>
        </p:pic>
        <p:sp>
          <p:nvSpPr>
            <p:cNvPr id="50" name="Content Placeholder 2">
              <a:hlinkClick r:id="rId5" action="ppaction://hlinksldjump"/>
              <a:extLst>
                <a:ext uri="{FF2B5EF4-FFF2-40B4-BE49-F238E27FC236}">
                  <a16:creationId xmlns:a16="http://schemas.microsoft.com/office/drawing/2014/main" id="{4B1CC3E5-3DA4-38E6-EFC3-283148DFFCC4}"/>
                </a:ext>
              </a:extLst>
            </p:cNvPr>
            <p:cNvSpPr txBox="1">
              <a:spLocks/>
            </p:cNvSpPr>
            <p:nvPr/>
          </p:nvSpPr>
          <p:spPr>
            <a:xfrm>
              <a:off x="14977564" y="5240764"/>
              <a:ext cx="2276416" cy="427689"/>
            </a:xfrm>
            <a:prstGeom prst="rect">
              <a:avLst/>
            </a:prstGeom>
            <a:noFill/>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32" b="1" dirty="0">
                  <a:solidFill>
                    <a:srgbClr val="04A19B"/>
                  </a:solidFill>
                  <a:latin typeface="Museo Sans 700" panose="02000000000000000000" pitchFamily="2" charset="77"/>
                  <a:ea typeface="Verdana" panose="020B0604030504040204" pitchFamily="34" charset="0"/>
                  <a:cs typeface="Verdana" panose="020B0604030504040204" pitchFamily="34" charset="0"/>
                </a:rPr>
                <a:t>Cooling systems</a:t>
              </a:r>
              <a:endParaRPr lang="en-GB" sz="1732" dirty="0">
                <a:solidFill>
                  <a:srgbClr val="04A19B"/>
                </a:solidFill>
                <a:latin typeface="Museo Sans 300" panose="02000000000000000000" pitchFamily="2" charset="77"/>
                <a:ea typeface="Verdana" panose="020B0604030504040204" pitchFamily="34" charset="0"/>
                <a:cs typeface="Verdana" panose="020B0604030504040204" pitchFamily="34" charset="0"/>
              </a:endParaRPr>
            </a:p>
          </p:txBody>
        </p:sp>
      </p:grpSp>
    </p:spTree>
    <p:extLst>
      <p:ext uri="{BB962C8B-B14F-4D97-AF65-F5344CB8AC3E}">
        <p14:creationId xmlns:p14="http://schemas.microsoft.com/office/powerpoint/2010/main" val="1636692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childTnLst>
                          </p:cTn>
                        </p:par>
                        <p:par>
                          <p:cTn id="8" fill="hold">
                            <p:stCondLst>
                              <p:cond delay="500"/>
                            </p:stCondLst>
                            <p:childTnLst>
                              <p:par>
                                <p:cTn id="9" presetID="10" presetClass="entr" presetSubtype="0" fill="hold" nodeType="afterEffect">
                                  <p:stCondLst>
                                    <p:cond delay="50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childTnLst>
                                </p:cTn>
                              </p:par>
                            </p:childTnLst>
                          </p:cTn>
                        </p:par>
                        <p:par>
                          <p:cTn id="12" fill="hold">
                            <p:stCondLst>
                              <p:cond delay="2000"/>
                            </p:stCondLst>
                            <p:childTnLst>
                              <p:par>
                                <p:cTn id="13" presetID="10" presetClass="entr" presetSubtype="0" fill="hold" nodeType="afterEffect">
                                  <p:stCondLst>
                                    <p:cond delay="25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750"/>
                                        <p:tgtEl>
                                          <p:spTgt spid="7"/>
                                        </p:tgtEl>
                                      </p:cBhvr>
                                    </p:animEffect>
                                  </p:childTnLst>
                                </p:cTn>
                              </p:par>
                            </p:childTnLst>
                          </p:cTn>
                        </p:par>
                        <p:par>
                          <p:cTn id="16" fill="hold">
                            <p:stCondLst>
                              <p:cond delay="3000"/>
                            </p:stCondLst>
                            <p:childTnLst>
                              <p:par>
                                <p:cTn id="17" presetID="10" presetClass="entr" presetSubtype="0" fill="hold" nodeType="afterEffect">
                                  <p:stCondLst>
                                    <p:cond delay="25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750"/>
                                        <p:tgtEl>
                                          <p:spTgt spid="8"/>
                                        </p:tgtEl>
                                      </p:cBhvr>
                                    </p:animEffect>
                                  </p:childTnLst>
                                </p:cTn>
                              </p:par>
                            </p:childTnLst>
                          </p:cTn>
                        </p:par>
                        <p:par>
                          <p:cTn id="20" fill="hold">
                            <p:stCondLst>
                              <p:cond delay="4000"/>
                            </p:stCondLst>
                            <p:childTnLst>
                              <p:par>
                                <p:cTn id="21" presetID="10" presetClass="entr" presetSubtype="0" fill="hold" nodeType="afterEffect">
                                  <p:stCondLst>
                                    <p:cond delay="25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750"/>
                                        <p:tgtEl>
                                          <p:spTgt spid="9"/>
                                        </p:tgtEl>
                                      </p:cBhvr>
                                    </p:animEffect>
                                  </p:childTnLst>
                                </p:cTn>
                              </p:par>
                            </p:childTnLst>
                          </p:cTn>
                        </p:par>
                        <p:par>
                          <p:cTn id="24" fill="hold">
                            <p:stCondLst>
                              <p:cond delay="5000"/>
                            </p:stCondLst>
                            <p:childTnLst>
                              <p:par>
                                <p:cTn id="25" presetID="16" presetClass="entr" presetSubtype="37" fill="hold" nodeType="after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barn(outVertical)">
                                      <p:cBhvr>
                                        <p:cTn id="27" dur="500"/>
                                        <p:tgtEl>
                                          <p:spTgt spid="5"/>
                                        </p:tgtEl>
                                      </p:cBhvr>
                                    </p:animEffect>
                                  </p:childTnLst>
                                </p:cTn>
                              </p:par>
                            </p:childTnLst>
                          </p:cTn>
                        </p:par>
                        <p:par>
                          <p:cTn id="28" fill="hold">
                            <p:stCondLst>
                              <p:cond delay="5500"/>
                            </p:stCondLst>
                            <p:childTnLst>
                              <p:par>
                                <p:cTn id="29" presetID="10" presetClass="entr" presetSubtype="0" fill="hold" nodeType="afterEffect">
                                  <p:stCondLst>
                                    <p:cond delay="500"/>
                                  </p:stCondLst>
                                  <p:childTnLst>
                                    <p:set>
                                      <p:cBhvr>
                                        <p:cTn id="30" dur="1" fill="hold">
                                          <p:stCondLst>
                                            <p:cond delay="0"/>
                                          </p:stCondLst>
                                        </p:cTn>
                                        <p:tgtEl>
                                          <p:spTgt spid="22"/>
                                        </p:tgtEl>
                                        <p:attrNameLst>
                                          <p:attrName>style.visibility</p:attrName>
                                        </p:attrNameLst>
                                      </p:cBhvr>
                                      <p:to>
                                        <p:strVal val="visible"/>
                                      </p:to>
                                    </p:set>
                                    <p:animEffect transition="in" filter="fade">
                                      <p:cBhvr>
                                        <p:cTn id="31" dur="750"/>
                                        <p:tgtEl>
                                          <p:spTgt spid="22"/>
                                        </p:tgtEl>
                                      </p:cBhvr>
                                    </p:animEffect>
                                  </p:childTnLst>
                                </p:cTn>
                              </p:par>
                              <p:par>
                                <p:cTn id="32" presetID="10" presetClass="entr" presetSubtype="0" fill="hold" grpId="0" nodeType="withEffect">
                                  <p:stCondLst>
                                    <p:cond delay="50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7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8" name="Groupe 7">
            <a:extLst>
              <a:ext uri="{FF2B5EF4-FFF2-40B4-BE49-F238E27FC236}">
                <a16:creationId xmlns:a16="http://schemas.microsoft.com/office/drawing/2014/main" id="{A07F83B7-E233-ED22-2817-00FF59DB77A1}"/>
              </a:ext>
            </a:extLst>
          </p:cNvPr>
          <p:cNvGrpSpPr/>
          <p:nvPr/>
        </p:nvGrpSpPr>
        <p:grpSpPr>
          <a:xfrm>
            <a:off x="6809886" y="6047413"/>
            <a:ext cx="3107796" cy="1903873"/>
            <a:chOff x="6809886" y="6047413"/>
            <a:chExt cx="3107796" cy="1903873"/>
          </a:xfrm>
        </p:grpSpPr>
        <p:sp>
          <p:nvSpPr>
            <p:cNvPr id="7" name="Rectangle 6">
              <a:extLst>
                <a:ext uri="{FF2B5EF4-FFF2-40B4-BE49-F238E27FC236}">
                  <a16:creationId xmlns:a16="http://schemas.microsoft.com/office/drawing/2014/main" id="{B6F723C6-4D4F-6701-89E6-DE9749C3B469}"/>
                </a:ext>
              </a:extLst>
            </p:cNvPr>
            <p:cNvSpPr/>
            <p:nvPr/>
          </p:nvSpPr>
          <p:spPr>
            <a:xfrm>
              <a:off x="6809886" y="6047413"/>
              <a:ext cx="1974557" cy="575297"/>
            </a:xfrm>
            <a:prstGeom prst="rect">
              <a:avLst/>
            </a:prstGeom>
            <a:solidFill>
              <a:srgbClr val="C6DA47"/>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100526" tIns="100526" rIns="100526" bIns="100526" numCol="1" spcCol="38100" rtlCol="0" anchor="ctr">
              <a:spAutoFit/>
            </a:bodyPr>
            <a:lstStyle>
              <a:defPPr marL="0" marR="0" indent="0" algn="l" defTabSz="1219170" rtl="0" fontAlgn="auto" latinLnBrk="1" hangingPunct="0">
                <a:lnSpc>
                  <a:spcPct val="100000"/>
                </a:lnSpc>
                <a:spcBef>
                  <a:spcPts val="0"/>
                </a:spcBef>
                <a:spcAft>
                  <a:spcPts val="0"/>
                </a:spcAft>
                <a:buClrTx/>
                <a:buSzTx/>
                <a:buFontTx/>
                <a:buNone/>
                <a:tabLst/>
                <a:defRPr kumimoji="0" sz="2400" b="0" i="0" u="none" strike="noStrike" cap="none" spc="0" normalizeH="0" baseline="0">
                  <a:ln>
                    <a:noFill/>
                  </a:ln>
                  <a:solidFill>
                    <a:srgbClr val="000000"/>
                  </a:solidFill>
                  <a:effectLst/>
                  <a:uFillTx/>
                </a:defRPr>
              </a:defPPr>
              <a:lvl1pPr marL="0" marR="0" indent="0"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1pPr>
              <a:lvl2pPr marL="0" marR="0" indent="277122"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2pPr>
              <a:lvl3pPr marL="0" marR="0" indent="554249"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3pPr>
              <a:lvl4pPr marL="0" marR="0" indent="831373"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4pPr>
              <a:lvl5pPr marL="0" marR="0" indent="1108498"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5pPr>
              <a:lvl6pPr marL="0" marR="0" indent="1385620"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6pPr>
              <a:lvl7pPr marL="0" marR="0" indent="1662744"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7pPr>
              <a:lvl8pPr marL="0" marR="0" indent="1939869"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8pPr>
              <a:lvl9pPr marL="0" marR="0" indent="2216994"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9pPr>
            </a:lstStyle>
            <a:p>
              <a:pPr algn="ctr" defTabSz="914012"/>
              <a:r>
                <a:rPr lang="en-US" sz="2419" b="1" dirty="0">
                  <a:solidFill>
                    <a:schemeClr val="bg1"/>
                  </a:solidFill>
                  <a:latin typeface="Arial" panose="020B0604020202020204" pitchFamily="34" charset="0"/>
                  <a:cs typeface="Arial" panose="020B0604020202020204" pitchFamily="34" charset="0"/>
                </a:rPr>
                <a:t>Fuel</a:t>
              </a:r>
            </a:p>
          </p:txBody>
        </p:sp>
        <p:cxnSp>
          <p:nvCxnSpPr>
            <p:cNvPr id="21" name="Straight Connector 20">
              <a:extLst>
                <a:ext uri="{FF2B5EF4-FFF2-40B4-BE49-F238E27FC236}">
                  <a16:creationId xmlns:a16="http://schemas.microsoft.com/office/drawing/2014/main" id="{9E10B72B-D6FA-54E2-F5D5-4077873C3931}"/>
                </a:ext>
              </a:extLst>
            </p:cNvPr>
            <p:cNvCxnSpPr>
              <a:cxnSpLocks/>
            </p:cNvCxnSpPr>
            <p:nvPr/>
          </p:nvCxnSpPr>
          <p:spPr>
            <a:xfrm>
              <a:off x="8784443" y="6332222"/>
              <a:ext cx="1133239" cy="0"/>
            </a:xfrm>
            <a:prstGeom prst="line">
              <a:avLst/>
            </a:prstGeom>
            <a:noFill/>
            <a:ln w="25400" cap="flat">
              <a:solidFill>
                <a:srgbClr val="BFD730"/>
              </a:solidFill>
              <a:prstDash val="solid"/>
              <a:round/>
            </a:ln>
            <a:effectLst/>
            <a:sp3d/>
          </p:spPr>
          <p:style>
            <a:lnRef idx="0">
              <a:scrgbClr r="0" g="0" b="0"/>
            </a:lnRef>
            <a:fillRef idx="0">
              <a:scrgbClr r="0" g="0" b="0"/>
            </a:fillRef>
            <a:effectRef idx="0">
              <a:scrgbClr r="0" g="0" b="0"/>
            </a:effectRef>
            <a:fontRef idx="none"/>
          </p:style>
        </p:cxnSp>
        <p:cxnSp>
          <p:nvCxnSpPr>
            <p:cNvPr id="25" name="Straight Connector 24">
              <a:extLst>
                <a:ext uri="{FF2B5EF4-FFF2-40B4-BE49-F238E27FC236}">
                  <a16:creationId xmlns:a16="http://schemas.microsoft.com/office/drawing/2014/main" id="{D9F4F026-E7E7-991A-DE98-523CA6CD9957}"/>
                </a:ext>
              </a:extLst>
            </p:cNvPr>
            <p:cNvCxnSpPr>
              <a:cxnSpLocks/>
            </p:cNvCxnSpPr>
            <p:nvPr/>
          </p:nvCxnSpPr>
          <p:spPr>
            <a:xfrm>
              <a:off x="9900444" y="6340475"/>
              <a:ext cx="0" cy="1610811"/>
            </a:xfrm>
            <a:prstGeom prst="line">
              <a:avLst/>
            </a:prstGeom>
            <a:noFill/>
            <a:ln w="25400" cap="flat">
              <a:solidFill>
                <a:srgbClr val="BFD730"/>
              </a:solidFill>
              <a:prstDash val="solid"/>
              <a:round/>
            </a:ln>
            <a:effectLst/>
            <a:sp3d/>
          </p:spPr>
          <p:style>
            <a:lnRef idx="0">
              <a:scrgbClr r="0" g="0" b="0"/>
            </a:lnRef>
            <a:fillRef idx="0">
              <a:scrgbClr r="0" g="0" b="0"/>
            </a:fillRef>
            <a:effectRef idx="0">
              <a:scrgbClr r="0" g="0" b="0"/>
            </a:effectRef>
            <a:fontRef idx="none"/>
          </p:style>
        </p:cxnSp>
      </p:grpSp>
      <p:pic>
        <p:nvPicPr>
          <p:cNvPr id="331" name="Picture 6" descr="Picture 6"/>
          <p:cNvPicPr>
            <a:picLocks noChangeAspect="1"/>
          </p:cNvPicPr>
          <p:nvPr/>
        </p:nvPicPr>
        <p:blipFill>
          <a:blip r:embed="rId3"/>
          <a:srcRect l="7511" t="48652" r="19984" b="12830"/>
          <a:stretch>
            <a:fillRect/>
          </a:stretch>
        </p:blipFill>
        <p:spPr>
          <a:xfrm>
            <a:off x="5273622" y="1094857"/>
            <a:ext cx="14020449" cy="4190583"/>
          </a:xfrm>
          <a:prstGeom prst="rect">
            <a:avLst/>
          </a:prstGeom>
          <a:ln w="12700">
            <a:miter lim="400000"/>
          </a:ln>
        </p:spPr>
      </p:pic>
      <p:pic>
        <p:nvPicPr>
          <p:cNvPr id="325" name="Picture 3" descr="Picture 3"/>
          <p:cNvPicPr>
            <a:picLocks noChangeAspect="1"/>
          </p:cNvPicPr>
          <p:nvPr/>
        </p:nvPicPr>
        <p:blipFill>
          <a:blip r:embed="rId4"/>
          <a:stretch>
            <a:fillRect/>
          </a:stretch>
        </p:blipFill>
        <p:spPr>
          <a:xfrm>
            <a:off x="89" y="-41884"/>
            <a:ext cx="20105511" cy="5435983"/>
          </a:xfrm>
          <a:prstGeom prst="rect">
            <a:avLst/>
          </a:prstGeom>
          <a:ln w="12700">
            <a:miter lim="400000"/>
          </a:ln>
        </p:spPr>
      </p:pic>
      <p:sp>
        <p:nvSpPr>
          <p:cNvPr id="326" name="object 86"/>
          <p:cNvSpPr txBox="1">
            <a:spLocks noGrp="1"/>
          </p:cNvSpPr>
          <p:nvPr>
            <p:ph type="title" idx="4294967295"/>
          </p:nvPr>
        </p:nvSpPr>
        <p:spPr>
          <a:xfrm>
            <a:off x="724236" y="6299326"/>
            <a:ext cx="5502275" cy="1854200"/>
          </a:xfrm>
          <a:prstGeom prst="rect">
            <a:avLst/>
          </a:prstGeom>
        </p:spPr>
        <p:txBody>
          <a:bodyPr>
            <a:noAutofit/>
          </a:bodyPr>
          <a:lstStyle>
            <a:defPPr marL="0" marR="0" indent="0" algn="l" defTabSz="1219170" rtl="0" fontAlgn="auto" latinLnBrk="1" hangingPunct="0">
              <a:lnSpc>
                <a:spcPct val="100000"/>
              </a:lnSpc>
              <a:spcBef>
                <a:spcPts val="0"/>
              </a:spcBef>
              <a:spcAft>
                <a:spcPts val="0"/>
              </a:spcAft>
              <a:buClrTx/>
              <a:buSzTx/>
              <a:buFontTx/>
              <a:buNone/>
              <a:tabLst/>
              <a:defRPr kumimoji="0" sz="2400" b="0" i="0" u="none" strike="noStrike" cap="none" spc="0" normalizeH="0" baseline="0">
                <a:ln>
                  <a:noFill/>
                </a:ln>
                <a:solidFill>
                  <a:srgbClr val="000000"/>
                </a:solidFill>
                <a:effectLst/>
                <a:uFillTx/>
              </a:defRPr>
            </a:defPPr>
            <a:lvl1pPr marL="0" marR="0" indent="0"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1pPr>
            <a:lvl2pPr marL="0" marR="0" indent="277122"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2pPr>
            <a:lvl3pPr marL="0" marR="0" indent="554249"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3pPr>
            <a:lvl4pPr marL="0" marR="0" indent="831373"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4pPr>
            <a:lvl5pPr marL="0" marR="0" indent="1108498"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5pPr>
            <a:lvl6pPr marL="0" marR="0" indent="1385620"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6pPr>
            <a:lvl7pPr marL="0" marR="0" indent="1662744"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7pPr>
            <a:lvl8pPr marL="0" marR="0" indent="1939869"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8pPr>
            <a:lvl9pPr marL="0" marR="0" indent="2216994"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9pPr>
          </a:lstStyle>
          <a:p>
            <a:pPr marR="1586475" indent="12566">
              <a:lnSpc>
                <a:spcPct val="101000"/>
              </a:lnSpc>
              <a:spcBef>
                <a:spcPts val="440"/>
              </a:spcBef>
              <a:defRPr sz="1200" b="0" spc="-100">
                <a:solidFill>
                  <a:srgbClr val="000000"/>
                </a:solidFill>
              </a:defRPr>
            </a:pPr>
            <a:r>
              <a:rPr lang="fr-FR" sz="2000" dirty="0">
                <a:latin typeface="Museo Sans 300"/>
                <a:ea typeface="Verdana"/>
              </a:rPr>
              <a:t>Nous </a:t>
            </a:r>
            <a:r>
              <a:rPr lang="fr-FR" sz="2000" dirty="0" err="1">
                <a:latin typeface="Museo Sans 300"/>
                <a:ea typeface="Verdana"/>
              </a:rPr>
              <a:t>co-créons</a:t>
            </a:r>
            <a:r>
              <a:rPr lang="fr-FR" sz="2000" dirty="0">
                <a:latin typeface="Museo Sans 300"/>
                <a:ea typeface="Verdana"/>
              </a:rPr>
              <a:t> des lubrifiants </a:t>
            </a:r>
            <a:br>
              <a:rPr lang="fr-FR" sz="2000" dirty="0">
                <a:latin typeface="Museo Sans 300"/>
                <a:ea typeface="Verdana"/>
              </a:rPr>
            </a:br>
            <a:r>
              <a:rPr lang="fr-FR" sz="2000" dirty="0">
                <a:latin typeface="Museo Sans 300"/>
                <a:ea typeface="Verdana"/>
              </a:rPr>
              <a:t>et des fluides fonctionnels gagnants pour nos clients et partenaires dans les grandes compétitions de sport automobile.</a:t>
            </a:r>
            <a:endParaRPr lang="en-US" sz="2000" dirty="0">
              <a:latin typeface="Museo Sans 300"/>
              <a:ea typeface="Verdana"/>
              <a:cs typeface="Arial" panose="020B0604020202020204"/>
            </a:endParaRPr>
          </a:p>
        </p:txBody>
      </p:sp>
      <p:sp>
        <p:nvSpPr>
          <p:cNvPr id="327" name="object 3"/>
          <p:cNvSpPr txBox="1"/>
          <p:nvPr/>
        </p:nvSpPr>
        <p:spPr>
          <a:xfrm>
            <a:off x="1071529" y="686740"/>
            <a:ext cx="8404184" cy="121815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a:spAutoFit/>
          </a:bodyPr>
          <a:lstStyle>
            <a:defPPr marL="0" marR="0" indent="0" algn="l" defTabSz="1219170" rtl="0" fontAlgn="auto" latinLnBrk="1" hangingPunct="0">
              <a:lnSpc>
                <a:spcPct val="100000"/>
              </a:lnSpc>
              <a:spcBef>
                <a:spcPts val="0"/>
              </a:spcBef>
              <a:spcAft>
                <a:spcPts val="0"/>
              </a:spcAft>
              <a:buClrTx/>
              <a:buSzTx/>
              <a:buFontTx/>
              <a:buNone/>
              <a:tabLst/>
              <a:defRPr kumimoji="0" sz="2400" b="0" i="0" u="none" strike="noStrike" cap="none" spc="0" normalizeH="0" baseline="0">
                <a:ln>
                  <a:noFill/>
                </a:ln>
                <a:solidFill>
                  <a:srgbClr val="000000"/>
                </a:solidFill>
                <a:effectLst/>
                <a:uFillTx/>
              </a:defRPr>
            </a:defPPr>
            <a:lvl1pPr marL="0" marR="0" indent="0"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1pPr>
            <a:lvl2pPr marL="0" marR="0" indent="277122"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2pPr>
            <a:lvl3pPr marL="0" marR="0" indent="554249"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3pPr>
            <a:lvl4pPr marL="0" marR="0" indent="831373"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4pPr>
            <a:lvl5pPr marL="0" marR="0" indent="1108498"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5pPr>
            <a:lvl6pPr marL="0" marR="0" indent="1385620"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6pPr>
            <a:lvl7pPr marL="0" marR="0" indent="1662744"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7pPr>
            <a:lvl8pPr marL="0" marR="0" indent="1939869"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8pPr>
            <a:lvl9pPr marL="0" marR="0" indent="2216994"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9pPr>
          </a:lstStyle>
          <a:p>
            <a:pPr>
              <a:defRPr sz="2400" b="1">
                <a:solidFill>
                  <a:srgbClr val="00A199"/>
                </a:solidFill>
                <a:latin typeface="Arial"/>
                <a:ea typeface="Arial"/>
                <a:cs typeface="Arial"/>
                <a:sym typeface="Arial"/>
              </a:defRPr>
            </a:pPr>
            <a:r>
              <a:rPr sz="3958">
                <a:latin typeface="Museo Sans 900"/>
              </a:rPr>
              <a:t>Winning Technical </a:t>
            </a:r>
            <a:endParaRPr sz="3958">
              <a:solidFill>
                <a:srgbClr val="FFFFFF"/>
              </a:solidFill>
              <a:latin typeface="Museo Sans 900"/>
            </a:endParaRPr>
          </a:p>
          <a:p>
            <a:pPr>
              <a:defRPr sz="2400" b="1">
                <a:solidFill>
                  <a:srgbClr val="00A199"/>
                </a:solidFill>
                <a:latin typeface="Arial"/>
                <a:ea typeface="Arial"/>
                <a:cs typeface="Arial"/>
                <a:sym typeface="Arial"/>
              </a:defRPr>
            </a:pPr>
            <a:r>
              <a:rPr sz="3958">
                <a:latin typeface="Museo Sans 900"/>
              </a:rPr>
              <a:t>Partnership</a:t>
            </a:r>
          </a:p>
        </p:txBody>
      </p:sp>
      <p:pic>
        <p:nvPicPr>
          <p:cNvPr id="328" name="Picture 2" descr="Picture 2"/>
          <p:cNvPicPr>
            <a:picLocks noChangeAspect="1"/>
          </p:cNvPicPr>
          <p:nvPr/>
        </p:nvPicPr>
        <p:blipFill>
          <a:blip r:embed="rId5"/>
          <a:stretch>
            <a:fillRect/>
          </a:stretch>
        </p:blipFill>
        <p:spPr>
          <a:xfrm>
            <a:off x="16603277" y="8151720"/>
            <a:ext cx="2686977" cy="2686977"/>
          </a:xfrm>
          <a:prstGeom prst="rect">
            <a:avLst/>
          </a:prstGeom>
          <a:ln w="12700">
            <a:miter lim="400000"/>
          </a:ln>
        </p:spPr>
      </p:pic>
      <p:sp>
        <p:nvSpPr>
          <p:cNvPr id="329" name="object 87"/>
          <p:cNvSpPr/>
          <p:nvPr/>
        </p:nvSpPr>
        <p:spPr>
          <a:xfrm>
            <a:off x="7251690" y="10115098"/>
            <a:ext cx="4273798" cy="1015023"/>
          </a:xfrm>
          <a:prstGeom prst="rect">
            <a:avLst/>
          </a:prstGeom>
          <a:blipFill>
            <a:blip r:embed="rId6"/>
            <a:stretch>
              <a:fillRect/>
            </a:stretch>
          </a:blipFill>
          <a:ln w="12700">
            <a:miter lim="400000"/>
          </a:ln>
        </p:spPr>
        <p:txBody>
          <a:bodyPr lIns="100526" rIns="100526"/>
          <a:lstStyle>
            <a:defPPr marL="0" marR="0" indent="0" algn="l" defTabSz="1219170" rtl="0" fontAlgn="auto" latinLnBrk="1" hangingPunct="0">
              <a:lnSpc>
                <a:spcPct val="100000"/>
              </a:lnSpc>
              <a:spcBef>
                <a:spcPts val="0"/>
              </a:spcBef>
              <a:spcAft>
                <a:spcPts val="0"/>
              </a:spcAft>
              <a:buClrTx/>
              <a:buSzTx/>
              <a:buFontTx/>
              <a:buNone/>
              <a:tabLst/>
              <a:defRPr kumimoji="0" sz="2400" b="0" i="0" u="none" strike="noStrike" cap="none" spc="0" normalizeH="0" baseline="0">
                <a:ln>
                  <a:noFill/>
                </a:ln>
                <a:solidFill>
                  <a:srgbClr val="000000"/>
                </a:solidFill>
                <a:effectLst/>
                <a:uFillTx/>
              </a:defRPr>
            </a:defPPr>
            <a:lvl1pPr marL="0" marR="0" indent="0"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1pPr>
            <a:lvl2pPr marL="0" marR="0" indent="277122"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2pPr>
            <a:lvl3pPr marL="0" marR="0" indent="554249"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3pPr>
            <a:lvl4pPr marL="0" marR="0" indent="831373"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4pPr>
            <a:lvl5pPr marL="0" marR="0" indent="1108498"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5pPr>
            <a:lvl6pPr marL="0" marR="0" indent="1385620"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6pPr>
            <a:lvl7pPr marL="0" marR="0" indent="1662744"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7pPr>
            <a:lvl8pPr marL="0" marR="0" indent="1939869"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8pPr>
            <a:lvl9pPr marL="0" marR="0" indent="2216994"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9pPr>
          </a:lstStyle>
          <a:p>
            <a:pPr>
              <a:defRPr sz="300"/>
            </a:pPr>
            <a:endParaRPr sz="660"/>
          </a:p>
        </p:txBody>
      </p:sp>
      <p:sp>
        <p:nvSpPr>
          <p:cNvPr id="330" name="object 88"/>
          <p:cNvSpPr/>
          <p:nvPr/>
        </p:nvSpPr>
        <p:spPr>
          <a:xfrm>
            <a:off x="11918502" y="10001052"/>
            <a:ext cx="3630399" cy="1134499"/>
          </a:xfrm>
          <a:prstGeom prst="rect">
            <a:avLst/>
          </a:prstGeom>
          <a:blipFill>
            <a:blip r:embed="rId7"/>
            <a:stretch>
              <a:fillRect/>
            </a:stretch>
          </a:blipFill>
          <a:ln w="12700">
            <a:miter lim="400000"/>
          </a:ln>
        </p:spPr>
        <p:txBody>
          <a:bodyPr lIns="100526" rIns="100526"/>
          <a:lstStyle>
            <a:defPPr marL="0" marR="0" indent="0" algn="l" defTabSz="1219170" rtl="0" fontAlgn="auto" latinLnBrk="1" hangingPunct="0">
              <a:lnSpc>
                <a:spcPct val="100000"/>
              </a:lnSpc>
              <a:spcBef>
                <a:spcPts val="0"/>
              </a:spcBef>
              <a:spcAft>
                <a:spcPts val="0"/>
              </a:spcAft>
              <a:buClrTx/>
              <a:buSzTx/>
              <a:buFontTx/>
              <a:buNone/>
              <a:tabLst/>
              <a:defRPr kumimoji="0" sz="2400" b="0" i="0" u="none" strike="noStrike" cap="none" spc="0" normalizeH="0" baseline="0">
                <a:ln>
                  <a:noFill/>
                </a:ln>
                <a:solidFill>
                  <a:srgbClr val="000000"/>
                </a:solidFill>
                <a:effectLst/>
                <a:uFillTx/>
              </a:defRPr>
            </a:defPPr>
            <a:lvl1pPr marL="0" marR="0" indent="0"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1pPr>
            <a:lvl2pPr marL="0" marR="0" indent="277122"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2pPr>
            <a:lvl3pPr marL="0" marR="0" indent="554249"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3pPr>
            <a:lvl4pPr marL="0" marR="0" indent="831373"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4pPr>
            <a:lvl5pPr marL="0" marR="0" indent="1108498"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5pPr>
            <a:lvl6pPr marL="0" marR="0" indent="1385620"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6pPr>
            <a:lvl7pPr marL="0" marR="0" indent="1662744"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7pPr>
            <a:lvl8pPr marL="0" marR="0" indent="1939869"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8pPr>
            <a:lvl9pPr marL="0" marR="0" indent="2216994"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9pPr>
          </a:lstStyle>
          <a:p>
            <a:pPr>
              <a:defRPr sz="300"/>
            </a:pPr>
            <a:endParaRPr sz="660"/>
          </a:p>
        </p:txBody>
      </p:sp>
      <p:pic>
        <p:nvPicPr>
          <p:cNvPr id="3" name="Picture 2" descr="A black and blue race car&#10;&#10;Description automatically generated">
            <a:extLst>
              <a:ext uri="{FF2B5EF4-FFF2-40B4-BE49-F238E27FC236}">
                <a16:creationId xmlns:a16="http://schemas.microsoft.com/office/drawing/2014/main" id="{6174DB64-7AE2-BBF8-023E-53638416DFA4}"/>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517249" y="7423391"/>
            <a:ext cx="10016476" cy="2498484"/>
          </a:xfrm>
          <a:prstGeom prst="rect">
            <a:avLst/>
          </a:prstGeom>
        </p:spPr>
      </p:pic>
      <p:grpSp>
        <p:nvGrpSpPr>
          <p:cNvPr id="9" name="Groupe 8">
            <a:extLst>
              <a:ext uri="{FF2B5EF4-FFF2-40B4-BE49-F238E27FC236}">
                <a16:creationId xmlns:a16="http://schemas.microsoft.com/office/drawing/2014/main" id="{EAF8F464-AE6C-FC8C-609B-813531AEBA0D}"/>
              </a:ext>
            </a:extLst>
          </p:cNvPr>
          <p:cNvGrpSpPr/>
          <p:nvPr/>
        </p:nvGrpSpPr>
        <p:grpSpPr>
          <a:xfrm>
            <a:off x="6097468" y="6968935"/>
            <a:ext cx="4472297" cy="855420"/>
            <a:chOff x="6097468" y="6968935"/>
            <a:chExt cx="4472297" cy="855420"/>
          </a:xfrm>
        </p:grpSpPr>
        <p:sp>
          <p:nvSpPr>
            <p:cNvPr id="6" name="Rectangle 5">
              <a:extLst>
                <a:ext uri="{FF2B5EF4-FFF2-40B4-BE49-F238E27FC236}">
                  <a16:creationId xmlns:a16="http://schemas.microsoft.com/office/drawing/2014/main" id="{FC91EFE6-9B65-BC80-81BB-5B1CFC554224}"/>
                </a:ext>
              </a:extLst>
            </p:cNvPr>
            <p:cNvSpPr/>
            <p:nvPr/>
          </p:nvSpPr>
          <p:spPr>
            <a:xfrm>
              <a:off x="6097468" y="6968935"/>
              <a:ext cx="2686977" cy="575297"/>
            </a:xfrm>
            <a:prstGeom prst="rect">
              <a:avLst/>
            </a:prstGeom>
            <a:solidFill>
              <a:srgbClr val="FFA107"/>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100526" tIns="100526" rIns="100526" bIns="100526" numCol="1" spcCol="38100" rtlCol="0" anchor="ctr">
              <a:spAutoFit/>
            </a:bodyPr>
            <a:lstStyle>
              <a:defPPr marL="0" marR="0" indent="0" algn="l" defTabSz="1219170" rtl="0" fontAlgn="auto" latinLnBrk="1" hangingPunct="0">
                <a:lnSpc>
                  <a:spcPct val="100000"/>
                </a:lnSpc>
                <a:spcBef>
                  <a:spcPts val="0"/>
                </a:spcBef>
                <a:spcAft>
                  <a:spcPts val="0"/>
                </a:spcAft>
                <a:buClrTx/>
                <a:buSzTx/>
                <a:buFontTx/>
                <a:buNone/>
                <a:tabLst/>
                <a:defRPr kumimoji="0" sz="2400" b="0" i="0" u="none" strike="noStrike" cap="none" spc="0" normalizeH="0" baseline="0">
                  <a:ln>
                    <a:noFill/>
                  </a:ln>
                  <a:solidFill>
                    <a:srgbClr val="000000"/>
                  </a:solidFill>
                  <a:effectLst/>
                  <a:uFillTx/>
                </a:defRPr>
              </a:defPPr>
              <a:lvl1pPr marL="0" marR="0" indent="0"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1pPr>
              <a:lvl2pPr marL="0" marR="0" indent="277122"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2pPr>
              <a:lvl3pPr marL="0" marR="0" indent="554249"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3pPr>
              <a:lvl4pPr marL="0" marR="0" indent="831373"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4pPr>
              <a:lvl5pPr marL="0" marR="0" indent="1108498"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5pPr>
              <a:lvl6pPr marL="0" marR="0" indent="1385620"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6pPr>
              <a:lvl7pPr marL="0" marR="0" indent="1662744"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7pPr>
              <a:lvl8pPr marL="0" marR="0" indent="1939869"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8pPr>
              <a:lvl9pPr marL="0" marR="0" indent="2216994"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9pPr>
            </a:lstStyle>
            <a:p>
              <a:pPr algn="ctr" defTabSz="914012"/>
              <a:r>
                <a:rPr lang="en-US" sz="2419" b="1" dirty="0">
                  <a:solidFill>
                    <a:schemeClr val="bg1"/>
                  </a:solidFill>
                  <a:latin typeface="Arial" panose="020B0604020202020204" pitchFamily="34" charset="0"/>
                  <a:cs typeface="Arial" panose="020B0604020202020204" pitchFamily="34" charset="0"/>
                </a:rPr>
                <a:t>ERS Coolant</a:t>
              </a:r>
            </a:p>
          </p:txBody>
        </p:sp>
        <p:cxnSp>
          <p:nvCxnSpPr>
            <p:cNvPr id="27" name="Straight Connector 26">
              <a:extLst>
                <a:ext uri="{FF2B5EF4-FFF2-40B4-BE49-F238E27FC236}">
                  <a16:creationId xmlns:a16="http://schemas.microsoft.com/office/drawing/2014/main" id="{3933DED3-D482-EB99-16EA-564A1AC06859}"/>
                </a:ext>
              </a:extLst>
            </p:cNvPr>
            <p:cNvCxnSpPr>
              <a:cxnSpLocks/>
            </p:cNvCxnSpPr>
            <p:nvPr/>
          </p:nvCxnSpPr>
          <p:spPr>
            <a:xfrm>
              <a:off x="8784443" y="7288631"/>
              <a:ext cx="1785322" cy="0"/>
            </a:xfrm>
            <a:prstGeom prst="line">
              <a:avLst/>
            </a:prstGeom>
            <a:noFill/>
            <a:ln w="25400" cap="flat">
              <a:solidFill>
                <a:srgbClr val="FFA107"/>
              </a:solidFill>
              <a:prstDash val="solid"/>
              <a:round/>
            </a:ln>
            <a:effectLst/>
            <a:sp3d/>
          </p:spPr>
          <p:style>
            <a:lnRef idx="0">
              <a:scrgbClr r="0" g="0" b="0"/>
            </a:lnRef>
            <a:fillRef idx="0">
              <a:scrgbClr r="0" g="0" b="0"/>
            </a:fillRef>
            <a:effectRef idx="0">
              <a:scrgbClr r="0" g="0" b="0"/>
            </a:effectRef>
            <a:fontRef idx="none"/>
          </p:style>
        </p:cxnSp>
        <p:cxnSp>
          <p:nvCxnSpPr>
            <p:cNvPr id="28" name="Straight Connector 27">
              <a:extLst>
                <a:ext uri="{FF2B5EF4-FFF2-40B4-BE49-F238E27FC236}">
                  <a16:creationId xmlns:a16="http://schemas.microsoft.com/office/drawing/2014/main" id="{EAAE370E-4E69-2D19-EAF8-7ABB3DC169B6}"/>
                </a:ext>
              </a:extLst>
            </p:cNvPr>
            <p:cNvCxnSpPr>
              <a:cxnSpLocks/>
            </p:cNvCxnSpPr>
            <p:nvPr/>
          </p:nvCxnSpPr>
          <p:spPr>
            <a:xfrm>
              <a:off x="10569765" y="7279831"/>
              <a:ext cx="0" cy="544524"/>
            </a:xfrm>
            <a:prstGeom prst="line">
              <a:avLst/>
            </a:prstGeom>
            <a:noFill/>
            <a:ln w="25400" cap="flat">
              <a:solidFill>
                <a:srgbClr val="FFA107"/>
              </a:solidFill>
              <a:prstDash val="solid"/>
              <a:round/>
            </a:ln>
            <a:effectLst/>
            <a:sp3d/>
          </p:spPr>
          <p:style>
            <a:lnRef idx="0">
              <a:scrgbClr r="0" g="0" b="0"/>
            </a:lnRef>
            <a:fillRef idx="0">
              <a:scrgbClr r="0" g="0" b="0"/>
            </a:fillRef>
            <a:effectRef idx="0">
              <a:scrgbClr r="0" g="0" b="0"/>
            </a:effectRef>
            <a:fontRef idx="none"/>
          </p:style>
        </p:cxnSp>
      </p:grpSp>
      <p:grpSp>
        <p:nvGrpSpPr>
          <p:cNvPr id="10" name="Groupe 9">
            <a:extLst>
              <a:ext uri="{FF2B5EF4-FFF2-40B4-BE49-F238E27FC236}">
                <a16:creationId xmlns:a16="http://schemas.microsoft.com/office/drawing/2014/main" id="{3E07655A-DB71-EAF6-91EB-EEAE8D5074F4}"/>
              </a:ext>
            </a:extLst>
          </p:cNvPr>
          <p:cNvGrpSpPr/>
          <p:nvPr/>
        </p:nvGrpSpPr>
        <p:grpSpPr>
          <a:xfrm>
            <a:off x="10831599" y="6052057"/>
            <a:ext cx="3625219" cy="1772298"/>
            <a:chOff x="10831599" y="6052057"/>
            <a:chExt cx="3625219" cy="1772298"/>
          </a:xfrm>
        </p:grpSpPr>
        <p:sp>
          <p:nvSpPr>
            <p:cNvPr id="5" name="Rectangle 4">
              <a:extLst>
                <a:ext uri="{FF2B5EF4-FFF2-40B4-BE49-F238E27FC236}">
                  <a16:creationId xmlns:a16="http://schemas.microsoft.com/office/drawing/2014/main" id="{8B81E1D1-BAD5-AF49-1445-D1994EF5F6BC}"/>
                </a:ext>
              </a:extLst>
            </p:cNvPr>
            <p:cNvSpPr/>
            <p:nvPr/>
          </p:nvSpPr>
          <p:spPr>
            <a:xfrm>
              <a:off x="12482261" y="6052057"/>
              <a:ext cx="1974557" cy="575297"/>
            </a:xfrm>
            <a:prstGeom prst="rect">
              <a:avLst/>
            </a:prstGeom>
            <a:solidFill>
              <a:srgbClr val="21CDC9"/>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100526" tIns="100526" rIns="100526" bIns="100526" numCol="1" spcCol="38100" rtlCol="0" anchor="ctr">
              <a:spAutoFit/>
            </a:bodyPr>
            <a:lstStyle>
              <a:defPPr marL="0" marR="0" indent="0" algn="l" defTabSz="1219170" rtl="0" fontAlgn="auto" latinLnBrk="1" hangingPunct="0">
                <a:lnSpc>
                  <a:spcPct val="100000"/>
                </a:lnSpc>
                <a:spcBef>
                  <a:spcPts val="0"/>
                </a:spcBef>
                <a:spcAft>
                  <a:spcPts val="0"/>
                </a:spcAft>
                <a:buClrTx/>
                <a:buSzTx/>
                <a:buFontTx/>
                <a:buNone/>
                <a:tabLst/>
                <a:defRPr kumimoji="0" sz="2400" b="0" i="0" u="none" strike="noStrike" cap="none" spc="0" normalizeH="0" baseline="0">
                  <a:ln>
                    <a:noFill/>
                  </a:ln>
                  <a:solidFill>
                    <a:srgbClr val="000000"/>
                  </a:solidFill>
                  <a:effectLst/>
                  <a:uFillTx/>
                </a:defRPr>
              </a:defPPr>
              <a:lvl1pPr marL="0" marR="0" indent="0"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1pPr>
              <a:lvl2pPr marL="0" marR="0" indent="277122"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2pPr>
              <a:lvl3pPr marL="0" marR="0" indent="554249"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3pPr>
              <a:lvl4pPr marL="0" marR="0" indent="831373"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4pPr>
              <a:lvl5pPr marL="0" marR="0" indent="1108498"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5pPr>
              <a:lvl6pPr marL="0" marR="0" indent="1385620"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6pPr>
              <a:lvl7pPr marL="0" marR="0" indent="1662744"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7pPr>
              <a:lvl8pPr marL="0" marR="0" indent="1939869"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8pPr>
              <a:lvl9pPr marL="0" marR="0" indent="2216994"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9pPr>
            </a:lstStyle>
            <a:p>
              <a:pPr algn="ctr" defTabSz="914012"/>
              <a:r>
                <a:rPr lang="en-US" sz="2419" b="1" dirty="0">
                  <a:solidFill>
                    <a:schemeClr val="bg1"/>
                  </a:solidFill>
                  <a:latin typeface="Arial" panose="020B0604020202020204" pitchFamily="34" charset="0"/>
                  <a:cs typeface="Arial" panose="020B0604020202020204" pitchFamily="34" charset="0"/>
                </a:rPr>
                <a:t>Lubricants</a:t>
              </a:r>
            </a:p>
          </p:txBody>
        </p:sp>
        <p:cxnSp>
          <p:nvCxnSpPr>
            <p:cNvPr id="35" name="Straight Connector 34">
              <a:extLst>
                <a:ext uri="{FF2B5EF4-FFF2-40B4-BE49-F238E27FC236}">
                  <a16:creationId xmlns:a16="http://schemas.microsoft.com/office/drawing/2014/main" id="{05954DF2-47F1-1F85-692D-4FA1EC296C88}"/>
                </a:ext>
              </a:extLst>
            </p:cNvPr>
            <p:cNvCxnSpPr>
              <a:cxnSpLocks/>
              <a:endCxn id="5" idx="1"/>
            </p:cNvCxnSpPr>
            <p:nvPr/>
          </p:nvCxnSpPr>
          <p:spPr>
            <a:xfrm>
              <a:off x="10831599" y="6339706"/>
              <a:ext cx="1650662" cy="0"/>
            </a:xfrm>
            <a:prstGeom prst="line">
              <a:avLst/>
            </a:prstGeom>
            <a:noFill/>
            <a:ln w="25400" cap="flat">
              <a:solidFill>
                <a:srgbClr val="21CDC9"/>
              </a:solidFill>
              <a:prstDash val="solid"/>
              <a:round/>
            </a:ln>
            <a:effectLst/>
            <a:sp3d/>
          </p:spPr>
          <p:style>
            <a:lnRef idx="0">
              <a:scrgbClr r="0" g="0" b="0"/>
            </a:lnRef>
            <a:fillRef idx="0">
              <a:scrgbClr r="0" g="0" b="0"/>
            </a:fillRef>
            <a:effectRef idx="0">
              <a:scrgbClr r="0" g="0" b="0"/>
            </a:effectRef>
            <a:fontRef idx="none"/>
          </p:style>
        </p:cxnSp>
        <p:cxnSp>
          <p:nvCxnSpPr>
            <p:cNvPr id="36" name="Straight Connector 35">
              <a:extLst>
                <a:ext uri="{FF2B5EF4-FFF2-40B4-BE49-F238E27FC236}">
                  <a16:creationId xmlns:a16="http://schemas.microsoft.com/office/drawing/2014/main" id="{E1CFE84B-6100-F884-6FAF-E82D2CF3D391}"/>
                </a:ext>
              </a:extLst>
            </p:cNvPr>
            <p:cNvCxnSpPr>
              <a:cxnSpLocks/>
            </p:cNvCxnSpPr>
            <p:nvPr/>
          </p:nvCxnSpPr>
          <p:spPr>
            <a:xfrm>
              <a:off x="10831599" y="6332222"/>
              <a:ext cx="0" cy="1492133"/>
            </a:xfrm>
            <a:prstGeom prst="line">
              <a:avLst/>
            </a:prstGeom>
            <a:noFill/>
            <a:ln w="25400" cap="flat">
              <a:solidFill>
                <a:srgbClr val="21CDC9"/>
              </a:solidFill>
              <a:prstDash val="solid"/>
              <a:round/>
            </a:ln>
            <a:effectLst/>
            <a:sp3d/>
          </p:spPr>
          <p:style>
            <a:lnRef idx="0">
              <a:scrgbClr r="0" g="0" b="0"/>
            </a:lnRef>
            <a:fillRef idx="0">
              <a:scrgbClr r="0" g="0" b="0"/>
            </a:fillRef>
            <a:effectRef idx="0">
              <a:scrgbClr r="0" g="0" b="0"/>
            </a:effectRef>
            <a:fontRef idx="none"/>
          </p:style>
        </p:cxnSp>
      </p:grpSp>
      <p:grpSp>
        <p:nvGrpSpPr>
          <p:cNvPr id="11" name="Groupe 10">
            <a:extLst>
              <a:ext uri="{FF2B5EF4-FFF2-40B4-BE49-F238E27FC236}">
                <a16:creationId xmlns:a16="http://schemas.microsoft.com/office/drawing/2014/main" id="{EE551068-ECE1-A45D-04ED-11221CD23855}"/>
              </a:ext>
            </a:extLst>
          </p:cNvPr>
          <p:cNvGrpSpPr/>
          <p:nvPr/>
        </p:nvGrpSpPr>
        <p:grpSpPr>
          <a:xfrm>
            <a:off x="12786341" y="6950075"/>
            <a:ext cx="4650401" cy="1160504"/>
            <a:chOff x="12786341" y="6950075"/>
            <a:chExt cx="4650401" cy="1160504"/>
          </a:xfrm>
        </p:grpSpPr>
        <p:cxnSp>
          <p:nvCxnSpPr>
            <p:cNvPr id="40" name="Straight Connector 39">
              <a:extLst>
                <a:ext uri="{FF2B5EF4-FFF2-40B4-BE49-F238E27FC236}">
                  <a16:creationId xmlns:a16="http://schemas.microsoft.com/office/drawing/2014/main" id="{3EACA700-9F8A-F600-CEFA-E3B312BB863B}"/>
                </a:ext>
              </a:extLst>
            </p:cNvPr>
            <p:cNvCxnSpPr>
              <a:cxnSpLocks/>
            </p:cNvCxnSpPr>
            <p:nvPr/>
          </p:nvCxnSpPr>
          <p:spPr>
            <a:xfrm>
              <a:off x="12786342" y="7256327"/>
              <a:ext cx="2125378" cy="0"/>
            </a:xfrm>
            <a:prstGeom prst="line">
              <a:avLst/>
            </a:prstGeom>
            <a:noFill/>
            <a:ln w="25400" cap="flat">
              <a:solidFill>
                <a:srgbClr val="6997AF"/>
              </a:solidFill>
              <a:prstDash val="solid"/>
              <a:round/>
            </a:ln>
            <a:effectLst/>
            <a:sp3d/>
          </p:spPr>
          <p:style>
            <a:lnRef idx="0">
              <a:scrgbClr r="0" g="0" b="0"/>
            </a:lnRef>
            <a:fillRef idx="0">
              <a:scrgbClr r="0" g="0" b="0"/>
            </a:fillRef>
            <a:effectRef idx="0">
              <a:scrgbClr r="0" g="0" b="0"/>
            </a:effectRef>
            <a:fontRef idx="none"/>
          </p:style>
        </p:cxnSp>
        <p:cxnSp>
          <p:nvCxnSpPr>
            <p:cNvPr id="41" name="Straight Connector 40">
              <a:extLst>
                <a:ext uri="{FF2B5EF4-FFF2-40B4-BE49-F238E27FC236}">
                  <a16:creationId xmlns:a16="http://schemas.microsoft.com/office/drawing/2014/main" id="{B8505C56-E18A-D62E-ABD8-6441304BB76A}"/>
                </a:ext>
              </a:extLst>
            </p:cNvPr>
            <p:cNvCxnSpPr>
              <a:cxnSpLocks/>
            </p:cNvCxnSpPr>
            <p:nvPr/>
          </p:nvCxnSpPr>
          <p:spPr>
            <a:xfrm>
              <a:off x="12786341" y="7256583"/>
              <a:ext cx="0" cy="853996"/>
            </a:xfrm>
            <a:prstGeom prst="line">
              <a:avLst/>
            </a:prstGeom>
            <a:noFill/>
            <a:ln w="25400" cap="flat">
              <a:solidFill>
                <a:srgbClr val="6997AF"/>
              </a:solidFill>
              <a:prstDash val="solid"/>
              <a:round/>
            </a:ln>
            <a:effectLst/>
            <a:sp3d/>
          </p:spPr>
          <p:style>
            <a:lnRef idx="0">
              <a:scrgbClr r="0" g="0" b="0"/>
            </a:lnRef>
            <a:fillRef idx="0">
              <a:scrgbClr r="0" g="0" b="0"/>
            </a:fillRef>
            <a:effectRef idx="0">
              <a:scrgbClr r="0" g="0" b="0"/>
            </a:effectRef>
            <a:fontRef idx="none"/>
          </p:style>
        </p:cxnSp>
        <p:sp>
          <p:nvSpPr>
            <p:cNvPr id="4" name="Rectangle 3">
              <a:extLst>
                <a:ext uri="{FF2B5EF4-FFF2-40B4-BE49-F238E27FC236}">
                  <a16:creationId xmlns:a16="http://schemas.microsoft.com/office/drawing/2014/main" id="{0023ED67-9EEC-7B2D-FE55-A815E04D7820}"/>
                </a:ext>
              </a:extLst>
            </p:cNvPr>
            <p:cNvSpPr/>
            <p:nvPr/>
          </p:nvSpPr>
          <p:spPr>
            <a:xfrm>
              <a:off x="14749765" y="6950075"/>
              <a:ext cx="2686977" cy="575297"/>
            </a:xfrm>
            <a:prstGeom prst="rect">
              <a:avLst/>
            </a:prstGeom>
            <a:solidFill>
              <a:schemeClr val="accent4"/>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100526" tIns="100526" rIns="100526" bIns="100526" numCol="1" spcCol="38100" rtlCol="0" anchor="ctr">
              <a:spAutoFit/>
            </a:bodyPr>
            <a:lstStyle>
              <a:defPPr marL="0" marR="0" indent="0" algn="l" defTabSz="1219170" rtl="0" fontAlgn="auto" latinLnBrk="1" hangingPunct="0">
                <a:lnSpc>
                  <a:spcPct val="100000"/>
                </a:lnSpc>
                <a:spcBef>
                  <a:spcPts val="0"/>
                </a:spcBef>
                <a:spcAft>
                  <a:spcPts val="0"/>
                </a:spcAft>
                <a:buClrTx/>
                <a:buSzTx/>
                <a:buFontTx/>
                <a:buNone/>
                <a:tabLst/>
                <a:defRPr kumimoji="0" sz="2400" b="0" i="0" u="none" strike="noStrike" cap="none" spc="0" normalizeH="0" baseline="0">
                  <a:ln>
                    <a:noFill/>
                  </a:ln>
                  <a:solidFill>
                    <a:srgbClr val="000000"/>
                  </a:solidFill>
                  <a:effectLst/>
                  <a:uFillTx/>
                </a:defRPr>
              </a:defPPr>
              <a:lvl1pPr marL="0" marR="0" indent="0"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1pPr>
              <a:lvl2pPr marL="0" marR="0" indent="277122"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2pPr>
              <a:lvl3pPr marL="0" marR="0" indent="554249"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3pPr>
              <a:lvl4pPr marL="0" marR="0" indent="831373"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4pPr>
              <a:lvl5pPr marL="0" marR="0" indent="1108498"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5pPr>
              <a:lvl6pPr marL="0" marR="0" indent="1385620"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6pPr>
              <a:lvl7pPr marL="0" marR="0" indent="1662744"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7pPr>
              <a:lvl8pPr marL="0" marR="0" indent="1939869"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8pPr>
              <a:lvl9pPr marL="0" marR="0" indent="2216994"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9pPr>
            </a:lstStyle>
            <a:p>
              <a:pPr algn="ctr" defTabSz="914012"/>
              <a:r>
                <a:rPr lang="en-US" sz="2419" b="1">
                  <a:solidFill>
                    <a:schemeClr val="bg1"/>
                  </a:solidFill>
                  <a:latin typeface="Arial" panose="020B0604020202020204" pitchFamily="34" charset="0"/>
                  <a:cs typeface="Arial" panose="020B0604020202020204" pitchFamily="34" charset="0"/>
                </a:rPr>
                <a:t>Hydraulic fluids</a:t>
              </a:r>
            </a:p>
          </p:txBody>
        </p:sp>
      </p:grpSp>
      <p:sp>
        <p:nvSpPr>
          <p:cNvPr id="2" name="object 86">
            <a:extLst>
              <a:ext uri="{FF2B5EF4-FFF2-40B4-BE49-F238E27FC236}">
                <a16:creationId xmlns:a16="http://schemas.microsoft.com/office/drawing/2014/main" id="{30804F6F-6FD5-7233-D6FF-EDBFAEEC5AB9}"/>
              </a:ext>
            </a:extLst>
          </p:cNvPr>
          <p:cNvSpPr txBox="1">
            <a:spLocks/>
          </p:cNvSpPr>
          <p:nvPr/>
        </p:nvSpPr>
        <p:spPr>
          <a:xfrm>
            <a:off x="691692" y="8449459"/>
            <a:ext cx="5968352" cy="2256199"/>
          </a:xfrm>
          <a:prstGeom prst="rect">
            <a:avLst/>
          </a:prstGeom>
        </p:spPr>
        <p:txBody>
          <a:bodyPr vert="horz" lIns="150791" tIns="75396" rIns="150791" bIns="75396" rtlCol="0" anchor="t" anchorCtr="0">
            <a:normAutofit fontScale="85000" lnSpcReduction="10000"/>
          </a:bodyPr>
          <a:lstStyle>
            <a:defPPr marL="0" marR="0" indent="0" algn="l" defTabSz="1219170" rtl="0" fontAlgn="auto" latinLnBrk="1" hangingPunct="0">
              <a:lnSpc>
                <a:spcPct val="100000"/>
              </a:lnSpc>
              <a:spcBef>
                <a:spcPts val="0"/>
              </a:spcBef>
              <a:spcAft>
                <a:spcPts val="0"/>
              </a:spcAft>
              <a:buClrTx/>
              <a:buSzTx/>
              <a:buFontTx/>
              <a:buNone/>
              <a:tabLst/>
              <a:defRPr kumimoji="0" sz="2400" b="0" i="0" u="none" strike="noStrike" cap="none" spc="0" normalizeH="0" baseline="0">
                <a:ln>
                  <a:noFill/>
                </a:ln>
                <a:solidFill>
                  <a:srgbClr val="000000"/>
                </a:solidFill>
                <a:effectLst/>
                <a:uFillTx/>
              </a:defRPr>
            </a:defPPr>
            <a:lvl1pPr marL="0" marR="0" indent="0" algn="l" defTabSz="554249" rtl="0" eaLnBrk="1" fontAlgn="auto" latinLnBrk="0" hangingPunct="0">
              <a:lnSpc>
                <a:spcPct val="100000"/>
              </a:lnSpc>
              <a:spcBef>
                <a:spcPts val="0"/>
              </a:spcBef>
              <a:spcAft>
                <a:spcPts val="0"/>
              </a:spcAft>
              <a:buClrTx/>
              <a:buSzTx/>
              <a:buFontTx/>
              <a:buNone/>
              <a:tabLst/>
              <a:defRPr kumimoji="0" sz="1067" b="0" i="0" u="none" strike="noStrike" kern="1200" cap="none" spc="0" normalizeH="0" baseline="0">
                <a:ln>
                  <a:noFill/>
                </a:ln>
                <a:solidFill>
                  <a:srgbClr val="000000"/>
                </a:solidFill>
                <a:effectLst/>
                <a:uFillTx/>
                <a:latin typeface="+mn-lt"/>
                <a:ea typeface="+mn-ea"/>
                <a:cs typeface="+mn-cs"/>
                <a:sym typeface="Calibri"/>
              </a:defRPr>
            </a:lvl1pPr>
            <a:lvl2pPr marL="0" marR="0" indent="277122"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2pPr>
            <a:lvl3pPr marL="0" marR="0" indent="554249"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3pPr>
            <a:lvl4pPr marL="0" marR="0" indent="831373"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4pPr>
            <a:lvl5pPr marL="0" marR="0" indent="1108498"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5pPr>
            <a:lvl6pPr marL="0" marR="0" indent="1385620"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6pPr>
            <a:lvl7pPr marL="0" marR="0" indent="1662744"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7pPr>
            <a:lvl8pPr marL="0" marR="0" indent="1939869"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8pPr>
            <a:lvl9pPr marL="0" marR="0" indent="2216994" algn="l" defTabSz="554249" rtl="0" fontAlgn="auto" latinLnBrk="0" hangingPunct="0">
              <a:lnSpc>
                <a:spcPct val="100000"/>
              </a:lnSpc>
              <a:spcBef>
                <a:spcPts val="0"/>
              </a:spcBef>
              <a:spcAft>
                <a:spcPts val="0"/>
              </a:spcAft>
              <a:buClrTx/>
              <a:buSzTx/>
              <a:buFontTx/>
              <a:buNone/>
              <a:tabLst/>
              <a:defRPr kumimoji="0" sz="1067" b="0" i="0" u="none" strike="noStrike" cap="none" spc="0" normalizeH="0" baseline="0">
                <a:ln>
                  <a:noFill/>
                </a:ln>
                <a:solidFill>
                  <a:srgbClr val="000000"/>
                </a:solidFill>
                <a:effectLst/>
                <a:uFillTx/>
                <a:latin typeface="+mn-lt"/>
                <a:ea typeface="+mn-ea"/>
                <a:cs typeface="+mn-cs"/>
                <a:sym typeface="Calibri"/>
              </a:defRPr>
            </a:lvl9pPr>
          </a:lstStyle>
          <a:p>
            <a:pPr marR="1586475" indent="12566">
              <a:lnSpc>
                <a:spcPct val="120000"/>
              </a:lnSpc>
              <a:spcBef>
                <a:spcPts val="440"/>
              </a:spcBef>
              <a:defRPr sz="1200" b="0" spc="-100">
                <a:solidFill>
                  <a:srgbClr val="000000"/>
                </a:solidFill>
              </a:defRPr>
            </a:pPr>
            <a:r>
              <a:rPr lang="fr-FR" sz="2000" dirty="0">
                <a:latin typeface="Museo Sans 300"/>
                <a:ea typeface="Verdana"/>
              </a:rPr>
              <a:t>PETRONAS est présent en Formule 1 depuis 1995 (Sauber) et a systématiquement maintenu cet investissement financier et technique .</a:t>
            </a:r>
            <a:endParaRPr lang="en-US" sz="2000" dirty="0">
              <a:latin typeface="Museo Sans 300"/>
              <a:ea typeface="Verdana"/>
            </a:endParaRPr>
          </a:p>
          <a:p>
            <a:pPr marR="1586475" indent="12566">
              <a:lnSpc>
                <a:spcPct val="120000"/>
              </a:lnSpc>
              <a:spcBef>
                <a:spcPts val="440"/>
              </a:spcBef>
              <a:defRPr sz="1200" b="0" spc="-100">
                <a:solidFill>
                  <a:srgbClr val="000000"/>
                </a:solidFill>
              </a:defRPr>
            </a:pPr>
            <a:endParaRPr lang="fr-FR" sz="2000" dirty="0">
              <a:latin typeface="Museo Sans 300"/>
              <a:ea typeface="Verdana"/>
              <a:cs typeface="Arial" panose="020B0604020202020204"/>
            </a:endParaRPr>
          </a:p>
          <a:p>
            <a:pPr marR="1586475" indent="12566">
              <a:lnSpc>
                <a:spcPct val="120000"/>
              </a:lnSpc>
              <a:spcBef>
                <a:spcPts val="440"/>
              </a:spcBef>
              <a:defRPr sz="1200" b="0" spc="-100">
                <a:solidFill>
                  <a:srgbClr val="000000"/>
                </a:solidFill>
              </a:defRPr>
            </a:pPr>
            <a:r>
              <a:rPr lang="fr-FR" sz="2000" dirty="0">
                <a:latin typeface="Museo Sans 300"/>
                <a:ea typeface="Verdana"/>
              </a:rPr>
              <a:t>Le partenariat avec Mercedes est un partenariat fort, </a:t>
            </a:r>
            <a:r>
              <a:rPr lang="fr-FR" sz="2000" dirty="0">
                <a:latin typeface="Museo Sans 300"/>
                <a:ea typeface="Verdana"/>
                <a:hlinkClick r:id="rId9"/>
              </a:rPr>
              <a:t>renouvelé en 2022 pour affirmer notre présence en F1</a:t>
            </a:r>
            <a:r>
              <a:rPr lang="fr-FR" sz="2000" dirty="0">
                <a:latin typeface="Museo Sans 300"/>
                <a:ea typeface="Verdana"/>
              </a:rPr>
              <a:t>.  </a:t>
            </a:r>
            <a:endParaRPr lang="fr-FR" sz="2000" dirty="0">
              <a:latin typeface="Museo Sans 300"/>
              <a:ea typeface="Verdana"/>
              <a:cs typeface="Arial"/>
            </a:endParaRPr>
          </a:p>
        </p:txBody>
      </p:sp>
    </p:spTree>
    <p:extLst>
      <p:ext uri="{BB962C8B-B14F-4D97-AF65-F5344CB8AC3E}">
        <p14:creationId xmlns:p14="http://schemas.microsoft.com/office/powerpoint/2010/main" val="1812273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250"/>
                                  </p:stCondLst>
                                  <p:childTnLst>
                                    <p:set>
                                      <p:cBhvr>
                                        <p:cTn id="6" dur="1" fill="hold">
                                          <p:stCondLst>
                                            <p:cond delay="0"/>
                                          </p:stCondLst>
                                        </p:cTn>
                                        <p:tgtEl>
                                          <p:spTgt spid="326"/>
                                        </p:tgtEl>
                                        <p:attrNameLst>
                                          <p:attrName>style.visibility</p:attrName>
                                        </p:attrNameLst>
                                      </p:cBhvr>
                                      <p:to>
                                        <p:strVal val="visible"/>
                                      </p:to>
                                    </p:set>
                                    <p:animEffect transition="in" filter="fade">
                                      <p:cBhvr>
                                        <p:cTn id="7" dur="1000"/>
                                        <p:tgtEl>
                                          <p:spTgt spid="326"/>
                                        </p:tgtEl>
                                      </p:cBhvr>
                                    </p:animEffect>
                                  </p:childTnLst>
                                </p:cTn>
                              </p:par>
                            </p:childTnLst>
                          </p:cTn>
                        </p:par>
                        <p:par>
                          <p:cTn id="8" fill="hold">
                            <p:stCondLst>
                              <p:cond delay="1250"/>
                            </p:stCondLst>
                            <p:childTnLst>
                              <p:par>
                                <p:cTn id="9" presetID="10" presetClass="entr" presetSubtype="0" fill="hold" grpId="0" nodeType="afterEffect">
                                  <p:stCondLst>
                                    <p:cond delay="25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childTnLst>
                                </p:cTn>
                              </p:par>
                            </p:childTnLst>
                          </p:cTn>
                        </p:par>
                        <p:par>
                          <p:cTn id="12" fill="hold">
                            <p:stCondLst>
                              <p:cond delay="2500"/>
                            </p:stCondLst>
                            <p:childTnLst>
                              <p:par>
                                <p:cTn id="13" presetID="53" presetClass="entr" presetSubtype="16" fill="hold" nodeType="after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p:cTn id="15" dur="1000" fill="hold"/>
                                        <p:tgtEl>
                                          <p:spTgt spid="3"/>
                                        </p:tgtEl>
                                        <p:attrNameLst>
                                          <p:attrName>ppt_w</p:attrName>
                                        </p:attrNameLst>
                                      </p:cBhvr>
                                      <p:tavLst>
                                        <p:tav tm="0">
                                          <p:val>
                                            <p:fltVal val="0"/>
                                          </p:val>
                                        </p:tav>
                                        <p:tav tm="100000">
                                          <p:val>
                                            <p:strVal val="#ppt_w"/>
                                          </p:val>
                                        </p:tav>
                                      </p:tavLst>
                                    </p:anim>
                                    <p:anim calcmode="lin" valueType="num">
                                      <p:cBhvr>
                                        <p:cTn id="16" dur="1000" fill="hold"/>
                                        <p:tgtEl>
                                          <p:spTgt spid="3"/>
                                        </p:tgtEl>
                                        <p:attrNameLst>
                                          <p:attrName>ppt_h</p:attrName>
                                        </p:attrNameLst>
                                      </p:cBhvr>
                                      <p:tavLst>
                                        <p:tav tm="0">
                                          <p:val>
                                            <p:fltVal val="0"/>
                                          </p:val>
                                        </p:tav>
                                        <p:tav tm="100000">
                                          <p:val>
                                            <p:strVal val="#ppt_h"/>
                                          </p:val>
                                        </p:tav>
                                      </p:tavLst>
                                    </p:anim>
                                    <p:animEffect transition="in" filter="fade">
                                      <p:cBhvr>
                                        <p:cTn id="17" dur="1000"/>
                                        <p:tgtEl>
                                          <p:spTgt spid="3"/>
                                        </p:tgtEl>
                                      </p:cBhvr>
                                    </p:animEffect>
                                  </p:childTnLst>
                                </p:cTn>
                              </p:par>
                            </p:childTnLst>
                          </p:cTn>
                        </p:par>
                        <p:par>
                          <p:cTn id="18" fill="hold">
                            <p:stCondLst>
                              <p:cond delay="3500"/>
                            </p:stCondLst>
                            <p:childTnLst>
                              <p:par>
                                <p:cTn id="19" presetID="47" presetClass="entr" presetSubtype="0" fill="hold" nodeType="after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par>
                          <p:cTn id="24" fill="hold">
                            <p:stCondLst>
                              <p:cond delay="4500"/>
                            </p:stCondLst>
                            <p:childTnLst>
                              <p:par>
                                <p:cTn id="25" presetID="47" presetClass="entr" presetSubtype="0" fill="hold"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anim calcmode="lin" valueType="num">
                                      <p:cBhvr>
                                        <p:cTn id="28" dur="1000" fill="hold"/>
                                        <p:tgtEl>
                                          <p:spTgt spid="8"/>
                                        </p:tgtEl>
                                        <p:attrNameLst>
                                          <p:attrName>ppt_x</p:attrName>
                                        </p:attrNameLst>
                                      </p:cBhvr>
                                      <p:tavLst>
                                        <p:tav tm="0">
                                          <p:val>
                                            <p:strVal val="#ppt_x"/>
                                          </p:val>
                                        </p:tav>
                                        <p:tav tm="100000">
                                          <p:val>
                                            <p:strVal val="#ppt_x"/>
                                          </p:val>
                                        </p:tav>
                                      </p:tavLst>
                                    </p:anim>
                                    <p:anim calcmode="lin" valueType="num">
                                      <p:cBhvr>
                                        <p:cTn id="29" dur="1000" fill="hold"/>
                                        <p:tgtEl>
                                          <p:spTgt spid="8"/>
                                        </p:tgtEl>
                                        <p:attrNameLst>
                                          <p:attrName>ppt_y</p:attrName>
                                        </p:attrNameLst>
                                      </p:cBhvr>
                                      <p:tavLst>
                                        <p:tav tm="0">
                                          <p:val>
                                            <p:strVal val="#ppt_y-.1"/>
                                          </p:val>
                                        </p:tav>
                                        <p:tav tm="100000">
                                          <p:val>
                                            <p:strVal val="#ppt_y"/>
                                          </p:val>
                                        </p:tav>
                                      </p:tavLst>
                                    </p:anim>
                                  </p:childTnLst>
                                </p:cTn>
                              </p:par>
                            </p:childTnLst>
                          </p:cTn>
                        </p:par>
                        <p:par>
                          <p:cTn id="30" fill="hold">
                            <p:stCondLst>
                              <p:cond delay="5500"/>
                            </p:stCondLst>
                            <p:childTnLst>
                              <p:par>
                                <p:cTn id="31" presetID="47" presetClass="entr" presetSubtype="0" fill="hold" nodeType="after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1000"/>
                                        <p:tgtEl>
                                          <p:spTgt spid="10"/>
                                        </p:tgtEl>
                                      </p:cBhvr>
                                    </p:animEffect>
                                    <p:anim calcmode="lin" valueType="num">
                                      <p:cBhvr>
                                        <p:cTn id="34" dur="1000" fill="hold"/>
                                        <p:tgtEl>
                                          <p:spTgt spid="10"/>
                                        </p:tgtEl>
                                        <p:attrNameLst>
                                          <p:attrName>ppt_x</p:attrName>
                                        </p:attrNameLst>
                                      </p:cBhvr>
                                      <p:tavLst>
                                        <p:tav tm="0">
                                          <p:val>
                                            <p:strVal val="#ppt_x"/>
                                          </p:val>
                                        </p:tav>
                                        <p:tav tm="100000">
                                          <p:val>
                                            <p:strVal val="#ppt_x"/>
                                          </p:val>
                                        </p:tav>
                                      </p:tavLst>
                                    </p:anim>
                                    <p:anim calcmode="lin" valueType="num">
                                      <p:cBhvr>
                                        <p:cTn id="35" dur="1000" fill="hold"/>
                                        <p:tgtEl>
                                          <p:spTgt spid="10"/>
                                        </p:tgtEl>
                                        <p:attrNameLst>
                                          <p:attrName>ppt_y</p:attrName>
                                        </p:attrNameLst>
                                      </p:cBhvr>
                                      <p:tavLst>
                                        <p:tav tm="0">
                                          <p:val>
                                            <p:strVal val="#ppt_y-.1"/>
                                          </p:val>
                                        </p:tav>
                                        <p:tav tm="100000">
                                          <p:val>
                                            <p:strVal val="#ppt_y"/>
                                          </p:val>
                                        </p:tav>
                                      </p:tavLst>
                                    </p:anim>
                                  </p:childTnLst>
                                </p:cTn>
                              </p:par>
                            </p:childTnLst>
                          </p:cTn>
                        </p:par>
                        <p:par>
                          <p:cTn id="36" fill="hold">
                            <p:stCondLst>
                              <p:cond delay="6500"/>
                            </p:stCondLst>
                            <p:childTnLst>
                              <p:par>
                                <p:cTn id="37" presetID="47" presetClass="entr" presetSubtype="0" fill="hold" nodeType="afterEffect">
                                  <p:stCondLst>
                                    <p:cond delay="0"/>
                                  </p:stCondLst>
                                  <p:childTnLst>
                                    <p:set>
                                      <p:cBhvr>
                                        <p:cTn id="38" dur="1" fill="hold">
                                          <p:stCondLst>
                                            <p:cond delay="0"/>
                                          </p:stCondLst>
                                        </p:cTn>
                                        <p:tgtEl>
                                          <p:spTgt spid="11"/>
                                        </p:tgtEl>
                                        <p:attrNameLst>
                                          <p:attrName>style.visibility</p:attrName>
                                        </p:attrNameLst>
                                      </p:cBhvr>
                                      <p:to>
                                        <p:strVal val="visible"/>
                                      </p:to>
                                    </p:set>
                                    <p:animEffect transition="in" filter="fade">
                                      <p:cBhvr>
                                        <p:cTn id="39" dur="1000"/>
                                        <p:tgtEl>
                                          <p:spTgt spid="11"/>
                                        </p:tgtEl>
                                      </p:cBhvr>
                                    </p:animEffect>
                                    <p:anim calcmode="lin" valueType="num">
                                      <p:cBhvr>
                                        <p:cTn id="40" dur="1000" fill="hold"/>
                                        <p:tgtEl>
                                          <p:spTgt spid="11"/>
                                        </p:tgtEl>
                                        <p:attrNameLst>
                                          <p:attrName>ppt_x</p:attrName>
                                        </p:attrNameLst>
                                      </p:cBhvr>
                                      <p:tavLst>
                                        <p:tav tm="0">
                                          <p:val>
                                            <p:strVal val="#ppt_x"/>
                                          </p:val>
                                        </p:tav>
                                        <p:tav tm="100000">
                                          <p:val>
                                            <p:strVal val="#ppt_x"/>
                                          </p:val>
                                        </p:tav>
                                      </p:tavLst>
                                    </p:anim>
                                    <p:anim calcmode="lin" valueType="num">
                                      <p:cBhvr>
                                        <p:cTn id="41" dur="1000" fill="hold"/>
                                        <p:tgtEl>
                                          <p:spTgt spid="11"/>
                                        </p:tgtEl>
                                        <p:attrNameLst>
                                          <p:attrName>ppt_y</p:attrName>
                                        </p:attrNameLst>
                                      </p:cBhvr>
                                      <p:tavLst>
                                        <p:tav tm="0">
                                          <p:val>
                                            <p:strVal val="#ppt_y-.1"/>
                                          </p:val>
                                        </p:tav>
                                        <p:tav tm="100000">
                                          <p:val>
                                            <p:strVal val="#ppt_y"/>
                                          </p:val>
                                        </p:tav>
                                      </p:tavLst>
                                    </p:anim>
                                  </p:childTnLst>
                                </p:cTn>
                              </p:par>
                            </p:childTnLst>
                          </p:cTn>
                        </p:par>
                        <p:par>
                          <p:cTn id="42" fill="hold">
                            <p:stCondLst>
                              <p:cond delay="7500"/>
                            </p:stCondLst>
                            <p:childTnLst>
                              <p:par>
                                <p:cTn id="43" presetID="10" presetClass="entr" presetSubtype="0" fill="hold" grpId="0" nodeType="afterEffect">
                                  <p:stCondLst>
                                    <p:cond delay="250"/>
                                  </p:stCondLst>
                                  <p:childTnLst>
                                    <p:set>
                                      <p:cBhvr>
                                        <p:cTn id="44" dur="1" fill="hold">
                                          <p:stCondLst>
                                            <p:cond delay="0"/>
                                          </p:stCondLst>
                                        </p:cTn>
                                        <p:tgtEl>
                                          <p:spTgt spid="329"/>
                                        </p:tgtEl>
                                        <p:attrNameLst>
                                          <p:attrName>style.visibility</p:attrName>
                                        </p:attrNameLst>
                                      </p:cBhvr>
                                      <p:to>
                                        <p:strVal val="visible"/>
                                      </p:to>
                                    </p:set>
                                    <p:animEffect transition="in" filter="fade">
                                      <p:cBhvr>
                                        <p:cTn id="45" dur="750"/>
                                        <p:tgtEl>
                                          <p:spTgt spid="329"/>
                                        </p:tgtEl>
                                      </p:cBhvr>
                                    </p:animEffect>
                                  </p:childTnLst>
                                </p:cTn>
                              </p:par>
                            </p:childTnLst>
                          </p:cTn>
                        </p:par>
                        <p:par>
                          <p:cTn id="46" fill="hold">
                            <p:stCondLst>
                              <p:cond delay="8500"/>
                            </p:stCondLst>
                            <p:childTnLst>
                              <p:par>
                                <p:cTn id="47" presetID="10" presetClass="entr" presetSubtype="0" fill="hold" grpId="0" nodeType="afterEffect">
                                  <p:stCondLst>
                                    <p:cond delay="250"/>
                                  </p:stCondLst>
                                  <p:childTnLst>
                                    <p:set>
                                      <p:cBhvr>
                                        <p:cTn id="48" dur="1" fill="hold">
                                          <p:stCondLst>
                                            <p:cond delay="0"/>
                                          </p:stCondLst>
                                        </p:cTn>
                                        <p:tgtEl>
                                          <p:spTgt spid="330"/>
                                        </p:tgtEl>
                                        <p:attrNameLst>
                                          <p:attrName>style.visibility</p:attrName>
                                        </p:attrNameLst>
                                      </p:cBhvr>
                                      <p:to>
                                        <p:strVal val="visible"/>
                                      </p:to>
                                    </p:set>
                                    <p:animEffect transition="in" filter="fade">
                                      <p:cBhvr>
                                        <p:cTn id="49" dur="750"/>
                                        <p:tgtEl>
                                          <p:spTgt spid="330"/>
                                        </p:tgtEl>
                                      </p:cBhvr>
                                    </p:animEffect>
                                  </p:childTnLst>
                                </p:cTn>
                              </p:par>
                            </p:childTnLst>
                          </p:cTn>
                        </p:par>
                        <p:par>
                          <p:cTn id="50" fill="hold">
                            <p:stCondLst>
                              <p:cond delay="9500"/>
                            </p:stCondLst>
                            <p:childTnLst>
                              <p:par>
                                <p:cTn id="51" presetID="10" presetClass="entr" presetSubtype="0" fill="hold" nodeType="afterEffect">
                                  <p:stCondLst>
                                    <p:cond delay="250"/>
                                  </p:stCondLst>
                                  <p:childTnLst>
                                    <p:set>
                                      <p:cBhvr>
                                        <p:cTn id="52" dur="1" fill="hold">
                                          <p:stCondLst>
                                            <p:cond delay="0"/>
                                          </p:stCondLst>
                                        </p:cTn>
                                        <p:tgtEl>
                                          <p:spTgt spid="328"/>
                                        </p:tgtEl>
                                        <p:attrNameLst>
                                          <p:attrName>style.visibility</p:attrName>
                                        </p:attrNameLst>
                                      </p:cBhvr>
                                      <p:to>
                                        <p:strVal val="visible"/>
                                      </p:to>
                                    </p:set>
                                    <p:animEffect transition="in" filter="fade">
                                      <p:cBhvr>
                                        <p:cTn id="53" dur="750"/>
                                        <p:tgtEl>
                                          <p:spTgt spid="3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6" grpId="0"/>
      <p:bldP spid="329" grpId="0" animBg="1"/>
      <p:bldP spid="330" grpId="0" animBg="1"/>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FF211EA-D67D-4DD3-9228-46C48B9E7B3B}"/>
              </a:ext>
            </a:extLst>
          </p:cNvPr>
          <p:cNvSpPr/>
          <p:nvPr/>
        </p:nvSpPr>
        <p:spPr>
          <a:xfrm>
            <a:off x="974153" y="1658257"/>
            <a:ext cx="8992870" cy="646331"/>
          </a:xfrm>
          <a:prstGeom prst="rect">
            <a:avLst/>
          </a:prstGeom>
        </p:spPr>
        <p:txBody>
          <a:bodyPr wrap="square">
            <a:spAutoFit/>
          </a:bodyPr>
          <a:lstStyle/>
          <a:p>
            <a:r>
              <a:rPr lang="en-US" sz="3600" spc="-5" dirty="0">
                <a:latin typeface="Rubik Black" panose="00000A00000000000000" pitchFamily="2" charset="-79"/>
                <a:cs typeface="Rubik Black" panose="00000A00000000000000" pitchFamily="2" charset="-79"/>
              </a:rPr>
              <a:t>CONCLUSION</a:t>
            </a:r>
          </a:p>
        </p:txBody>
      </p:sp>
      <p:sp>
        <p:nvSpPr>
          <p:cNvPr id="2" name="Graphique 18">
            <a:extLst>
              <a:ext uri="{FF2B5EF4-FFF2-40B4-BE49-F238E27FC236}">
                <a16:creationId xmlns:a16="http://schemas.microsoft.com/office/drawing/2014/main" id="{764348B7-2BB3-48F5-BD74-4E93F5DA9060}"/>
              </a:ext>
            </a:extLst>
          </p:cNvPr>
          <p:cNvSpPr/>
          <p:nvPr/>
        </p:nvSpPr>
        <p:spPr>
          <a:xfrm>
            <a:off x="-387029" y="1463214"/>
            <a:ext cx="1264517" cy="1097047"/>
          </a:xfrm>
          <a:custGeom>
            <a:avLst/>
            <a:gdLst>
              <a:gd name="connsiteX0" fmla="*/ 874519 w 1264517"/>
              <a:gd name="connsiteY0" fmla="*/ 61090 h 1097047"/>
              <a:gd name="connsiteX1" fmla="*/ 949662 w 1264517"/>
              <a:gd name="connsiteY1" fmla="*/ 102982 h 1097047"/>
              <a:gd name="connsiteX2" fmla="*/ 1191182 w 1264517"/>
              <a:gd name="connsiteY2" fmla="*/ 506705 h 1097047"/>
              <a:gd name="connsiteX3" fmla="*/ 1191182 w 1264517"/>
              <a:gd name="connsiteY3" fmla="*/ 590464 h 1097047"/>
              <a:gd name="connsiteX4" fmla="*/ 949662 w 1264517"/>
              <a:gd name="connsiteY4" fmla="*/ 994187 h 1097047"/>
              <a:gd name="connsiteX5" fmla="*/ 874519 w 1264517"/>
              <a:gd name="connsiteY5" fmla="*/ 1036078 h 1097047"/>
              <a:gd name="connsiteX6" fmla="*/ 391503 w 1264517"/>
              <a:gd name="connsiteY6" fmla="*/ 1036078 h 1097047"/>
              <a:gd name="connsiteX7" fmla="*/ 316360 w 1264517"/>
              <a:gd name="connsiteY7" fmla="*/ 994187 h 1097047"/>
              <a:gd name="connsiteX8" fmla="*/ 74864 w 1264517"/>
              <a:gd name="connsiteY8" fmla="*/ 590464 h 1097047"/>
              <a:gd name="connsiteX9" fmla="*/ 74864 w 1264517"/>
              <a:gd name="connsiteY9" fmla="*/ 506705 h 1097047"/>
              <a:gd name="connsiteX10" fmla="*/ 316360 w 1264517"/>
              <a:gd name="connsiteY10" fmla="*/ 102982 h 1097047"/>
              <a:gd name="connsiteX11" fmla="*/ 391503 w 1264517"/>
              <a:gd name="connsiteY11" fmla="*/ 61090 h 1097047"/>
              <a:gd name="connsiteX12" fmla="*/ 874519 w 1264517"/>
              <a:gd name="connsiteY12" fmla="*/ 61090 h 1097047"/>
              <a:gd name="connsiteX13" fmla="*/ 874519 w 1264517"/>
              <a:gd name="connsiteY13" fmla="*/ 461 h 1097047"/>
              <a:gd name="connsiteX14" fmla="*/ 391503 w 1264517"/>
              <a:gd name="connsiteY14" fmla="*/ 461 h 1097047"/>
              <a:gd name="connsiteX15" fmla="*/ 261944 w 1264517"/>
              <a:gd name="connsiteY15" fmla="*/ 72667 h 1097047"/>
              <a:gd name="connsiteX16" fmla="*/ 20448 w 1264517"/>
              <a:gd name="connsiteY16" fmla="*/ 476366 h 1097047"/>
              <a:gd name="connsiteX17" fmla="*/ 20448 w 1264517"/>
              <a:gd name="connsiteY17" fmla="*/ 620754 h 1097047"/>
              <a:gd name="connsiteX18" fmla="*/ 261944 w 1264517"/>
              <a:gd name="connsiteY18" fmla="*/ 1024477 h 1097047"/>
              <a:gd name="connsiteX19" fmla="*/ 391503 w 1264517"/>
              <a:gd name="connsiteY19" fmla="*/ 1096659 h 1097047"/>
              <a:gd name="connsiteX20" fmla="*/ 874519 w 1264517"/>
              <a:gd name="connsiteY20" fmla="*/ 1096659 h 1097047"/>
              <a:gd name="connsiteX21" fmla="*/ 1004078 w 1264517"/>
              <a:gd name="connsiteY21" fmla="*/ 1024453 h 1097047"/>
              <a:gd name="connsiteX22" fmla="*/ 1245574 w 1264517"/>
              <a:gd name="connsiteY22" fmla="*/ 620754 h 1097047"/>
              <a:gd name="connsiteX23" fmla="*/ 1245574 w 1264517"/>
              <a:gd name="connsiteY23" fmla="*/ 476366 h 1097047"/>
              <a:gd name="connsiteX24" fmla="*/ 1004078 w 1264517"/>
              <a:gd name="connsiteY24" fmla="*/ 72643 h 1097047"/>
              <a:gd name="connsiteX25" fmla="*/ 874519 w 1264517"/>
              <a:gd name="connsiteY25" fmla="*/ 461 h 109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64517" h="1097047">
                <a:moveTo>
                  <a:pt x="874519" y="61090"/>
                </a:moveTo>
                <a:cubicBezTo>
                  <a:pt x="905513" y="61090"/>
                  <a:pt x="934177" y="77060"/>
                  <a:pt x="949662" y="102982"/>
                </a:cubicBezTo>
                <a:lnTo>
                  <a:pt x="1191182" y="506705"/>
                </a:lnTo>
                <a:cubicBezTo>
                  <a:pt x="1206692" y="532626"/>
                  <a:pt x="1206692" y="564542"/>
                  <a:pt x="1191182" y="590464"/>
                </a:cubicBezTo>
                <a:lnTo>
                  <a:pt x="949662" y="994187"/>
                </a:lnTo>
                <a:cubicBezTo>
                  <a:pt x="934177" y="1020108"/>
                  <a:pt x="905513" y="1036078"/>
                  <a:pt x="874519" y="1036078"/>
                </a:cubicBezTo>
                <a:lnTo>
                  <a:pt x="391503" y="1036078"/>
                </a:lnTo>
                <a:cubicBezTo>
                  <a:pt x="360509" y="1036078"/>
                  <a:pt x="331845" y="1020108"/>
                  <a:pt x="316360" y="994187"/>
                </a:cubicBezTo>
                <a:lnTo>
                  <a:pt x="74864" y="590464"/>
                </a:lnTo>
                <a:cubicBezTo>
                  <a:pt x="59355" y="564542"/>
                  <a:pt x="59355" y="532626"/>
                  <a:pt x="74864" y="506705"/>
                </a:cubicBezTo>
                <a:lnTo>
                  <a:pt x="316360" y="102982"/>
                </a:lnTo>
                <a:cubicBezTo>
                  <a:pt x="331845" y="77060"/>
                  <a:pt x="360509" y="61090"/>
                  <a:pt x="391503" y="61090"/>
                </a:cubicBezTo>
                <a:lnTo>
                  <a:pt x="874519" y="61090"/>
                </a:lnTo>
                <a:moveTo>
                  <a:pt x="874519" y="461"/>
                </a:moveTo>
                <a:lnTo>
                  <a:pt x="391503" y="461"/>
                </a:lnTo>
                <a:cubicBezTo>
                  <a:pt x="338228" y="461"/>
                  <a:pt x="288570" y="28130"/>
                  <a:pt x="261944" y="72667"/>
                </a:cubicBezTo>
                <a:lnTo>
                  <a:pt x="20448" y="476366"/>
                </a:lnTo>
                <a:cubicBezTo>
                  <a:pt x="-6201" y="520903"/>
                  <a:pt x="-6201" y="576217"/>
                  <a:pt x="20448" y="620754"/>
                </a:cubicBezTo>
                <a:lnTo>
                  <a:pt x="261944" y="1024477"/>
                </a:lnTo>
                <a:cubicBezTo>
                  <a:pt x="288570" y="1069014"/>
                  <a:pt x="338204" y="1096659"/>
                  <a:pt x="391503" y="1096659"/>
                </a:cubicBezTo>
                <a:lnTo>
                  <a:pt x="874519" y="1096659"/>
                </a:lnTo>
                <a:cubicBezTo>
                  <a:pt x="927794" y="1096659"/>
                  <a:pt x="977452" y="1068990"/>
                  <a:pt x="1004078" y="1024453"/>
                </a:cubicBezTo>
                <a:lnTo>
                  <a:pt x="1245574" y="620754"/>
                </a:lnTo>
                <a:cubicBezTo>
                  <a:pt x="1272223" y="576241"/>
                  <a:pt x="1272223" y="520903"/>
                  <a:pt x="1245574" y="476366"/>
                </a:cubicBezTo>
                <a:lnTo>
                  <a:pt x="1004078" y="72643"/>
                </a:lnTo>
                <a:cubicBezTo>
                  <a:pt x="977428" y="28130"/>
                  <a:pt x="927794" y="461"/>
                  <a:pt x="874519" y="461"/>
                </a:cubicBezTo>
              </a:path>
            </a:pathLst>
          </a:custGeom>
          <a:solidFill>
            <a:schemeClr val="bg1"/>
          </a:solidFill>
          <a:ln w="2413" cap="flat">
            <a:noFill/>
            <a:prstDash val="solid"/>
            <a:miter/>
          </a:ln>
        </p:spPr>
        <p:txBody>
          <a:bodyPr rtlCol="0" anchor="ctr"/>
          <a:lstStyle/>
          <a:p>
            <a:endParaRPr lang="fr-FR"/>
          </a:p>
        </p:txBody>
      </p:sp>
      <p:sp>
        <p:nvSpPr>
          <p:cNvPr id="4" name="ZoneTexte 3">
            <a:extLst>
              <a:ext uri="{FF2B5EF4-FFF2-40B4-BE49-F238E27FC236}">
                <a16:creationId xmlns:a16="http://schemas.microsoft.com/office/drawing/2014/main" id="{5D68A33B-01FE-440C-AD94-CA754EAE6AAA}"/>
              </a:ext>
            </a:extLst>
          </p:cNvPr>
          <p:cNvSpPr txBox="1"/>
          <p:nvPr/>
        </p:nvSpPr>
        <p:spPr>
          <a:xfrm>
            <a:off x="2661646" y="5197475"/>
            <a:ext cx="14610753" cy="1202509"/>
          </a:xfrm>
          <a:prstGeom prst="rect">
            <a:avLst/>
          </a:prstGeom>
          <a:noFill/>
        </p:spPr>
        <p:txBody>
          <a:bodyPr wrap="square" rtlCol="0">
            <a:spAutoFit/>
          </a:bodyPr>
          <a:lstStyle/>
          <a:p>
            <a:pPr algn="ctr">
              <a:lnSpc>
                <a:spcPct val="150000"/>
              </a:lnSpc>
            </a:pPr>
            <a:r>
              <a:rPr lang="en-US" sz="5400" dirty="0">
                <a:latin typeface="Rubik" panose="00000500000000000000" pitchFamily="2" charset="-79"/>
                <a:cs typeface="Rubik" panose="00000500000000000000" pitchFamily="2" charset="-79"/>
              </a:rPr>
              <a:t>MERCI DE VOTRE TEMPS !</a:t>
            </a:r>
            <a:endParaRPr lang="en-US" sz="5400" b="1" dirty="0">
              <a:solidFill>
                <a:schemeClr val="bg1"/>
              </a:solidFill>
              <a:latin typeface="Rubik" panose="00000500000000000000" pitchFamily="2" charset="-79"/>
              <a:cs typeface="Rubik" panose="00000500000000000000" pitchFamily="2" charset="-79"/>
            </a:endParaRPr>
          </a:p>
        </p:txBody>
      </p:sp>
    </p:spTree>
    <p:extLst>
      <p:ext uri="{BB962C8B-B14F-4D97-AF65-F5344CB8AC3E}">
        <p14:creationId xmlns:p14="http://schemas.microsoft.com/office/powerpoint/2010/main" val="755191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KENNOL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wrap="none">
        <a:spAutoFit/>
      </a:bodyPr>
      <a:lstStyle>
        <a:defPPr marL="4672330" marR="5080" algn="just">
          <a:lnSpc>
            <a:spcPct val="104099"/>
          </a:lnSpc>
          <a:spcBef>
            <a:spcPts val="1019"/>
          </a:spcBef>
          <a:defRPr i="1" spc="-5" dirty="0">
            <a:latin typeface="Rubik" panose="00000500000000000000" pitchFamily="2" charset="-79"/>
            <a:cs typeface="Rubik" panose="00000500000000000000" pitchFamily="2" charset="-79"/>
          </a:defRPr>
        </a:defPPr>
      </a:lstStyle>
    </a:spDef>
  </a:objectDefaults>
  <a:extraClrScheme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3439</Words>
  <Application>Microsoft Office PowerPoint</Application>
  <PresentationFormat>Personnalisé</PresentationFormat>
  <Paragraphs>601</Paragraphs>
  <Slides>43</Slides>
  <Notes>21</Notes>
  <HiddenSlides>0</HiddenSlides>
  <MMClips>0</MMClips>
  <ScaleCrop>false</ScaleCrop>
  <HeadingPairs>
    <vt:vector size="6" baseType="variant">
      <vt:variant>
        <vt:lpstr>Polices utilisées</vt:lpstr>
      </vt:variant>
      <vt:variant>
        <vt:i4>12</vt:i4>
      </vt:variant>
      <vt:variant>
        <vt:lpstr>Thème</vt:lpstr>
      </vt:variant>
      <vt:variant>
        <vt:i4>1</vt:i4>
      </vt:variant>
      <vt:variant>
        <vt:lpstr>Titres des diapositives</vt:lpstr>
      </vt:variant>
      <vt:variant>
        <vt:i4>43</vt:i4>
      </vt:variant>
    </vt:vector>
  </HeadingPairs>
  <TitlesOfParts>
    <vt:vector size="56" baseType="lpstr">
      <vt:lpstr>Arial</vt:lpstr>
      <vt:lpstr>Calibri</vt:lpstr>
      <vt:lpstr>Gill Sans</vt:lpstr>
      <vt:lpstr>Museo Sans 300</vt:lpstr>
      <vt:lpstr>Museo Sans 700</vt:lpstr>
      <vt:lpstr>Museo Sans 900</vt:lpstr>
      <vt:lpstr>Rubik</vt:lpstr>
      <vt:lpstr>Rubik Black</vt:lpstr>
      <vt:lpstr>Rubik Medium</vt:lpstr>
      <vt:lpstr>Times New Roman</vt:lpstr>
      <vt:lpstr>Verdana</vt:lpstr>
      <vt:lpstr>Wingdings</vt:lpstr>
      <vt:lpstr>KENNOL Theme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PETRONAS Lubricants International : la génèse de FL et son histoire</vt:lpstr>
      <vt:lpstr>PRÉSENTATION marque PETRONAS : Nous co-créons des fluides de pointe avec et pour nos partenaires</vt:lpstr>
      <vt:lpstr>Nous co-créons des lubrifiants  et des fluides fonctionnels gagnants pour nos clients et partenaires dans les grandes compétitions de sport automobile.</vt:lpstr>
      <vt:lpstr>Présentation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creator>Vincent MONTEL</dc:creator>
  <cp:lastModifiedBy>Janie LEPRETRE</cp:lastModifiedBy>
  <cp:revision>948</cp:revision>
  <cp:lastPrinted>2019-06-19T07:04:32Z</cp:lastPrinted>
  <dcterms:created xsi:type="dcterms:W3CDTF">2017-10-18T18:55:38Z</dcterms:created>
  <dcterms:modified xsi:type="dcterms:W3CDTF">2025-03-25T09:37:39Z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2017-10-13T00:00:00Z</vt:filetime>
  </property>
  <property fmtid="{D5CDD505-2E9C-101B-9397-08002B2CF9AE}" pid="3" name="Creator">
    <vt:lpwstr>Adobe InDesign CC 2017 (Windows)</vt:lpwstr>
  </property>
  <property fmtid="{D5CDD505-2E9C-101B-9397-08002B2CF9AE}" pid="4" name="LastSaved">
    <vt:filetime>2017-10-18T00:00:00Z</vt:filetime>
  </property>
</Properties>
</file>